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3" r:id="rId3"/>
    <p:sldId id="265" r:id="rId4"/>
    <p:sldId id="268" r:id="rId5"/>
    <p:sldId id="290" r:id="rId6"/>
    <p:sldId id="288" r:id="rId7"/>
    <p:sldId id="273" r:id="rId8"/>
    <p:sldId id="274" r:id="rId9"/>
    <p:sldId id="275" r:id="rId10"/>
    <p:sldId id="289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6"/>
    <a:srgbClr val="E8E8EA"/>
    <a:srgbClr val="99CC33"/>
    <a:srgbClr val="00846F"/>
    <a:srgbClr val="005A54"/>
    <a:srgbClr val="42A365"/>
    <a:srgbClr val="3B915A"/>
    <a:srgbClr val="515256"/>
    <a:srgbClr val="AAAAAA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18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1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00000" y="0"/>
            <a:ext cx="628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88151"/>
            <a:ext cx="5182304" cy="124410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183812"/>
            <a:ext cx="6400800" cy="272923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rgbClr val="5152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10.NOV.2015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611866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85800" y="2799752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5715687"/>
            <a:ext cx="2824491" cy="620690"/>
          </a:xfrm>
          <a:prstGeom prst="rect">
            <a:avLst/>
          </a:prstGeom>
        </p:spPr>
      </p:pic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000">
                <a:solidFill>
                  <a:srgbClr val="515256"/>
                </a:solidFill>
              </a:defRPr>
            </a:lvl1pPr>
          </a:lstStyle>
          <a:p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9748" y="1040202"/>
            <a:ext cx="5182304" cy="4561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9747" y="2019594"/>
            <a:ext cx="7472071" cy="212706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capítulo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Segundo </a:t>
            </a:r>
            <a:r>
              <a:rPr lang="en-US" dirty="0" err="1" smtClean="0"/>
              <a:t>capítulo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Terceiro</a:t>
            </a:r>
            <a:r>
              <a:rPr lang="en-US" dirty="0" smtClean="0"/>
              <a:t> </a:t>
            </a:r>
            <a:r>
              <a:rPr lang="en-US" dirty="0" err="1" smtClean="0"/>
              <a:t>capítulo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Quarto </a:t>
            </a:r>
            <a:r>
              <a:rPr lang="en-US" dirty="0" err="1" smtClean="0"/>
              <a:t>capítulo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000" dirty="0"/>
            </a:lvl1pPr>
          </a:lstStyle>
          <a:p>
            <a:pPr marL="0" lvl="0" indent="0" algn="r">
              <a:spcBef>
                <a:spcPts val="0"/>
              </a:spcBef>
              <a:buFontTx/>
              <a:buNone/>
            </a:pPr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8328" y="2019594"/>
            <a:ext cx="657242" cy="2389188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rgbClr val="005A54"/>
                </a:solidFill>
              </a:defRPr>
            </a:lvl1pPr>
          </a:lstStyle>
          <a:p>
            <a:pPr lvl="0"/>
            <a:r>
              <a:rPr lang="en-US" dirty="0" smtClean="0"/>
              <a:t>1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2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3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-103481" y="6343287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/>
          <p:cNvCxnSpPr/>
          <p:nvPr userDrawn="1"/>
        </p:nvCxnSpPr>
        <p:spPr>
          <a:xfrm>
            <a:off x="-103481" y="604724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 conteudo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946" y="812152"/>
            <a:ext cx="5182304" cy="337415"/>
          </a:xfrm>
        </p:spPr>
        <p:txBody>
          <a:bodyPr/>
          <a:lstStyle>
            <a:lvl1pPr>
              <a:defRPr sz="1200" b="1">
                <a:solidFill>
                  <a:srgbClr val="515256"/>
                </a:solidFill>
              </a:defRPr>
            </a:lvl1pPr>
          </a:lstStyle>
          <a:p>
            <a:r>
              <a:rPr lang="en-US" dirty="0" smtClean="0"/>
              <a:t>SUBTÍTULO</a:t>
            </a:r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000">
                <a:solidFill>
                  <a:srgbClr val="515256"/>
                </a:solidFill>
              </a:defRPr>
            </a:lvl1pPr>
          </a:lstStyle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03481" y="6343287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03481" y="604724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946" y="1175529"/>
            <a:ext cx="5182304" cy="576633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800" b="0">
                <a:solidFill>
                  <a:srgbClr val="00846F"/>
                </a:solidFill>
              </a:defRPr>
            </a:lvl1pPr>
          </a:lstStyle>
          <a:p>
            <a:pPr lvl="0"/>
            <a:r>
              <a:rPr lang="en-US" dirty="0" err="1" smtClean="0"/>
              <a:t>Título</a:t>
            </a:r>
            <a:r>
              <a:rPr lang="en-US" dirty="0" smtClean="0"/>
              <a:t> do Slide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2150802"/>
            <a:ext cx="8229602" cy="396721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200">
                <a:solidFill>
                  <a:srgbClr val="515256"/>
                </a:solidFill>
              </a:defRPr>
            </a:lvl1pPr>
          </a:lstStyle>
          <a:p>
            <a:pPr lvl="0"/>
            <a:r>
              <a:rPr lang="ro-RO" dirty="0" smtClean="0"/>
              <a:t>Lorem ipsum dolor sit amet, consectetur adipiscing elit. Suspendisse vel ligula ac est tempus dignissim quis a justo. Aenean tincidunt consectetur nibh, feugiat egestas justo rhoncus vel.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00000" y="0"/>
            <a:ext cx="628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51180"/>
            <a:ext cx="5182304" cy="100337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Obrigado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081288"/>
            <a:ext cx="6400800" cy="2729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5152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email@anhembi.br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611866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85800" y="2799752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000">
                <a:solidFill>
                  <a:srgbClr val="515256"/>
                </a:solidFill>
              </a:defRPr>
            </a:lvl1pPr>
          </a:lstStyle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3387158"/>
            <a:ext cx="6400800" cy="309953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 smtClean="0"/>
              <a:t>Nome do </a:t>
            </a:r>
            <a:r>
              <a:rPr lang="en-US" dirty="0" err="1" smtClean="0"/>
              <a:t>departamento</a:t>
            </a:r>
            <a:endParaRPr lang="en-US" dirty="0"/>
          </a:p>
        </p:txBody>
      </p:sp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5715687"/>
            <a:ext cx="2824491" cy="6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88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22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31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6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005A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515256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515256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515256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51525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51525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Planilha_do_Microsoft_Excel1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hyperlink" Target="http://portal.anhembi.br/publique/cgi/cgilua.exe/sys/start.htm?sid=97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msdnaa@anhembi.br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spaduan@anhembi.br" TargetMode="External"/><Relationship Id="rId2" Type="http://schemas.openxmlformats.org/officeDocument/2006/relationships/hyperlink" Target="mailto:amgjunior@anhembi.br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Ciência</a:t>
            </a:r>
            <a:r>
              <a:rPr lang="en-US" sz="3200" dirty="0" smtClean="0"/>
              <a:t> da </a:t>
            </a:r>
            <a:r>
              <a:rPr lang="en-US" sz="3200" dirty="0" err="1" smtClean="0"/>
              <a:t>Computação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1" dirty="0" err="1" smtClean="0"/>
              <a:t>Apresentação</a:t>
            </a:r>
            <a:r>
              <a:rPr lang="en-US" sz="1600" b="1" dirty="0" smtClean="0"/>
              <a:t> do Curso</a:t>
            </a:r>
            <a:endParaRPr lang="en-US" sz="16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277263" y="33017"/>
            <a:ext cx="8856663" cy="85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Datas Importantes</a:t>
            </a:r>
            <a:endParaRPr lang="pt-BR" altLang="pt-BR" sz="2400" b="1" dirty="0">
              <a:solidFill>
                <a:srgbClr val="00CC9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endParaRPr lang="pt-BR" altLang="pt-BR" sz="1600" b="1" dirty="0">
              <a:solidFill>
                <a:srgbClr val="00CC9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6150239" y="1088394"/>
            <a:ext cx="2688608" cy="45402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Feriado / Recesso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50239" y="1656145"/>
            <a:ext cx="2688608" cy="4540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Dias com Atividades e Palestras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177639" y="2221163"/>
            <a:ext cx="2661208" cy="4540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Teste de Progresso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177639" y="2782517"/>
            <a:ext cx="2661208" cy="45402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Provas N2 e Sub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6177639" y="3388937"/>
            <a:ext cx="2661208" cy="4540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Dias Letivos</a:t>
            </a:r>
            <a:endParaRPr lang="pt-BR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96516"/>
              </p:ext>
            </p:extLst>
          </p:nvPr>
        </p:nvGraphicFramePr>
        <p:xfrm>
          <a:off x="600075" y="771526"/>
          <a:ext cx="4886325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lanilha" r:id="rId4" imgW="4886200" imgH="5343605" progId="Excel.Sheet.12">
                  <p:embed/>
                </p:oleObj>
              </mc:Choice>
              <mc:Fallback>
                <p:oleObj name="Planilha" r:id="rId4" imgW="4886200" imgH="53436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075" y="771526"/>
                        <a:ext cx="4886325" cy="534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aixaDeTexto 16"/>
          <p:cNvSpPr txBox="1"/>
          <p:nvPr/>
        </p:nvSpPr>
        <p:spPr>
          <a:xfrm>
            <a:off x="6177640" y="4186238"/>
            <a:ext cx="2661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Obs</a:t>
            </a:r>
            <a:r>
              <a:rPr lang="pt-BR" dirty="0" smtClean="0"/>
              <a:t>: 30/11 data final de lançamento da nota N1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5288" y="792088"/>
            <a:ext cx="8424862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  <a:buFontTx/>
              <a:buChar char="•"/>
            </a:pPr>
            <a:r>
              <a:rPr lang="pt-BR" sz="2800" b="1" dirty="0">
                <a:solidFill>
                  <a:prstClr val="black"/>
                </a:solidFill>
                <a:latin typeface="Calibri"/>
              </a:rPr>
              <a:t> Critérios de </a:t>
            </a:r>
            <a:r>
              <a:rPr lang="pt-BR" sz="2800" b="1" dirty="0" smtClean="0">
                <a:solidFill>
                  <a:prstClr val="black"/>
                </a:solidFill>
                <a:latin typeface="Calibri"/>
              </a:rPr>
              <a:t>Frequência:</a:t>
            </a:r>
            <a:endParaRPr lang="pt-BR" sz="2800" b="1" dirty="0">
              <a:solidFill>
                <a:prstClr val="black"/>
              </a:solidFill>
              <a:latin typeface="Calibri"/>
            </a:endParaRP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pt-BR" sz="2800" dirty="0">
                <a:solidFill>
                  <a:prstClr val="black"/>
                </a:solidFill>
                <a:latin typeface="Calibri"/>
              </a:rPr>
              <a:t> Faltas: Lançadas Mensalmente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pt-BR" sz="2800" dirty="0">
                <a:solidFill>
                  <a:prstClr val="black"/>
                </a:solidFill>
                <a:latin typeface="Calibri"/>
              </a:rPr>
              <a:t> Problemas: conversem com os professores antes do lançamento.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pt-BR" sz="2800" dirty="0">
                <a:solidFill>
                  <a:prstClr val="black"/>
                </a:solidFill>
                <a:latin typeface="Calibri"/>
              </a:rPr>
              <a:t> Após o lançamento não será permitida a alteração.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pt-BR" sz="2800" dirty="0">
                <a:solidFill>
                  <a:prstClr val="black"/>
                </a:solidFill>
                <a:latin typeface="Calibri"/>
              </a:rPr>
              <a:t> O aluno é responsável por suas faltas.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pt-BR" sz="2800" dirty="0">
                <a:solidFill>
                  <a:prstClr val="black"/>
                </a:solidFill>
                <a:latin typeface="Calibri"/>
              </a:rPr>
              <a:t> Apenas erros de digitação podem ser corrigidos.</a:t>
            </a:r>
          </a:p>
          <a:p>
            <a:pPr lvl="1" algn="just">
              <a:spcBef>
                <a:spcPct val="20000"/>
              </a:spcBef>
              <a:buFontTx/>
              <a:buChar char="–"/>
            </a:pPr>
            <a:r>
              <a:rPr lang="pt-BR" sz="2800" dirty="0">
                <a:solidFill>
                  <a:prstClr val="black"/>
                </a:solidFill>
                <a:latin typeface="Calibri"/>
              </a:rPr>
              <a:t> Atestados são válidos apenas para doenças </a:t>
            </a:r>
            <a:r>
              <a:rPr lang="pt-BR" sz="2800" dirty="0" err="1">
                <a:solidFill>
                  <a:prstClr val="black"/>
                </a:solidFill>
                <a:latin typeface="Calibri"/>
              </a:rPr>
              <a:t>infecto-contagiosas</a:t>
            </a:r>
            <a:r>
              <a:rPr lang="pt-BR" sz="2800" dirty="0">
                <a:solidFill>
                  <a:prstClr val="black"/>
                </a:solidFill>
                <a:latin typeface="Calibri"/>
              </a:rPr>
              <a:t> ou internações acima de 15 dias</a:t>
            </a:r>
            <a:r>
              <a:rPr lang="pt-BR" sz="2800" dirty="0" smtClean="0">
                <a:solidFill>
                  <a:prstClr val="black"/>
                </a:solidFill>
                <a:latin typeface="Calibri"/>
              </a:rPr>
              <a:t>. Existe um prazo máximo para entrega na Central do Aluno.</a:t>
            </a:r>
            <a:endParaRPr lang="pt-BR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0"/>
            <a:ext cx="5943600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pt-BR" sz="3200" b="1" dirty="0">
                <a:solidFill>
                  <a:srgbClr val="1C4806"/>
                </a:solidFill>
                <a:latin typeface="Candara" pitchFamily="34" charset="0"/>
              </a:rPr>
              <a:t>Cursos da Área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112702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5288" y="710977"/>
            <a:ext cx="8424862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 smtClean="0">
                <a:solidFill>
                  <a:prstClr val="black"/>
                </a:solidFill>
                <a:latin typeface="Calibri"/>
              </a:rPr>
              <a:t>Cronograma </a:t>
            </a:r>
            <a:r>
              <a:rPr lang="pt-BR" sz="2800" dirty="0">
                <a:solidFill>
                  <a:prstClr val="black"/>
                </a:solidFill>
                <a:latin typeface="Calibri"/>
              </a:rPr>
              <a:t>de </a:t>
            </a:r>
            <a:r>
              <a:rPr lang="pt-BR" sz="2800" dirty="0" smtClean="0">
                <a:solidFill>
                  <a:prstClr val="black"/>
                </a:solidFill>
                <a:latin typeface="Calibri"/>
              </a:rPr>
              <a:t>Reuniões com representantes</a:t>
            </a:r>
            <a:endParaRPr lang="pt-BR" sz="2800" dirty="0">
              <a:solidFill>
                <a:prstClr val="black"/>
              </a:solidFill>
              <a:latin typeface="Calibri"/>
            </a:endParaRPr>
          </a:p>
          <a:p>
            <a:pPr marL="457200" lvl="2" algn="just">
              <a:lnSpc>
                <a:spcPct val="150000"/>
              </a:lnSpc>
              <a:buFontTx/>
              <a:buChar char="–"/>
            </a:pPr>
            <a:r>
              <a:rPr lang="pt-BR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pt-BR" sz="2400" dirty="0" smtClean="0">
                <a:solidFill>
                  <a:prstClr val="black"/>
                </a:solidFill>
                <a:latin typeface="Calibri"/>
              </a:rPr>
              <a:t>1 ou 2 </a:t>
            </a:r>
            <a:r>
              <a:rPr lang="pt-BR" sz="2400" dirty="0">
                <a:solidFill>
                  <a:prstClr val="black"/>
                </a:solidFill>
                <a:latin typeface="Calibri"/>
              </a:rPr>
              <a:t>reuniões Semestrais</a:t>
            </a:r>
          </a:p>
          <a:p>
            <a:pPr marL="457200" lvl="3" algn="just">
              <a:lnSpc>
                <a:spcPct val="150000"/>
              </a:lnSpc>
              <a:buFontTx/>
              <a:buChar char="–"/>
            </a:pPr>
            <a:r>
              <a:rPr lang="pt-BR" sz="2400" dirty="0">
                <a:solidFill>
                  <a:prstClr val="black"/>
                </a:solidFill>
                <a:latin typeface="Calibri"/>
              </a:rPr>
              <a:t> Início e Final do Semestre </a:t>
            </a:r>
          </a:p>
          <a:p>
            <a:pPr marL="457200" lvl="2" algn="just">
              <a:lnSpc>
                <a:spcPct val="150000"/>
              </a:lnSpc>
              <a:buFontTx/>
              <a:buChar char="–"/>
            </a:pPr>
            <a:r>
              <a:rPr lang="pt-BR" sz="2400" dirty="0">
                <a:solidFill>
                  <a:prstClr val="black"/>
                </a:solidFill>
                <a:latin typeface="Calibri"/>
              </a:rPr>
              <a:t>Atendimento na </a:t>
            </a:r>
            <a:r>
              <a:rPr lang="pt-BR" sz="2400" dirty="0" smtClean="0">
                <a:solidFill>
                  <a:prstClr val="black"/>
                </a:solidFill>
                <a:latin typeface="Calibri"/>
              </a:rPr>
              <a:t>Coordenação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Localização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da </a:t>
            </a:r>
            <a:r>
              <a:rPr lang="en-US" sz="2400" dirty="0" err="1" smtClean="0">
                <a:solidFill>
                  <a:prstClr val="black"/>
                </a:solidFill>
                <a:latin typeface="Calibri"/>
              </a:rPr>
              <a:t>Coordenação</a:t>
            </a: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marL="914400" lvl="1" indent="-342900" algn="just">
              <a:lnSpc>
                <a:spcPct val="150000"/>
              </a:lnSpc>
              <a:buFontTx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VO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Unidade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 – 8o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Andar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914400" lvl="1" indent="-342900" algn="just">
              <a:lnSpc>
                <a:spcPct val="150000"/>
              </a:lnSpc>
              <a:buFontTx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CE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 1o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Andar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</a:t>
            </a:r>
          </a:p>
          <a:p>
            <a:pPr marL="914400" lvl="1" indent="-342900" algn="just">
              <a:lnSpc>
                <a:spcPct val="150000"/>
              </a:lnSpc>
              <a:buFontTx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PA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1 :  15o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Andar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914400" lvl="1" indent="-342900" algn="just">
              <a:lnSpc>
                <a:spcPct val="150000"/>
              </a:lnSpc>
              <a:buFontTx/>
              <a:buChar char="–"/>
            </a:pPr>
            <a:r>
              <a:rPr lang="en-US" sz="2400" dirty="0" smtClean="0">
                <a:solidFill>
                  <a:prstClr val="black"/>
                </a:solidFill>
                <a:latin typeface="Calibri"/>
              </a:rPr>
              <a:t>PA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2:   16o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Andar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 </a:t>
            </a:r>
            <a:endParaRPr lang="pt-BR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23528" y="-81111"/>
            <a:ext cx="5943600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pt-BR" sz="3200" b="1" dirty="0" smtClean="0">
                <a:solidFill>
                  <a:srgbClr val="1C4806"/>
                </a:solidFill>
                <a:latin typeface="Candara" pitchFamily="34" charset="0"/>
              </a:rPr>
              <a:t>Reuni</a:t>
            </a:r>
            <a:r>
              <a:rPr lang="en-US" sz="3200" b="1" dirty="0" err="1" smtClean="0">
                <a:solidFill>
                  <a:srgbClr val="1C4806"/>
                </a:solidFill>
                <a:latin typeface="Candara" pitchFamily="34" charset="0"/>
              </a:rPr>
              <a:t>ões</a:t>
            </a:r>
            <a:endParaRPr lang="pt-BR" sz="3200" b="1" dirty="0">
              <a:solidFill>
                <a:srgbClr val="1C480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2"/>
          <p:cNvSpPr txBox="1">
            <a:spLocks/>
          </p:cNvSpPr>
          <p:nvPr/>
        </p:nvSpPr>
        <p:spPr>
          <a:xfrm>
            <a:off x="457200" y="240030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smtClean="0">
                <a:latin typeface="Candara" pitchFamily="34" charset="0"/>
              </a:rPr>
              <a:t>Rede Laureate</a:t>
            </a:r>
            <a:endParaRPr lang="pt-BR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4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7" name="Rectangle 2"/>
          <p:cNvSpPr txBox="1">
            <a:spLocks noChangeArrowheads="1"/>
          </p:cNvSpPr>
          <p:nvPr/>
        </p:nvSpPr>
        <p:spPr>
          <a:xfrm>
            <a:off x="177114" y="0"/>
            <a:ext cx="7086600" cy="670676"/>
          </a:xfrm>
          <a:prstGeom prst="rect">
            <a:avLst/>
          </a:prstGeom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Presença</a:t>
            </a:r>
            <a:r>
              <a:rPr lang="en-US" sz="2800" dirty="0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 Global</a:t>
            </a:r>
          </a:p>
        </p:txBody>
      </p:sp>
      <p:sp>
        <p:nvSpPr>
          <p:cNvPr id="378" name="Freeform 35"/>
          <p:cNvSpPr>
            <a:spLocks/>
          </p:cNvSpPr>
          <p:nvPr/>
        </p:nvSpPr>
        <p:spPr bwMode="auto">
          <a:xfrm>
            <a:off x="6956425" y="3269102"/>
            <a:ext cx="209550" cy="115888"/>
          </a:xfrm>
          <a:custGeom>
            <a:avLst/>
            <a:gdLst>
              <a:gd name="T0" fmla="*/ 2147483647 w 15"/>
              <a:gd name="T1" fmla="*/ 2147483647 h 8"/>
              <a:gd name="T2" fmla="*/ 2147483647 w 15"/>
              <a:gd name="T3" fmla="*/ 2147483647 h 8"/>
              <a:gd name="T4" fmla="*/ 2147483647 w 15"/>
              <a:gd name="T5" fmla="*/ 2147483647 h 8"/>
              <a:gd name="T6" fmla="*/ 2147483647 w 15"/>
              <a:gd name="T7" fmla="*/ 2147483647 h 8"/>
              <a:gd name="T8" fmla="*/ 2147483647 w 15"/>
              <a:gd name="T9" fmla="*/ 2147483647 h 8"/>
              <a:gd name="T10" fmla="*/ 2147483647 w 15"/>
              <a:gd name="T11" fmla="*/ 0 h 8"/>
              <a:gd name="T12" fmla="*/ 2147483647 w 15"/>
              <a:gd name="T13" fmla="*/ 0 h 8"/>
              <a:gd name="T14" fmla="*/ 0 w 15"/>
              <a:gd name="T15" fmla="*/ 2147483647 h 8"/>
              <a:gd name="T16" fmla="*/ 2147483647 w 15"/>
              <a:gd name="T17" fmla="*/ 2147483647 h 8"/>
              <a:gd name="T18" fmla="*/ 2147483647 w 15"/>
              <a:gd name="T19" fmla="*/ 2147483647 h 8"/>
              <a:gd name="T20" fmla="*/ 2147483647 w 15"/>
              <a:gd name="T21" fmla="*/ 2147483647 h 8"/>
              <a:gd name="T22" fmla="*/ 2147483647 w 15"/>
              <a:gd name="T23" fmla="*/ 2147483647 h 8"/>
              <a:gd name="T24" fmla="*/ 2147483647 w 15"/>
              <a:gd name="T25" fmla="*/ 2147483647 h 8"/>
              <a:gd name="T26" fmla="*/ 2147483647 w 15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5"/>
              <a:gd name="T43" fmla="*/ 0 h 8"/>
              <a:gd name="T44" fmla="*/ 15 w 15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5" h="8">
                <a:moveTo>
                  <a:pt x="15" y="7"/>
                </a:moveTo>
                <a:lnTo>
                  <a:pt x="15" y="5"/>
                </a:lnTo>
                <a:lnTo>
                  <a:pt x="11" y="5"/>
                </a:lnTo>
                <a:lnTo>
                  <a:pt x="7" y="2"/>
                </a:lnTo>
                <a:lnTo>
                  <a:pt x="6" y="3"/>
                </a:lnTo>
                <a:lnTo>
                  <a:pt x="4" y="0"/>
                </a:lnTo>
                <a:lnTo>
                  <a:pt x="1" y="0"/>
                </a:lnTo>
                <a:lnTo>
                  <a:pt x="0" y="3"/>
                </a:lnTo>
                <a:lnTo>
                  <a:pt x="6" y="6"/>
                </a:lnTo>
                <a:lnTo>
                  <a:pt x="8" y="6"/>
                </a:lnTo>
                <a:lnTo>
                  <a:pt x="10" y="8"/>
                </a:lnTo>
                <a:lnTo>
                  <a:pt x="14" y="8"/>
                </a:lnTo>
                <a:lnTo>
                  <a:pt x="15" y="8"/>
                </a:lnTo>
                <a:lnTo>
                  <a:pt x="15" y="7"/>
                </a:lnTo>
              </a:path>
            </a:pathLst>
          </a:custGeom>
          <a:solidFill>
            <a:srgbClr val="C0C0C0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9" name="Freeform 3"/>
          <p:cNvSpPr>
            <a:spLocks/>
          </p:cNvSpPr>
          <p:nvPr/>
        </p:nvSpPr>
        <p:spPr bwMode="auto">
          <a:xfrm>
            <a:off x="3319463" y="4764527"/>
            <a:ext cx="338137" cy="403225"/>
          </a:xfrm>
          <a:custGeom>
            <a:avLst/>
            <a:gdLst>
              <a:gd name="T0" fmla="*/ 0 w 24"/>
              <a:gd name="T1" fmla="*/ 2147483647 h 28"/>
              <a:gd name="T2" fmla="*/ 2147483647 w 24"/>
              <a:gd name="T3" fmla="*/ 2147483647 h 28"/>
              <a:gd name="T4" fmla="*/ 2147483647 w 24"/>
              <a:gd name="T5" fmla="*/ 0 h 28"/>
              <a:gd name="T6" fmla="*/ 2147483647 w 24"/>
              <a:gd name="T7" fmla="*/ 0 h 28"/>
              <a:gd name="T8" fmla="*/ 2147483647 w 24"/>
              <a:gd name="T9" fmla="*/ 2147483647 h 28"/>
              <a:gd name="T10" fmla="*/ 2147483647 w 24"/>
              <a:gd name="T11" fmla="*/ 2147483647 h 28"/>
              <a:gd name="T12" fmla="*/ 2147483647 w 24"/>
              <a:gd name="T13" fmla="*/ 2147483647 h 28"/>
              <a:gd name="T14" fmla="*/ 2147483647 w 24"/>
              <a:gd name="T15" fmla="*/ 2147483647 h 28"/>
              <a:gd name="T16" fmla="*/ 2147483647 w 24"/>
              <a:gd name="T17" fmla="*/ 2147483647 h 28"/>
              <a:gd name="T18" fmla="*/ 2147483647 w 24"/>
              <a:gd name="T19" fmla="*/ 2147483647 h 28"/>
              <a:gd name="T20" fmla="*/ 2147483647 w 24"/>
              <a:gd name="T21" fmla="*/ 2147483647 h 28"/>
              <a:gd name="T22" fmla="*/ 2147483647 w 24"/>
              <a:gd name="T23" fmla="*/ 2147483647 h 28"/>
              <a:gd name="T24" fmla="*/ 2147483647 w 24"/>
              <a:gd name="T25" fmla="*/ 2147483647 h 28"/>
              <a:gd name="T26" fmla="*/ 2147483647 w 24"/>
              <a:gd name="T27" fmla="*/ 2147483647 h 28"/>
              <a:gd name="T28" fmla="*/ 2147483647 w 24"/>
              <a:gd name="T29" fmla="*/ 2147483647 h 28"/>
              <a:gd name="T30" fmla="*/ 2147483647 w 24"/>
              <a:gd name="T31" fmla="*/ 2147483647 h 28"/>
              <a:gd name="T32" fmla="*/ 2147483647 w 24"/>
              <a:gd name="T33" fmla="*/ 2147483647 h 28"/>
              <a:gd name="T34" fmla="*/ 2147483647 w 24"/>
              <a:gd name="T35" fmla="*/ 2147483647 h 28"/>
              <a:gd name="T36" fmla="*/ 2147483647 w 24"/>
              <a:gd name="T37" fmla="*/ 2147483647 h 28"/>
              <a:gd name="T38" fmla="*/ 2147483647 w 24"/>
              <a:gd name="T39" fmla="*/ 2147483647 h 28"/>
              <a:gd name="T40" fmla="*/ 2147483647 w 24"/>
              <a:gd name="T41" fmla="*/ 2147483647 h 28"/>
              <a:gd name="T42" fmla="*/ 2147483647 w 24"/>
              <a:gd name="T43" fmla="*/ 2147483647 h 28"/>
              <a:gd name="T44" fmla="*/ 2147483647 w 24"/>
              <a:gd name="T45" fmla="*/ 2147483647 h 28"/>
              <a:gd name="T46" fmla="*/ 2147483647 w 24"/>
              <a:gd name="T47" fmla="*/ 2147483647 h 28"/>
              <a:gd name="T48" fmla="*/ 2147483647 w 24"/>
              <a:gd name="T49" fmla="*/ 2147483647 h 28"/>
              <a:gd name="T50" fmla="*/ 2147483647 w 24"/>
              <a:gd name="T51" fmla="*/ 2147483647 h 28"/>
              <a:gd name="T52" fmla="*/ 2147483647 w 24"/>
              <a:gd name="T53" fmla="*/ 2147483647 h 28"/>
              <a:gd name="T54" fmla="*/ 2147483647 w 24"/>
              <a:gd name="T55" fmla="*/ 2147483647 h 28"/>
              <a:gd name="T56" fmla="*/ 0 w 24"/>
              <a:gd name="T57" fmla="*/ 2147483647 h 2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4"/>
              <a:gd name="T88" fmla="*/ 0 h 28"/>
              <a:gd name="T89" fmla="*/ 24 w 24"/>
              <a:gd name="T90" fmla="*/ 28 h 2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4" h="28">
                <a:moveTo>
                  <a:pt x="0" y="2"/>
                </a:moveTo>
                <a:lnTo>
                  <a:pt x="3" y="2"/>
                </a:lnTo>
                <a:lnTo>
                  <a:pt x="6" y="0"/>
                </a:lnTo>
                <a:lnTo>
                  <a:pt x="8" y="0"/>
                </a:lnTo>
                <a:lnTo>
                  <a:pt x="8" y="3"/>
                </a:lnTo>
                <a:lnTo>
                  <a:pt x="9" y="4"/>
                </a:lnTo>
                <a:lnTo>
                  <a:pt x="17" y="8"/>
                </a:lnTo>
                <a:lnTo>
                  <a:pt x="18" y="10"/>
                </a:lnTo>
                <a:lnTo>
                  <a:pt x="18" y="11"/>
                </a:lnTo>
                <a:lnTo>
                  <a:pt x="19" y="13"/>
                </a:lnTo>
                <a:lnTo>
                  <a:pt x="22" y="14"/>
                </a:lnTo>
                <a:lnTo>
                  <a:pt x="22" y="15"/>
                </a:lnTo>
                <a:lnTo>
                  <a:pt x="24" y="18"/>
                </a:lnTo>
                <a:lnTo>
                  <a:pt x="24" y="22"/>
                </a:lnTo>
                <a:lnTo>
                  <a:pt x="22" y="20"/>
                </a:lnTo>
                <a:lnTo>
                  <a:pt x="17" y="21"/>
                </a:lnTo>
                <a:lnTo>
                  <a:pt x="16" y="26"/>
                </a:lnTo>
                <a:lnTo>
                  <a:pt x="13" y="26"/>
                </a:lnTo>
                <a:lnTo>
                  <a:pt x="13" y="27"/>
                </a:lnTo>
                <a:lnTo>
                  <a:pt x="9" y="25"/>
                </a:lnTo>
                <a:lnTo>
                  <a:pt x="7" y="28"/>
                </a:lnTo>
                <a:lnTo>
                  <a:pt x="6" y="27"/>
                </a:lnTo>
                <a:lnTo>
                  <a:pt x="4" y="22"/>
                </a:lnTo>
                <a:lnTo>
                  <a:pt x="4" y="20"/>
                </a:lnTo>
                <a:lnTo>
                  <a:pt x="2" y="16"/>
                </a:lnTo>
                <a:lnTo>
                  <a:pt x="2" y="14"/>
                </a:lnTo>
                <a:lnTo>
                  <a:pt x="2" y="12"/>
                </a:lnTo>
                <a:lnTo>
                  <a:pt x="2" y="5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0" name="Rectangle 4"/>
          <p:cNvSpPr>
            <a:spLocks noChangeArrowheads="1"/>
          </p:cNvSpPr>
          <p:nvPr/>
        </p:nvSpPr>
        <p:spPr bwMode="auto">
          <a:xfrm>
            <a:off x="7261225" y="3319902"/>
            <a:ext cx="228600" cy="228600"/>
          </a:xfrm>
          <a:prstGeom prst="rect">
            <a:avLst/>
          </a:pr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1" name="Rectangle 5"/>
          <p:cNvSpPr>
            <a:spLocks noChangeArrowheads="1"/>
          </p:cNvSpPr>
          <p:nvPr/>
        </p:nvSpPr>
        <p:spPr bwMode="auto">
          <a:xfrm>
            <a:off x="7108825" y="3167502"/>
            <a:ext cx="228600" cy="2286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2" name="Freeform 6"/>
          <p:cNvSpPr>
            <a:spLocks/>
          </p:cNvSpPr>
          <p:nvPr/>
        </p:nvSpPr>
        <p:spPr bwMode="auto">
          <a:xfrm>
            <a:off x="6651625" y="3091302"/>
            <a:ext cx="838200" cy="850900"/>
          </a:xfrm>
          <a:custGeom>
            <a:avLst/>
            <a:gdLst>
              <a:gd name="T0" fmla="*/ 2147483647 w 52"/>
              <a:gd name="T1" fmla="*/ 2147483647 h 59"/>
              <a:gd name="T2" fmla="*/ 2147483647 w 52"/>
              <a:gd name="T3" fmla="*/ 2147483647 h 59"/>
              <a:gd name="T4" fmla="*/ 2147483647 w 52"/>
              <a:gd name="T5" fmla="*/ 2147483647 h 59"/>
              <a:gd name="T6" fmla="*/ 2147483647 w 52"/>
              <a:gd name="T7" fmla="*/ 2147483647 h 59"/>
              <a:gd name="T8" fmla="*/ 2147483647 w 52"/>
              <a:gd name="T9" fmla="*/ 2147483647 h 59"/>
              <a:gd name="T10" fmla="*/ 2147483647 w 52"/>
              <a:gd name="T11" fmla="*/ 2147483647 h 59"/>
              <a:gd name="T12" fmla="*/ 2147483647 w 52"/>
              <a:gd name="T13" fmla="*/ 2147483647 h 59"/>
              <a:gd name="T14" fmla="*/ 2147483647 w 52"/>
              <a:gd name="T15" fmla="*/ 2147483647 h 59"/>
              <a:gd name="T16" fmla="*/ 2147483647 w 52"/>
              <a:gd name="T17" fmla="*/ 2147483647 h 59"/>
              <a:gd name="T18" fmla="*/ 2147483647 w 52"/>
              <a:gd name="T19" fmla="*/ 2147483647 h 59"/>
              <a:gd name="T20" fmla="*/ 2147483647 w 52"/>
              <a:gd name="T21" fmla="*/ 2147483647 h 59"/>
              <a:gd name="T22" fmla="*/ 2147483647 w 52"/>
              <a:gd name="T23" fmla="*/ 2147483647 h 59"/>
              <a:gd name="T24" fmla="*/ 2147483647 w 52"/>
              <a:gd name="T25" fmla="*/ 2147483647 h 59"/>
              <a:gd name="T26" fmla="*/ 2147483647 w 52"/>
              <a:gd name="T27" fmla="*/ 2147483647 h 59"/>
              <a:gd name="T28" fmla="*/ 2147483647 w 52"/>
              <a:gd name="T29" fmla="*/ 2147483647 h 59"/>
              <a:gd name="T30" fmla="*/ 2147483647 w 52"/>
              <a:gd name="T31" fmla="*/ 2147483647 h 59"/>
              <a:gd name="T32" fmla="*/ 2147483647 w 52"/>
              <a:gd name="T33" fmla="*/ 2147483647 h 59"/>
              <a:gd name="T34" fmla="*/ 2147483647 w 52"/>
              <a:gd name="T35" fmla="*/ 2147483647 h 59"/>
              <a:gd name="T36" fmla="*/ 2147483647 w 52"/>
              <a:gd name="T37" fmla="*/ 2147483647 h 59"/>
              <a:gd name="T38" fmla="*/ 2147483647 w 52"/>
              <a:gd name="T39" fmla="*/ 2147483647 h 59"/>
              <a:gd name="T40" fmla="*/ 2147483647 w 52"/>
              <a:gd name="T41" fmla="*/ 2147483647 h 59"/>
              <a:gd name="T42" fmla="*/ 2147483647 w 52"/>
              <a:gd name="T43" fmla="*/ 2147483647 h 59"/>
              <a:gd name="T44" fmla="*/ 2147483647 w 52"/>
              <a:gd name="T45" fmla="*/ 2147483647 h 59"/>
              <a:gd name="T46" fmla="*/ 2147483647 w 52"/>
              <a:gd name="T47" fmla="*/ 2147483647 h 59"/>
              <a:gd name="T48" fmla="*/ 2147483647 w 52"/>
              <a:gd name="T49" fmla="*/ 2147483647 h 59"/>
              <a:gd name="T50" fmla="*/ 2147483647 w 52"/>
              <a:gd name="T51" fmla="*/ 2147483647 h 59"/>
              <a:gd name="T52" fmla="*/ 2147483647 w 52"/>
              <a:gd name="T53" fmla="*/ 2147483647 h 59"/>
              <a:gd name="T54" fmla="*/ 2147483647 w 52"/>
              <a:gd name="T55" fmla="*/ 2147483647 h 59"/>
              <a:gd name="T56" fmla="*/ 2147483647 w 52"/>
              <a:gd name="T57" fmla="*/ 2147483647 h 59"/>
              <a:gd name="T58" fmla="*/ 2147483647 w 52"/>
              <a:gd name="T59" fmla="*/ 2147483647 h 59"/>
              <a:gd name="T60" fmla="*/ 2147483647 w 52"/>
              <a:gd name="T61" fmla="*/ 2147483647 h 59"/>
              <a:gd name="T62" fmla="*/ 2147483647 w 52"/>
              <a:gd name="T63" fmla="*/ 2147483647 h 59"/>
              <a:gd name="T64" fmla="*/ 2147483647 w 52"/>
              <a:gd name="T65" fmla="*/ 2147483647 h 59"/>
              <a:gd name="T66" fmla="*/ 0 w 52"/>
              <a:gd name="T67" fmla="*/ 2147483647 h 59"/>
              <a:gd name="T68" fmla="*/ 2147483647 w 52"/>
              <a:gd name="T69" fmla="*/ 2147483647 h 59"/>
              <a:gd name="T70" fmla="*/ 2147483647 w 52"/>
              <a:gd name="T71" fmla="*/ 2147483647 h 59"/>
              <a:gd name="T72" fmla="*/ 2147483647 w 52"/>
              <a:gd name="T73" fmla="*/ 2147483647 h 59"/>
              <a:gd name="T74" fmla="*/ 2147483647 w 52"/>
              <a:gd name="T75" fmla="*/ 2147483647 h 59"/>
              <a:gd name="T76" fmla="*/ 2147483647 w 52"/>
              <a:gd name="T77" fmla="*/ 2147483647 h 59"/>
              <a:gd name="T78" fmla="*/ 2147483647 w 52"/>
              <a:gd name="T79" fmla="*/ 2147483647 h 59"/>
              <a:gd name="T80" fmla="*/ 2147483647 w 52"/>
              <a:gd name="T81" fmla="*/ 2147483647 h 59"/>
              <a:gd name="T82" fmla="*/ 2147483647 w 52"/>
              <a:gd name="T83" fmla="*/ 2147483647 h 59"/>
              <a:gd name="T84" fmla="*/ 2147483647 w 52"/>
              <a:gd name="T85" fmla="*/ 2147483647 h 59"/>
              <a:gd name="T86" fmla="*/ 2147483647 w 52"/>
              <a:gd name="T87" fmla="*/ 2147483647 h 59"/>
              <a:gd name="T88" fmla="*/ 2147483647 w 52"/>
              <a:gd name="T89" fmla="*/ 2147483647 h 59"/>
              <a:gd name="T90" fmla="*/ 2147483647 w 52"/>
              <a:gd name="T91" fmla="*/ 2147483647 h 59"/>
              <a:gd name="T92" fmla="*/ 2147483647 w 52"/>
              <a:gd name="T93" fmla="*/ 2147483647 h 59"/>
              <a:gd name="T94" fmla="*/ 2147483647 w 52"/>
              <a:gd name="T95" fmla="*/ 2147483647 h 59"/>
              <a:gd name="T96" fmla="*/ 2147483647 w 52"/>
              <a:gd name="T97" fmla="*/ 2147483647 h 59"/>
              <a:gd name="T98" fmla="*/ 2147483647 w 52"/>
              <a:gd name="T99" fmla="*/ 2147483647 h 59"/>
              <a:gd name="T100" fmla="*/ 2147483647 w 52"/>
              <a:gd name="T101" fmla="*/ 2147483647 h 59"/>
              <a:gd name="T102" fmla="*/ 2147483647 w 52"/>
              <a:gd name="T103" fmla="*/ 2147483647 h 59"/>
              <a:gd name="T104" fmla="*/ 2147483647 w 52"/>
              <a:gd name="T105" fmla="*/ 2147483647 h 59"/>
              <a:gd name="T106" fmla="*/ 2147483647 w 52"/>
              <a:gd name="T107" fmla="*/ 2147483647 h 5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2"/>
              <a:gd name="T163" fmla="*/ 0 h 59"/>
              <a:gd name="T164" fmla="*/ 52 w 52"/>
              <a:gd name="T165" fmla="*/ 59 h 59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2" h="59">
                <a:moveTo>
                  <a:pt x="36" y="17"/>
                </a:moveTo>
                <a:lnTo>
                  <a:pt x="37" y="18"/>
                </a:lnTo>
                <a:lnTo>
                  <a:pt x="36" y="19"/>
                </a:lnTo>
                <a:lnTo>
                  <a:pt x="37" y="20"/>
                </a:lnTo>
                <a:lnTo>
                  <a:pt x="42" y="19"/>
                </a:lnTo>
                <a:lnTo>
                  <a:pt x="43" y="19"/>
                </a:lnTo>
                <a:lnTo>
                  <a:pt x="42" y="17"/>
                </a:lnTo>
                <a:lnTo>
                  <a:pt x="44" y="17"/>
                </a:lnTo>
                <a:lnTo>
                  <a:pt x="46" y="14"/>
                </a:lnTo>
                <a:lnTo>
                  <a:pt x="48" y="14"/>
                </a:lnTo>
                <a:lnTo>
                  <a:pt x="52" y="17"/>
                </a:lnTo>
                <a:lnTo>
                  <a:pt x="51" y="19"/>
                </a:lnTo>
                <a:lnTo>
                  <a:pt x="50" y="19"/>
                </a:lnTo>
                <a:lnTo>
                  <a:pt x="49" y="20"/>
                </a:lnTo>
                <a:lnTo>
                  <a:pt x="48" y="26"/>
                </a:lnTo>
                <a:lnTo>
                  <a:pt x="46" y="26"/>
                </a:lnTo>
                <a:lnTo>
                  <a:pt x="46" y="29"/>
                </a:lnTo>
                <a:lnTo>
                  <a:pt x="45" y="30"/>
                </a:lnTo>
                <a:lnTo>
                  <a:pt x="44" y="27"/>
                </a:lnTo>
                <a:lnTo>
                  <a:pt x="44" y="26"/>
                </a:lnTo>
                <a:lnTo>
                  <a:pt x="43" y="27"/>
                </a:lnTo>
                <a:lnTo>
                  <a:pt x="42" y="26"/>
                </a:lnTo>
                <a:lnTo>
                  <a:pt x="42" y="25"/>
                </a:lnTo>
                <a:lnTo>
                  <a:pt x="44" y="23"/>
                </a:lnTo>
                <a:lnTo>
                  <a:pt x="39" y="23"/>
                </a:lnTo>
                <a:lnTo>
                  <a:pt x="38" y="21"/>
                </a:lnTo>
                <a:lnTo>
                  <a:pt x="37" y="20"/>
                </a:lnTo>
                <a:lnTo>
                  <a:pt x="37" y="21"/>
                </a:lnTo>
                <a:lnTo>
                  <a:pt x="36" y="20"/>
                </a:lnTo>
                <a:lnTo>
                  <a:pt x="36" y="21"/>
                </a:lnTo>
                <a:lnTo>
                  <a:pt x="36" y="22"/>
                </a:lnTo>
                <a:lnTo>
                  <a:pt x="37" y="22"/>
                </a:lnTo>
                <a:lnTo>
                  <a:pt x="36" y="24"/>
                </a:lnTo>
                <a:lnTo>
                  <a:pt x="37" y="25"/>
                </a:lnTo>
                <a:lnTo>
                  <a:pt x="38" y="31"/>
                </a:lnTo>
                <a:lnTo>
                  <a:pt x="37" y="31"/>
                </a:lnTo>
                <a:lnTo>
                  <a:pt x="37" y="30"/>
                </a:lnTo>
                <a:lnTo>
                  <a:pt x="35" y="31"/>
                </a:lnTo>
                <a:lnTo>
                  <a:pt x="34" y="34"/>
                </a:lnTo>
                <a:lnTo>
                  <a:pt x="32" y="35"/>
                </a:lnTo>
                <a:lnTo>
                  <a:pt x="31" y="37"/>
                </a:lnTo>
                <a:lnTo>
                  <a:pt x="27" y="40"/>
                </a:lnTo>
                <a:lnTo>
                  <a:pt x="27" y="42"/>
                </a:lnTo>
                <a:lnTo>
                  <a:pt x="25" y="42"/>
                </a:lnTo>
                <a:lnTo>
                  <a:pt x="25" y="43"/>
                </a:lnTo>
                <a:lnTo>
                  <a:pt x="24" y="43"/>
                </a:lnTo>
                <a:lnTo>
                  <a:pt x="24" y="45"/>
                </a:lnTo>
                <a:lnTo>
                  <a:pt x="24" y="48"/>
                </a:lnTo>
                <a:lnTo>
                  <a:pt x="23" y="52"/>
                </a:lnTo>
                <a:lnTo>
                  <a:pt x="24" y="55"/>
                </a:lnTo>
                <a:lnTo>
                  <a:pt x="23" y="55"/>
                </a:lnTo>
                <a:lnTo>
                  <a:pt x="22" y="57"/>
                </a:lnTo>
                <a:lnTo>
                  <a:pt x="21" y="58"/>
                </a:lnTo>
                <a:lnTo>
                  <a:pt x="20" y="59"/>
                </a:lnTo>
                <a:lnTo>
                  <a:pt x="18" y="58"/>
                </a:lnTo>
                <a:lnTo>
                  <a:pt x="13" y="46"/>
                </a:lnTo>
                <a:lnTo>
                  <a:pt x="11" y="42"/>
                </a:lnTo>
                <a:lnTo>
                  <a:pt x="8" y="29"/>
                </a:lnTo>
                <a:lnTo>
                  <a:pt x="7" y="31"/>
                </a:lnTo>
                <a:lnTo>
                  <a:pt x="7" y="32"/>
                </a:lnTo>
                <a:lnTo>
                  <a:pt x="5" y="32"/>
                </a:lnTo>
                <a:lnTo>
                  <a:pt x="2" y="29"/>
                </a:lnTo>
                <a:lnTo>
                  <a:pt x="4" y="29"/>
                </a:lnTo>
                <a:lnTo>
                  <a:pt x="4" y="28"/>
                </a:lnTo>
                <a:lnTo>
                  <a:pt x="2" y="28"/>
                </a:lnTo>
                <a:lnTo>
                  <a:pt x="0" y="26"/>
                </a:lnTo>
                <a:lnTo>
                  <a:pt x="1" y="25"/>
                </a:lnTo>
                <a:lnTo>
                  <a:pt x="5" y="25"/>
                </a:lnTo>
                <a:lnTo>
                  <a:pt x="5" y="24"/>
                </a:lnTo>
                <a:lnTo>
                  <a:pt x="4" y="22"/>
                </a:lnTo>
                <a:lnTo>
                  <a:pt x="3" y="21"/>
                </a:lnTo>
                <a:lnTo>
                  <a:pt x="3" y="20"/>
                </a:lnTo>
                <a:lnTo>
                  <a:pt x="2" y="20"/>
                </a:lnTo>
                <a:lnTo>
                  <a:pt x="2" y="19"/>
                </a:lnTo>
                <a:lnTo>
                  <a:pt x="3" y="17"/>
                </a:lnTo>
                <a:lnTo>
                  <a:pt x="4" y="18"/>
                </a:lnTo>
                <a:lnTo>
                  <a:pt x="5" y="17"/>
                </a:lnTo>
                <a:lnTo>
                  <a:pt x="10" y="10"/>
                </a:lnTo>
                <a:lnTo>
                  <a:pt x="9" y="9"/>
                </a:lnTo>
                <a:lnTo>
                  <a:pt x="10" y="8"/>
                </a:lnTo>
                <a:lnTo>
                  <a:pt x="8" y="6"/>
                </a:lnTo>
                <a:lnTo>
                  <a:pt x="7" y="4"/>
                </a:lnTo>
                <a:lnTo>
                  <a:pt x="6" y="3"/>
                </a:lnTo>
                <a:lnTo>
                  <a:pt x="7" y="2"/>
                </a:lnTo>
                <a:lnTo>
                  <a:pt x="10" y="3"/>
                </a:lnTo>
                <a:lnTo>
                  <a:pt x="12" y="2"/>
                </a:lnTo>
                <a:lnTo>
                  <a:pt x="13" y="1"/>
                </a:lnTo>
                <a:lnTo>
                  <a:pt x="16" y="0"/>
                </a:lnTo>
                <a:lnTo>
                  <a:pt x="18" y="1"/>
                </a:lnTo>
                <a:lnTo>
                  <a:pt x="17" y="3"/>
                </a:lnTo>
                <a:lnTo>
                  <a:pt x="16" y="5"/>
                </a:lnTo>
                <a:lnTo>
                  <a:pt x="17" y="7"/>
                </a:lnTo>
                <a:lnTo>
                  <a:pt x="16" y="7"/>
                </a:lnTo>
                <a:lnTo>
                  <a:pt x="16" y="8"/>
                </a:lnTo>
                <a:lnTo>
                  <a:pt x="18" y="11"/>
                </a:lnTo>
                <a:lnTo>
                  <a:pt x="21" y="12"/>
                </a:lnTo>
                <a:lnTo>
                  <a:pt x="20" y="15"/>
                </a:lnTo>
                <a:lnTo>
                  <a:pt x="26" y="18"/>
                </a:lnTo>
                <a:lnTo>
                  <a:pt x="28" y="18"/>
                </a:lnTo>
                <a:lnTo>
                  <a:pt x="30" y="20"/>
                </a:lnTo>
                <a:lnTo>
                  <a:pt x="34" y="20"/>
                </a:lnTo>
                <a:lnTo>
                  <a:pt x="35" y="20"/>
                </a:lnTo>
                <a:lnTo>
                  <a:pt x="35" y="19"/>
                </a:lnTo>
                <a:lnTo>
                  <a:pt x="35" y="17"/>
                </a:lnTo>
                <a:lnTo>
                  <a:pt x="36" y="17"/>
                </a:lnTo>
              </a:path>
            </a:pathLst>
          </a:custGeom>
          <a:solidFill>
            <a:srgbClr val="B4CC95"/>
          </a:solidFill>
          <a:ln w="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3" name="Rectangle 7"/>
          <p:cNvSpPr>
            <a:spLocks noChangeArrowheads="1"/>
          </p:cNvSpPr>
          <p:nvPr/>
        </p:nvSpPr>
        <p:spPr bwMode="auto">
          <a:xfrm>
            <a:off x="7185025" y="3243702"/>
            <a:ext cx="228600" cy="228600"/>
          </a:xfrm>
          <a:prstGeom prst="rect">
            <a:avLst/>
          </a:prstGeom>
          <a:solidFill>
            <a:srgbClr val="B4CC95"/>
          </a:solidFill>
          <a:ln w="0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4" name="Freeform 8"/>
          <p:cNvSpPr>
            <a:spLocks/>
          </p:cNvSpPr>
          <p:nvPr/>
        </p:nvSpPr>
        <p:spPr bwMode="auto">
          <a:xfrm>
            <a:off x="4521200" y="3818377"/>
            <a:ext cx="182563" cy="157163"/>
          </a:xfrm>
          <a:custGeom>
            <a:avLst/>
            <a:gdLst>
              <a:gd name="T0" fmla="*/ 2147483647 w 13"/>
              <a:gd name="T1" fmla="*/ 2147483647 h 11"/>
              <a:gd name="T2" fmla="*/ 2147483647 w 13"/>
              <a:gd name="T3" fmla="*/ 2147483647 h 11"/>
              <a:gd name="T4" fmla="*/ 2147483647 w 13"/>
              <a:gd name="T5" fmla="*/ 2147483647 h 11"/>
              <a:gd name="T6" fmla="*/ 2147483647 w 13"/>
              <a:gd name="T7" fmla="*/ 2147483647 h 11"/>
              <a:gd name="T8" fmla="*/ 2147483647 w 13"/>
              <a:gd name="T9" fmla="*/ 2147483647 h 11"/>
              <a:gd name="T10" fmla="*/ 2147483647 w 13"/>
              <a:gd name="T11" fmla="*/ 2147483647 h 11"/>
              <a:gd name="T12" fmla="*/ 2147483647 w 13"/>
              <a:gd name="T13" fmla="*/ 0 h 11"/>
              <a:gd name="T14" fmla="*/ 2147483647 w 13"/>
              <a:gd name="T15" fmla="*/ 2147483647 h 11"/>
              <a:gd name="T16" fmla="*/ 2147483647 w 13"/>
              <a:gd name="T17" fmla="*/ 0 h 11"/>
              <a:gd name="T18" fmla="*/ 2147483647 w 13"/>
              <a:gd name="T19" fmla="*/ 0 h 11"/>
              <a:gd name="T20" fmla="*/ 2147483647 w 13"/>
              <a:gd name="T21" fmla="*/ 2147483647 h 11"/>
              <a:gd name="T22" fmla="*/ 2147483647 w 13"/>
              <a:gd name="T23" fmla="*/ 2147483647 h 11"/>
              <a:gd name="T24" fmla="*/ 0 w 13"/>
              <a:gd name="T25" fmla="*/ 2147483647 h 11"/>
              <a:gd name="T26" fmla="*/ 0 w 13"/>
              <a:gd name="T27" fmla="*/ 2147483647 h 11"/>
              <a:gd name="T28" fmla="*/ 2147483647 w 13"/>
              <a:gd name="T29" fmla="*/ 2147483647 h 11"/>
              <a:gd name="T30" fmla="*/ 2147483647 w 13"/>
              <a:gd name="T31" fmla="*/ 2147483647 h 11"/>
              <a:gd name="T32" fmla="*/ 2147483647 w 13"/>
              <a:gd name="T33" fmla="*/ 2147483647 h 11"/>
              <a:gd name="T34" fmla="*/ 2147483647 w 13"/>
              <a:gd name="T35" fmla="*/ 2147483647 h 11"/>
              <a:gd name="T36" fmla="*/ 2147483647 w 13"/>
              <a:gd name="T37" fmla="*/ 2147483647 h 11"/>
              <a:gd name="T38" fmla="*/ 2147483647 w 13"/>
              <a:gd name="T39" fmla="*/ 2147483647 h 11"/>
              <a:gd name="T40" fmla="*/ 2147483647 w 13"/>
              <a:gd name="T41" fmla="*/ 2147483647 h 11"/>
              <a:gd name="T42" fmla="*/ 2147483647 w 13"/>
              <a:gd name="T43" fmla="*/ 2147483647 h 11"/>
              <a:gd name="T44" fmla="*/ 2147483647 w 13"/>
              <a:gd name="T45" fmla="*/ 2147483647 h 1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3"/>
              <a:gd name="T70" fmla="*/ 0 h 11"/>
              <a:gd name="T71" fmla="*/ 13 w 13"/>
              <a:gd name="T72" fmla="*/ 11 h 11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3" h="11">
                <a:moveTo>
                  <a:pt x="12" y="11"/>
                </a:moveTo>
                <a:lnTo>
                  <a:pt x="13" y="10"/>
                </a:lnTo>
                <a:lnTo>
                  <a:pt x="12" y="9"/>
                </a:lnTo>
                <a:lnTo>
                  <a:pt x="13" y="8"/>
                </a:lnTo>
                <a:lnTo>
                  <a:pt x="13" y="6"/>
                </a:lnTo>
                <a:lnTo>
                  <a:pt x="13" y="5"/>
                </a:lnTo>
                <a:lnTo>
                  <a:pt x="11" y="0"/>
                </a:lnTo>
                <a:lnTo>
                  <a:pt x="8" y="1"/>
                </a:lnTo>
                <a:lnTo>
                  <a:pt x="7" y="0"/>
                </a:lnTo>
                <a:lnTo>
                  <a:pt x="2" y="0"/>
                </a:lnTo>
                <a:lnTo>
                  <a:pt x="2" y="2"/>
                </a:lnTo>
                <a:lnTo>
                  <a:pt x="1" y="2"/>
                </a:lnTo>
                <a:lnTo>
                  <a:pt x="0" y="3"/>
                </a:lnTo>
                <a:lnTo>
                  <a:pt x="3" y="7"/>
                </a:lnTo>
                <a:lnTo>
                  <a:pt x="5" y="5"/>
                </a:lnTo>
                <a:lnTo>
                  <a:pt x="6" y="5"/>
                </a:lnTo>
                <a:lnTo>
                  <a:pt x="8" y="8"/>
                </a:lnTo>
                <a:lnTo>
                  <a:pt x="8" y="9"/>
                </a:lnTo>
                <a:lnTo>
                  <a:pt x="9" y="9"/>
                </a:lnTo>
                <a:lnTo>
                  <a:pt x="10" y="9"/>
                </a:lnTo>
                <a:lnTo>
                  <a:pt x="11" y="11"/>
                </a:lnTo>
                <a:lnTo>
                  <a:pt x="12" y="1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5" name="Freeform 9"/>
          <p:cNvSpPr>
            <a:spLocks/>
          </p:cNvSpPr>
          <p:nvPr/>
        </p:nvSpPr>
        <p:spPr bwMode="auto">
          <a:xfrm>
            <a:off x="5235575" y="4048565"/>
            <a:ext cx="501650" cy="563562"/>
          </a:xfrm>
          <a:custGeom>
            <a:avLst/>
            <a:gdLst>
              <a:gd name="T0" fmla="*/ 2147483647 w 36"/>
              <a:gd name="T1" fmla="*/ 0 h 39"/>
              <a:gd name="T2" fmla="*/ 2147483647 w 36"/>
              <a:gd name="T3" fmla="*/ 2147483647 h 39"/>
              <a:gd name="T4" fmla="*/ 2147483647 w 36"/>
              <a:gd name="T5" fmla="*/ 2147483647 h 39"/>
              <a:gd name="T6" fmla="*/ 2147483647 w 36"/>
              <a:gd name="T7" fmla="*/ 0 h 39"/>
              <a:gd name="T8" fmla="*/ 2147483647 w 36"/>
              <a:gd name="T9" fmla="*/ 0 h 39"/>
              <a:gd name="T10" fmla="*/ 2147483647 w 36"/>
              <a:gd name="T11" fmla="*/ 2147483647 h 39"/>
              <a:gd name="T12" fmla="*/ 2147483647 w 36"/>
              <a:gd name="T13" fmla="*/ 2147483647 h 39"/>
              <a:gd name="T14" fmla="*/ 2147483647 w 36"/>
              <a:gd name="T15" fmla="*/ 2147483647 h 39"/>
              <a:gd name="T16" fmla="*/ 2147483647 w 36"/>
              <a:gd name="T17" fmla="*/ 2147483647 h 39"/>
              <a:gd name="T18" fmla="*/ 2147483647 w 36"/>
              <a:gd name="T19" fmla="*/ 2147483647 h 39"/>
              <a:gd name="T20" fmla="*/ 2147483647 w 36"/>
              <a:gd name="T21" fmla="*/ 2147483647 h 39"/>
              <a:gd name="T22" fmla="*/ 2147483647 w 36"/>
              <a:gd name="T23" fmla="*/ 2147483647 h 39"/>
              <a:gd name="T24" fmla="*/ 2147483647 w 36"/>
              <a:gd name="T25" fmla="*/ 2147483647 h 39"/>
              <a:gd name="T26" fmla="*/ 2147483647 w 36"/>
              <a:gd name="T27" fmla="*/ 2147483647 h 39"/>
              <a:gd name="T28" fmla="*/ 0 w 36"/>
              <a:gd name="T29" fmla="*/ 2147483647 h 39"/>
              <a:gd name="T30" fmla="*/ 0 w 36"/>
              <a:gd name="T31" fmla="*/ 2147483647 h 39"/>
              <a:gd name="T32" fmla="*/ 0 w 36"/>
              <a:gd name="T33" fmla="*/ 2147483647 h 39"/>
              <a:gd name="T34" fmla="*/ 2147483647 w 36"/>
              <a:gd name="T35" fmla="*/ 2147483647 h 39"/>
              <a:gd name="T36" fmla="*/ 2147483647 w 36"/>
              <a:gd name="T37" fmla="*/ 2147483647 h 39"/>
              <a:gd name="T38" fmla="*/ 2147483647 w 36"/>
              <a:gd name="T39" fmla="*/ 2147483647 h 39"/>
              <a:gd name="T40" fmla="*/ 2147483647 w 36"/>
              <a:gd name="T41" fmla="*/ 2147483647 h 39"/>
              <a:gd name="T42" fmla="*/ 2147483647 w 36"/>
              <a:gd name="T43" fmla="*/ 2147483647 h 39"/>
              <a:gd name="T44" fmla="*/ 2147483647 w 36"/>
              <a:gd name="T45" fmla="*/ 2147483647 h 39"/>
              <a:gd name="T46" fmla="*/ 2147483647 w 36"/>
              <a:gd name="T47" fmla="*/ 2147483647 h 39"/>
              <a:gd name="T48" fmla="*/ 2147483647 w 36"/>
              <a:gd name="T49" fmla="*/ 2147483647 h 39"/>
              <a:gd name="T50" fmla="*/ 2147483647 w 36"/>
              <a:gd name="T51" fmla="*/ 2147483647 h 39"/>
              <a:gd name="T52" fmla="*/ 2147483647 w 36"/>
              <a:gd name="T53" fmla="*/ 2147483647 h 39"/>
              <a:gd name="T54" fmla="*/ 2147483647 w 36"/>
              <a:gd name="T55" fmla="*/ 2147483647 h 39"/>
              <a:gd name="T56" fmla="*/ 2147483647 w 36"/>
              <a:gd name="T57" fmla="*/ 2147483647 h 39"/>
              <a:gd name="T58" fmla="*/ 2147483647 w 36"/>
              <a:gd name="T59" fmla="*/ 2147483647 h 39"/>
              <a:gd name="T60" fmla="*/ 2147483647 w 36"/>
              <a:gd name="T61" fmla="*/ 2147483647 h 39"/>
              <a:gd name="T62" fmla="*/ 2147483647 w 36"/>
              <a:gd name="T63" fmla="*/ 2147483647 h 39"/>
              <a:gd name="T64" fmla="*/ 2147483647 w 36"/>
              <a:gd name="T65" fmla="*/ 2147483647 h 39"/>
              <a:gd name="T66" fmla="*/ 2147483647 w 36"/>
              <a:gd name="T67" fmla="*/ 2147483647 h 39"/>
              <a:gd name="T68" fmla="*/ 2147483647 w 36"/>
              <a:gd name="T69" fmla="*/ 2147483647 h 39"/>
              <a:gd name="T70" fmla="*/ 2147483647 w 36"/>
              <a:gd name="T71" fmla="*/ 2147483647 h 39"/>
              <a:gd name="T72" fmla="*/ 2147483647 w 36"/>
              <a:gd name="T73" fmla="*/ 2147483647 h 39"/>
              <a:gd name="T74" fmla="*/ 2147483647 w 36"/>
              <a:gd name="T75" fmla="*/ 2147483647 h 39"/>
              <a:gd name="T76" fmla="*/ 2147483647 w 36"/>
              <a:gd name="T77" fmla="*/ 2147483647 h 39"/>
              <a:gd name="T78" fmla="*/ 2147483647 w 36"/>
              <a:gd name="T79" fmla="*/ 2147483647 h 39"/>
              <a:gd name="T80" fmla="*/ 2147483647 w 36"/>
              <a:gd name="T81" fmla="*/ 2147483647 h 39"/>
              <a:gd name="T82" fmla="*/ 2147483647 w 36"/>
              <a:gd name="T83" fmla="*/ 2147483647 h 39"/>
              <a:gd name="T84" fmla="*/ 2147483647 w 36"/>
              <a:gd name="T85" fmla="*/ 2147483647 h 39"/>
              <a:gd name="T86" fmla="*/ 2147483647 w 36"/>
              <a:gd name="T87" fmla="*/ 2147483647 h 39"/>
              <a:gd name="T88" fmla="*/ 2147483647 w 36"/>
              <a:gd name="T89" fmla="*/ 2147483647 h 39"/>
              <a:gd name="T90" fmla="*/ 2147483647 w 36"/>
              <a:gd name="T91" fmla="*/ 2147483647 h 39"/>
              <a:gd name="T92" fmla="*/ 2147483647 w 36"/>
              <a:gd name="T93" fmla="*/ 2147483647 h 39"/>
              <a:gd name="T94" fmla="*/ 2147483647 w 36"/>
              <a:gd name="T95" fmla="*/ 2147483647 h 39"/>
              <a:gd name="T96" fmla="*/ 2147483647 w 36"/>
              <a:gd name="T97" fmla="*/ 2147483647 h 39"/>
              <a:gd name="T98" fmla="*/ 2147483647 w 36"/>
              <a:gd name="T99" fmla="*/ 2147483647 h 39"/>
              <a:gd name="T100" fmla="*/ 2147483647 w 36"/>
              <a:gd name="T101" fmla="*/ 2147483647 h 39"/>
              <a:gd name="T102" fmla="*/ 2147483647 w 36"/>
              <a:gd name="T103" fmla="*/ 2147483647 h 39"/>
              <a:gd name="T104" fmla="*/ 2147483647 w 36"/>
              <a:gd name="T105" fmla="*/ 2147483647 h 39"/>
              <a:gd name="T106" fmla="*/ 2147483647 w 36"/>
              <a:gd name="T107" fmla="*/ 2147483647 h 39"/>
              <a:gd name="T108" fmla="*/ 2147483647 w 36"/>
              <a:gd name="T109" fmla="*/ 2147483647 h 39"/>
              <a:gd name="T110" fmla="*/ 2147483647 w 36"/>
              <a:gd name="T111" fmla="*/ 2147483647 h 39"/>
              <a:gd name="T112" fmla="*/ 2147483647 w 36"/>
              <a:gd name="T113" fmla="*/ 2147483647 h 39"/>
              <a:gd name="T114" fmla="*/ 2147483647 w 36"/>
              <a:gd name="T115" fmla="*/ 0 h 39"/>
              <a:gd name="T116" fmla="*/ 2147483647 w 36"/>
              <a:gd name="T117" fmla="*/ 0 h 3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w 36"/>
              <a:gd name="T178" fmla="*/ 0 h 39"/>
              <a:gd name="T179" fmla="*/ 36 w 36"/>
              <a:gd name="T180" fmla="*/ 39 h 39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T177" t="T178" r="T179" b="T180"/>
            <a:pathLst>
              <a:path w="36" h="39">
                <a:moveTo>
                  <a:pt x="20" y="0"/>
                </a:moveTo>
                <a:lnTo>
                  <a:pt x="19" y="2"/>
                </a:lnTo>
                <a:lnTo>
                  <a:pt x="16" y="1"/>
                </a:lnTo>
                <a:lnTo>
                  <a:pt x="15" y="0"/>
                </a:lnTo>
                <a:lnTo>
                  <a:pt x="14" y="0"/>
                </a:lnTo>
                <a:lnTo>
                  <a:pt x="12" y="3"/>
                </a:lnTo>
                <a:lnTo>
                  <a:pt x="11" y="7"/>
                </a:lnTo>
                <a:lnTo>
                  <a:pt x="10" y="12"/>
                </a:lnTo>
                <a:lnTo>
                  <a:pt x="8" y="15"/>
                </a:lnTo>
                <a:lnTo>
                  <a:pt x="7" y="19"/>
                </a:lnTo>
                <a:lnTo>
                  <a:pt x="4" y="21"/>
                </a:lnTo>
                <a:lnTo>
                  <a:pt x="4" y="20"/>
                </a:lnTo>
                <a:lnTo>
                  <a:pt x="2" y="21"/>
                </a:lnTo>
                <a:lnTo>
                  <a:pt x="1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2" y="23"/>
                </a:lnTo>
                <a:lnTo>
                  <a:pt x="7" y="23"/>
                </a:lnTo>
                <a:lnTo>
                  <a:pt x="8" y="24"/>
                </a:lnTo>
                <a:lnTo>
                  <a:pt x="9" y="26"/>
                </a:lnTo>
                <a:lnTo>
                  <a:pt x="11" y="28"/>
                </a:lnTo>
                <a:lnTo>
                  <a:pt x="13" y="28"/>
                </a:lnTo>
                <a:lnTo>
                  <a:pt x="14" y="26"/>
                </a:lnTo>
                <a:lnTo>
                  <a:pt x="16" y="25"/>
                </a:lnTo>
                <a:lnTo>
                  <a:pt x="16" y="26"/>
                </a:lnTo>
                <a:lnTo>
                  <a:pt x="18" y="26"/>
                </a:lnTo>
                <a:lnTo>
                  <a:pt x="18" y="27"/>
                </a:lnTo>
                <a:lnTo>
                  <a:pt x="18" y="31"/>
                </a:lnTo>
                <a:lnTo>
                  <a:pt x="19" y="33"/>
                </a:lnTo>
                <a:lnTo>
                  <a:pt x="18" y="34"/>
                </a:lnTo>
                <a:lnTo>
                  <a:pt x="18" y="35"/>
                </a:lnTo>
                <a:lnTo>
                  <a:pt x="22" y="34"/>
                </a:lnTo>
                <a:lnTo>
                  <a:pt x="26" y="36"/>
                </a:lnTo>
                <a:lnTo>
                  <a:pt x="28" y="36"/>
                </a:lnTo>
                <a:lnTo>
                  <a:pt x="31" y="38"/>
                </a:lnTo>
                <a:lnTo>
                  <a:pt x="32" y="39"/>
                </a:lnTo>
                <a:lnTo>
                  <a:pt x="32" y="37"/>
                </a:lnTo>
                <a:lnTo>
                  <a:pt x="31" y="37"/>
                </a:lnTo>
                <a:lnTo>
                  <a:pt x="31" y="36"/>
                </a:lnTo>
                <a:lnTo>
                  <a:pt x="31" y="30"/>
                </a:lnTo>
                <a:lnTo>
                  <a:pt x="32" y="29"/>
                </a:lnTo>
                <a:lnTo>
                  <a:pt x="34" y="28"/>
                </a:lnTo>
                <a:lnTo>
                  <a:pt x="35" y="28"/>
                </a:lnTo>
                <a:lnTo>
                  <a:pt x="33" y="24"/>
                </a:lnTo>
                <a:lnTo>
                  <a:pt x="33" y="20"/>
                </a:lnTo>
                <a:lnTo>
                  <a:pt x="32" y="18"/>
                </a:lnTo>
                <a:lnTo>
                  <a:pt x="32" y="17"/>
                </a:lnTo>
                <a:lnTo>
                  <a:pt x="32" y="16"/>
                </a:lnTo>
                <a:lnTo>
                  <a:pt x="33" y="13"/>
                </a:lnTo>
                <a:lnTo>
                  <a:pt x="33" y="10"/>
                </a:lnTo>
                <a:lnTo>
                  <a:pt x="34" y="8"/>
                </a:lnTo>
                <a:lnTo>
                  <a:pt x="36" y="6"/>
                </a:lnTo>
                <a:lnTo>
                  <a:pt x="35" y="5"/>
                </a:lnTo>
                <a:lnTo>
                  <a:pt x="35" y="3"/>
                </a:lnTo>
                <a:lnTo>
                  <a:pt x="33" y="1"/>
                </a:lnTo>
                <a:lnTo>
                  <a:pt x="30" y="1"/>
                </a:lnTo>
                <a:lnTo>
                  <a:pt x="29" y="0"/>
                </a:lnTo>
                <a:lnTo>
                  <a:pt x="2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6" name="Freeform 10"/>
          <p:cNvSpPr>
            <a:spLocks/>
          </p:cNvSpPr>
          <p:nvPr/>
        </p:nvSpPr>
        <p:spPr bwMode="auto">
          <a:xfrm>
            <a:off x="5291138" y="3861240"/>
            <a:ext cx="349250" cy="258762"/>
          </a:xfrm>
          <a:custGeom>
            <a:avLst/>
            <a:gdLst>
              <a:gd name="T0" fmla="*/ 0 w 25"/>
              <a:gd name="T1" fmla="*/ 2147483647 h 18"/>
              <a:gd name="T2" fmla="*/ 0 w 25"/>
              <a:gd name="T3" fmla="*/ 2147483647 h 18"/>
              <a:gd name="T4" fmla="*/ 2147483647 w 25"/>
              <a:gd name="T5" fmla="*/ 2147483647 h 18"/>
              <a:gd name="T6" fmla="*/ 2147483647 w 25"/>
              <a:gd name="T7" fmla="*/ 2147483647 h 18"/>
              <a:gd name="T8" fmla="*/ 2147483647 w 25"/>
              <a:gd name="T9" fmla="*/ 2147483647 h 18"/>
              <a:gd name="T10" fmla="*/ 2147483647 w 25"/>
              <a:gd name="T11" fmla="*/ 2147483647 h 18"/>
              <a:gd name="T12" fmla="*/ 2147483647 w 25"/>
              <a:gd name="T13" fmla="*/ 2147483647 h 18"/>
              <a:gd name="T14" fmla="*/ 2147483647 w 25"/>
              <a:gd name="T15" fmla="*/ 2147483647 h 18"/>
              <a:gd name="T16" fmla="*/ 2147483647 w 25"/>
              <a:gd name="T17" fmla="*/ 0 h 18"/>
              <a:gd name="T18" fmla="*/ 2147483647 w 25"/>
              <a:gd name="T19" fmla="*/ 2147483647 h 18"/>
              <a:gd name="T20" fmla="*/ 2147483647 w 25"/>
              <a:gd name="T21" fmla="*/ 2147483647 h 18"/>
              <a:gd name="T22" fmla="*/ 2147483647 w 25"/>
              <a:gd name="T23" fmla="*/ 2147483647 h 18"/>
              <a:gd name="T24" fmla="*/ 2147483647 w 25"/>
              <a:gd name="T25" fmla="*/ 2147483647 h 18"/>
              <a:gd name="T26" fmla="*/ 2147483647 w 25"/>
              <a:gd name="T27" fmla="*/ 2147483647 h 18"/>
              <a:gd name="T28" fmla="*/ 2147483647 w 25"/>
              <a:gd name="T29" fmla="*/ 2147483647 h 18"/>
              <a:gd name="T30" fmla="*/ 2147483647 w 25"/>
              <a:gd name="T31" fmla="*/ 2147483647 h 18"/>
              <a:gd name="T32" fmla="*/ 2147483647 w 25"/>
              <a:gd name="T33" fmla="*/ 2147483647 h 18"/>
              <a:gd name="T34" fmla="*/ 2147483647 w 25"/>
              <a:gd name="T35" fmla="*/ 2147483647 h 18"/>
              <a:gd name="T36" fmla="*/ 2147483647 w 25"/>
              <a:gd name="T37" fmla="*/ 2147483647 h 18"/>
              <a:gd name="T38" fmla="*/ 2147483647 w 25"/>
              <a:gd name="T39" fmla="*/ 2147483647 h 18"/>
              <a:gd name="T40" fmla="*/ 2147483647 w 25"/>
              <a:gd name="T41" fmla="*/ 2147483647 h 18"/>
              <a:gd name="T42" fmla="*/ 2147483647 w 25"/>
              <a:gd name="T43" fmla="*/ 2147483647 h 18"/>
              <a:gd name="T44" fmla="*/ 2147483647 w 25"/>
              <a:gd name="T45" fmla="*/ 2147483647 h 18"/>
              <a:gd name="T46" fmla="*/ 0 w 25"/>
              <a:gd name="T47" fmla="*/ 2147483647 h 1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5"/>
              <a:gd name="T73" fmla="*/ 0 h 18"/>
              <a:gd name="T74" fmla="*/ 25 w 25"/>
              <a:gd name="T75" fmla="*/ 18 h 18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5" h="18">
                <a:moveTo>
                  <a:pt x="0" y="13"/>
                </a:moveTo>
                <a:lnTo>
                  <a:pt x="0" y="11"/>
                </a:lnTo>
                <a:lnTo>
                  <a:pt x="2" y="8"/>
                </a:lnTo>
                <a:lnTo>
                  <a:pt x="8" y="7"/>
                </a:lnTo>
                <a:lnTo>
                  <a:pt x="9" y="5"/>
                </a:lnTo>
                <a:lnTo>
                  <a:pt x="8" y="5"/>
                </a:lnTo>
                <a:lnTo>
                  <a:pt x="11" y="4"/>
                </a:lnTo>
                <a:lnTo>
                  <a:pt x="14" y="1"/>
                </a:lnTo>
                <a:lnTo>
                  <a:pt x="16" y="0"/>
                </a:lnTo>
                <a:lnTo>
                  <a:pt x="17" y="3"/>
                </a:lnTo>
                <a:lnTo>
                  <a:pt x="17" y="5"/>
                </a:lnTo>
                <a:lnTo>
                  <a:pt x="20" y="6"/>
                </a:lnTo>
                <a:lnTo>
                  <a:pt x="25" y="13"/>
                </a:lnTo>
                <a:lnTo>
                  <a:pt x="16" y="13"/>
                </a:lnTo>
                <a:lnTo>
                  <a:pt x="15" y="15"/>
                </a:lnTo>
                <a:lnTo>
                  <a:pt x="12" y="14"/>
                </a:lnTo>
                <a:lnTo>
                  <a:pt x="11" y="13"/>
                </a:lnTo>
                <a:lnTo>
                  <a:pt x="10" y="13"/>
                </a:lnTo>
                <a:lnTo>
                  <a:pt x="8" y="16"/>
                </a:lnTo>
                <a:lnTo>
                  <a:pt x="7" y="16"/>
                </a:lnTo>
                <a:lnTo>
                  <a:pt x="6" y="16"/>
                </a:lnTo>
                <a:lnTo>
                  <a:pt x="4" y="17"/>
                </a:lnTo>
                <a:lnTo>
                  <a:pt x="3" y="18"/>
                </a:lnTo>
                <a:lnTo>
                  <a:pt x="0" y="1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7" name="Freeform 11"/>
          <p:cNvSpPr>
            <a:spLocks/>
          </p:cNvSpPr>
          <p:nvPr/>
        </p:nvSpPr>
        <p:spPr bwMode="auto">
          <a:xfrm>
            <a:off x="5780088" y="3745352"/>
            <a:ext cx="392112" cy="347663"/>
          </a:xfrm>
          <a:custGeom>
            <a:avLst/>
            <a:gdLst>
              <a:gd name="T0" fmla="*/ 2147483647 w 28"/>
              <a:gd name="T1" fmla="*/ 2147483647 h 24"/>
              <a:gd name="T2" fmla="*/ 2147483647 w 28"/>
              <a:gd name="T3" fmla="*/ 2147483647 h 24"/>
              <a:gd name="T4" fmla="*/ 2147483647 w 28"/>
              <a:gd name="T5" fmla="*/ 2147483647 h 24"/>
              <a:gd name="T6" fmla="*/ 2147483647 w 28"/>
              <a:gd name="T7" fmla="*/ 2147483647 h 24"/>
              <a:gd name="T8" fmla="*/ 2147483647 w 28"/>
              <a:gd name="T9" fmla="*/ 2147483647 h 24"/>
              <a:gd name="T10" fmla="*/ 2147483647 w 28"/>
              <a:gd name="T11" fmla="*/ 2147483647 h 24"/>
              <a:gd name="T12" fmla="*/ 2147483647 w 28"/>
              <a:gd name="T13" fmla="*/ 2147483647 h 24"/>
              <a:gd name="T14" fmla="*/ 2147483647 w 28"/>
              <a:gd name="T15" fmla="*/ 2147483647 h 24"/>
              <a:gd name="T16" fmla="*/ 2147483647 w 28"/>
              <a:gd name="T17" fmla="*/ 2147483647 h 24"/>
              <a:gd name="T18" fmla="*/ 2147483647 w 28"/>
              <a:gd name="T19" fmla="*/ 2147483647 h 24"/>
              <a:gd name="T20" fmla="*/ 2147483647 w 28"/>
              <a:gd name="T21" fmla="*/ 2147483647 h 24"/>
              <a:gd name="T22" fmla="*/ 2147483647 w 28"/>
              <a:gd name="T23" fmla="*/ 2147483647 h 24"/>
              <a:gd name="T24" fmla="*/ 2147483647 w 28"/>
              <a:gd name="T25" fmla="*/ 2147483647 h 24"/>
              <a:gd name="T26" fmla="*/ 2147483647 w 28"/>
              <a:gd name="T27" fmla="*/ 2147483647 h 24"/>
              <a:gd name="T28" fmla="*/ 2147483647 w 28"/>
              <a:gd name="T29" fmla="*/ 2147483647 h 24"/>
              <a:gd name="T30" fmla="*/ 2147483647 w 28"/>
              <a:gd name="T31" fmla="*/ 2147483647 h 24"/>
              <a:gd name="T32" fmla="*/ 2147483647 w 28"/>
              <a:gd name="T33" fmla="*/ 2147483647 h 24"/>
              <a:gd name="T34" fmla="*/ 2147483647 w 28"/>
              <a:gd name="T35" fmla="*/ 2147483647 h 24"/>
              <a:gd name="T36" fmla="*/ 2147483647 w 28"/>
              <a:gd name="T37" fmla="*/ 2147483647 h 24"/>
              <a:gd name="T38" fmla="*/ 2147483647 w 28"/>
              <a:gd name="T39" fmla="*/ 2147483647 h 24"/>
              <a:gd name="T40" fmla="*/ 0 w 28"/>
              <a:gd name="T41" fmla="*/ 2147483647 h 24"/>
              <a:gd name="T42" fmla="*/ 2147483647 w 28"/>
              <a:gd name="T43" fmla="*/ 2147483647 h 24"/>
              <a:gd name="T44" fmla="*/ 2147483647 w 28"/>
              <a:gd name="T45" fmla="*/ 2147483647 h 24"/>
              <a:gd name="T46" fmla="*/ 2147483647 w 28"/>
              <a:gd name="T47" fmla="*/ 2147483647 h 24"/>
              <a:gd name="T48" fmla="*/ 2147483647 w 28"/>
              <a:gd name="T49" fmla="*/ 2147483647 h 24"/>
              <a:gd name="T50" fmla="*/ 2147483647 w 28"/>
              <a:gd name="T51" fmla="*/ 2147483647 h 24"/>
              <a:gd name="T52" fmla="*/ 2147483647 w 28"/>
              <a:gd name="T53" fmla="*/ 2147483647 h 24"/>
              <a:gd name="T54" fmla="*/ 2147483647 w 28"/>
              <a:gd name="T55" fmla="*/ 2147483647 h 24"/>
              <a:gd name="T56" fmla="*/ 2147483647 w 28"/>
              <a:gd name="T57" fmla="*/ 0 h 24"/>
              <a:gd name="T58" fmla="*/ 2147483647 w 28"/>
              <a:gd name="T59" fmla="*/ 2147483647 h 24"/>
              <a:gd name="T60" fmla="*/ 2147483647 w 28"/>
              <a:gd name="T61" fmla="*/ 2147483647 h 24"/>
              <a:gd name="T62" fmla="*/ 2147483647 w 28"/>
              <a:gd name="T63" fmla="*/ 2147483647 h 24"/>
              <a:gd name="T64" fmla="*/ 2147483647 w 28"/>
              <a:gd name="T65" fmla="*/ 2147483647 h 2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8"/>
              <a:gd name="T100" fmla="*/ 0 h 24"/>
              <a:gd name="T101" fmla="*/ 28 w 28"/>
              <a:gd name="T102" fmla="*/ 24 h 2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8" h="24">
                <a:moveTo>
                  <a:pt x="17" y="5"/>
                </a:moveTo>
                <a:lnTo>
                  <a:pt x="16" y="8"/>
                </a:lnTo>
                <a:lnTo>
                  <a:pt x="17" y="8"/>
                </a:lnTo>
                <a:lnTo>
                  <a:pt x="18" y="8"/>
                </a:lnTo>
                <a:lnTo>
                  <a:pt x="18" y="9"/>
                </a:lnTo>
                <a:lnTo>
                  <a:pt x="18" y="10"/>
                </a:lnTo>
                <a:lnTo>
                  <a:pt x="21" y="12"/>
                </a:lnTo>
                <a:lnTo>
                  <a:pt x="26" y="15"/>
                </a:lnTo>
                <a:lnTo>
                  <a:pt x="28" y="15"/>
                </a:lnTo>
                <a:lnTo>
                  <a:pt x="23" y="21"/>
                </a:lnTo>
                <a:lnTo>
                  <a:pt x="20" y="21"/>
                </a:lnTo>
                <a:lnTo>
                  <a:pt x="17" y="23"/>
                </a:lnTo>
                <a:lnTo>
                  <a:pt x="15" y="23"/>
                </a:lnTo>
                <a:lnTo>
                  <a:pt x="11" y="24"/>
                </a:lnTo>
                <a:lnTo>
                  <a:pt x="9" y="24"/>
                </a:lnTo>
                <a:lnTo>
                  <a:pt x="7" y="22"/>
                </a:lnTo>
                <a:lnTo>
                  <a:pt x="5" y="22"/>
                </a:lnTo>
                <a:lnTo>
                  <a:pt x="5" y="20"/>
                </a:lnTo>
                <a:lnTo>
                  <a:pt x="4" y="20"/>
                </a:lnTo>
                <a:lnTo>
                  <a:pt x="2" y="16"/>
                </a:lnTo>
                <a:lnTo>
                  <a:pt x="0" y="15"/>
                </a:lnTo>
                <a:lnTo>
                  <a:pt x="1" y="14"/>
                </a:lnTo>
                <a:lnTo>
                  <a:pt x="2" y="13"/>
                </a:lnTo>
                <a:lnTo>
                  <a:pt x="2" y="9"/>
                </a:lnTo>
                <a:lnTo>
                  <a:pt x="6" y="4"/>
                </a:lnTo>
                <a:lnTo>
                  <a:pt x="6" y="1"/>
                </a:lnTo>
                <a:lnTo>
                  <a:pt x="8" y="1"/>
                </a:lnTo>
                <a:lnTo>
                  <a:pt x="8" y="2"/>
                </a:lnTo>
                <a:lnTo>
                  <a:pt x="9" y="0"/>
                </a:lnTo>
                <a:lnTo>
                  <a:pt x="10" y="1"/>
                </a:lnTo>
                <a:lnTo>
                  <a:pt x="11" y="1"/>
                </a:lnTo>
                <a:lnTo>
                  <a:pt x="13" y="1"/>
                </a:lnTo>
                <a:lnTo>
                  <a:pt x="17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8" name="Freeform 12"/>
          <p:cNvSpPr>
            <a:spLocks/>
          </p:cNvSpPr>
          <p:nvPr/>
        </p:nvSpPr>
        <p:spPr bwMode="auto">
          <a:xfrm>
            <a:off x="5865813" y="3645340"/>
            <a:ext cx="166687" cy="173037"/>
          </a:xfrm>
          <a:custGeom>
            <a:avLst/>
            <a:gdLst>
              <a:gd name="T0" fmla="*/ 2147483647 w 12"/>
              <a:gd name="T1" fmla="*/ 2147483647 h 12"/>
              <a:gd name="T2" fmla="*/ 2147483647 w 12"/>
              <a:gd name="T3" fmla="*/ 2147483647 h 12"/>
              <a:gd name="T4" fmla="*/ 2147483647 w 12"/>
              <a:gd name="T5" fmla="*/ 2147483647 h 12"/>
              <a:gd name="T6" fmla="*/ 2147483647 w 12"/>
              <a:gd name="T7" fmla="*/ 2147483647 h 12"/>
              <a:gd name="T8" fmla="*/ 2147483647 w 12"/>
              <a:gd name="T9" fmla="*/ 2147483647 h 12"/>
              <a:gd name="T10" fmla="*/ 2147483647 w 12"/>
              <a:gd name="T11" fmla="*/ 0 h 12"/>
              <a:gd name="T12" fmla="*/ 2147483647 w 12"/>
              <a:gd name="T13" fmla="*/ 2147483647 h 12"/>
              <a:gd name="T14" fmla="*/ 2147483647 w 12"/>
              <a:gd name="T15" fmla="*/ 2147483647 h 12"/>
              <a:gd name="T16" fmla="*/ 0 w 12"/>
              <a:gd name="T17" fmla="*/ 2147483647 h 12"/>
              <a:gd name="T18" fmla="*/ 2147483647 w 12"/>
              <a:gd name="T19" fmla="*/ 2147483647 h 12"/>
              <a:gd name="T20" fmla="*/ 2147483647 w 12"/>
              <a:gd name="T21" fmla="*/ 2147483647 h 12"/>
              <a:gd name="T22" fmla="*/ 2147483647 w 12"/>
              <a:gd name="T23" fmla="*/ 2147483647 h 12"/>
              <a:gd name="T24" fmla="*/ 2147483647 w 12"/>
              <a:gd name="T25" fmla="*/ 2147483647 h 12"/>
              <a:gd name="T26" fmla="*/ 2147483647 w 12"/>
              <a:gd name="T27" fmla="*/ 2147483647 h 12"/>
              <a:gd name="T28" fmla="*/ 2147483647 w 12"/>
              <a:gd name="T29" fmla="*/ 2147483647 h 12"/>
              <a:gd name="T30" fmla="*/ 2147483647 w 12"/>
              <a:gd name="T31" fmla="*/ 2147483647 h 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"/>
              <a:gd name="T49" fmla="*/ 0 h 12"/>
              <a:gd name="T50" fmla="*/ 12 w 12"/>
              <a:gd name="T51" fmla="*/ 12 h 1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" h="12">
                <a:moveTo>
                  <a:pt x="11" y="12"/>
                </a:moveTo>
                <a:lnTo>
                  <a:pt x="12" y="12"/>
                </a:lnTo>
                <a:lnTo>
                  <a:pt x="9" y="8"/>
                </a:lnTo>
                <a:lnTo>
                  <a:pt x="6" y="5"/>
                </a:lnTo>
                <a:lnTo>
                  <a:pt x="4" y="0"/>
                </a:lnTo>
                <a:lnTo>
                  <a:pt x="3" y="1"/>
                </a:lnTo>
                <a:lnTo>
                  <a:pt x="1" y="3"/>
                </a:lnTo>
                <a:lnTo>
                  <a:pt x="0" y="8"/>
                </a:lnTo>
                <a:lnTo>
                  <a:pt x="2" y="8"/>
                </a:lnTo>
                <a:lnTo>
                  <a:pt x="2" y="9"/>
                </a:lnTo>
                <a:lnTo>
                  <a:pt x="3" y="7"/>
                </a:lnTo>
                <a:lnTo>
                  <a:pt x="4" y="8"/>
                </a:lnTo>
                <a:lnTo>
                  <a:pt x="5" y="8"/>
                </a:lnTo>
                <a:lnTo>
                  <a:pt x="7" y="8"/>
                </a:lnTo>
                <a:lnTo>
                  <a:pt x="11" y="1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9" name="Freeform 13"/>
          <p:cNvSpPr>
            <a:spLocks/>
          </p:cNvSpPr>
          <p:nvPr/>
        </p:nvSpPr>
        <p:spPr bwMode="auto">
          <a:xfrm>
            <a:off x="5487988" y="3486590"/>
            <a:ext cx="431800" cy="606425"/>
          </a:xfrm>
          <a:custGeom>
            <a:avLst/>
            <a:gdLst>
              <a:gd name="T0" fmla="*/ 2147483647 w 31"/>
              <a:gd name="T1" fmla="*/ 2147483647 h 42"/>
              <a:gd name="T2" fmla="*/ 2147483647 w 31"/>
              <a:gd name="T3" fmla="*/ 2147483647 h 42"/>
              <a:gd name="T4" fmla="*/ 2147483647 w 31"/>
              <a:gd name="T5" fmla="*/ 2147483647 h 42"/>
              <a:gd name="T6" fmla="*/ 2147483647 w 31"/>
              <a:gd name="T7" fmla="*/ 2147483647 h 42"/>
              <a:gd name="T8" fmla="*/ 2147483647 w 31"/>
              <a:gd name="T9" fmla="*/ 2147483647 h 42"/>
              <a:gd name="T10" fmla="*/ 2147483647 w 31"/>
              <a:gd name="T11" fmla="*/ 2147483647 h 42"/>
              <a:gd name="T12" fmla="*/ 2147483647 w 31"/>
              <a:gd name="T13" fmla="*/ 2147483647 h 42"/>
              <a:gd name="T14" fmla="*/ 2147483647 w 31"/>
              <a:gd name="T15" fmla="*/ 0 h 42"/>
              <a:gd name="T16" fmla="*/ 2147483647 w 31"/>
              <a:gd name="T17" fmla="*/ 2147483647 h 42"/>
              <a:gd name="T18" fmla="*/ 2147483647 w 31"/>
              <a:gd name="T19" fmla="*/ 2147483647 h 42"/>
              <a:gd name="T20" fmla="*/ 2147483647 w 31"/>
              <a:gd name="T21" fmla="*/ 2147483647 h 42"/>
              <a:gd name="T22" fmla="*/ 2147483647 w 31"/>
              <a:gd name="T23" fmla="*/ 2147483647 h 42"/>
              <a:gd name="T24" fmla="*/ 2147483647 w 31"/>
              <a:gd name="T25" fmla="*/ 2147483647 h 42"/>
              <a:gd name="T26" fmla="*/ 2147483647 w 31"/>
              <a:gd name="T27" fmla="*/ 2147483647 h 42"/>
              <a:gd name="T28" fmla="*/ 2147483647 w 31"/>
              <a:gd name="T29" fmla="*/ 2147483647 h 42"/>
              <a:gd name="T30" fmla="*/ 2147483647 w 31"/>
              <a:gd name="T31" fmla="*/ 2147483647 h 42"/>
              <a:gd name="T32" fmla="*/ 2147483647 w 31"/>
              <a:gd name="T33" fmla="*/ 2147483647 h 42"/>
              <a:gd name="T34" fmla="*/ 2147483647 w 31"/>
              <a:gd name="T35" fmla="*/ 2147483647 h 42"/>
              <a:gd name="T36" fmla="*/ 0 w 31"/>
              <a:gd name="T37" fmla="*/ 2147483647 h 42"/>
              <a:gd name="T38" fmla="*/ 2147483647 w 31"/>
              <a:gd name="T39" fmla="*/ 2147483647 h 42"/>
              <a:gd name="T40" fmla="*/ 2147483647 w 31"/>
              <a:gd name="T41" fmla="*/ 2147483647 h 42"/>
              <a:gd name="T42" fmla="*/ 2147483647 w 31"/>
              <a:gd name="T43" fmla="*/ 2147483647 h 42"/>
              <a:gd name="T44" fmla="*/ 2147483647 w 31"/>
              <a:gd name="T45" fmla="*/ 2147483647 h 42"/>
              <a:gd name="T46" fmla="*/ 2147483647 w 31"/>
              <a:gd name="T47" fmla="*/ 2147483647 h 42"/>
              <a:gd name="T48" fmla="*/ 2147483647 w 31"/>
              <a:gd name="T49" fmla="*/ 2147483647 h 42"/>
              <a:gd name="T50" fmla="*/ 2147483647 w 31"/>
              <a:gd name="T51" fmla="*/ 2147483647 h 42"/>
              <a:gd name="T52" fmla="*/ 2147483647 w 31"/>
              <a:gd name="T53" fmla="*/ 2147483647 h 42"/>
              <a:gd name="T54" fmla="*/ 2147483647 w 31"/>
              <a:gd name="T55" fmla="*/ 2147483647 h 42"/>
              <a:gd name="T56" fmla="*/ 2147483647 w 31"/>
              <a:gd name="T57" fmla="*/ 2147483647 h 42"/>
              <a:gd name="T58" fmla="*/ 2147483647 w 31"/>
              <a:gd name="T59" fmla="*/ 2147483647 h 42"/>
              <a:gd name="T60" fmla="*/ 2147483647 w 31"/>
              <a:gd name="T61" fmla="*/ 2147483647 h 42"/>
              <a:gd name="T62" fmla="*/ 2147483647 w 31"/>
              <a:gd name="T63" fmla="*/ 2147483647 h 42"/>
              <a:gd name="T64" fmla="*/ 2147483647 w 31"/>
              <a:gd name="T65" fmla="*/ 2147483647 h 42"/>
              <a:gd name="T66" fmla="*/ 2147483647 w 31"/>
              <a:gd name="T67" fmla="*/ 2147483647 h 42"/>
              <a:gd name="T68" fmla="*/ 2147483647 w 31"/>
              <a:gd name="T69" fmla="*/ 2147483647 h 42"/>
              <a:gd name="T70" fmla="*/ 2147483647 w 31"/>
              <a:gd name="T71" fmla="*/ 2147483647 h 42"/>
              <a:gd name="T72" fmla="*/ 2147483647 w 31"/>
              <a:gd name="T73" fmla="*/ 2147483647 h 42"/>
              <a:gd name="T74" fmla="*/ 2147483647 w 31"/>
              <a:gd name="T75" fmla="*/ 2147483647 h 42"/>
              <a:gd name="T76" fmla="*/ 2147483647 w 31"/>
              <a:gd name="T77" fmla="*/ 2147483647 h 42"/>
              <a:gd name="T78" fmla="*/ 2147483647 w 31"/>
              <a:gd name="T79" fmla="*/ 2147483647 h 42"/>
              <a:gd name="T80" fmla="*/ 2147483647 w 31"/>
              <a:gd name="T81" fmla="*/ 2147483647 h 4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1"/>
              <a:gd name="T124" fmla="*/ 0 h 42"/>
              <a:gd name="T125" fmla="*/ 31 w 31"/>
              <a:gd name="T126" fmla="*/ 42 h 4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1" h="42">
                <a:moveTo>
                  <a:pt x="27" y="19"/>
                </a:moveTo>
                <a:lnTo>
                  <a:pt x="28" y="14"/>
                </a:lnTo>
                <a:lnTo>
                  <a:pt x="30" y="12"/>
                </a:lnTo>
                <a:lnTo>
                  <a:pt x="31" y="11"/>
                </a:lnTo>
                <a:lnTo>
                  <a:pt x="29" y="10"/>
                </a:lnTo>
                <a:lnTo>
                  <a:pt x="27" y="3"/>
                </a:lnTo>
                <a:lnTo>
                  <a:pt x="25" y="1"/>
                </a:lnTo>
                <a:lnTo>
                  <a:pt x="25" y="0"/>
                </a:lnTo>
                <a:lnTo>
                  <a:pt x="22" y="3"/>
                </a:lnTo>
                <a:lnTo>
                  <a:pt x="21" y="3"/>
                </a:lnTo>
                <a:lnTo>
                  <a:pt x="6" y="3"/>
                </a:lnTo>
                <a:lnTo>
                  <a:pt x="5" y="3"/>
                </a:lnTo>
                <a:lnTo>
                  <a:pt x="6" y="7"/>
                </a:lnTo>
                <a:lnTo>
                  <a:pt x="4" y="7"/>
                </a:lnTo>
                <a:lnTo>
                  <a:pt x="4" y="8"/>
                </a:lnTo>
                <a:lnTo>
                  <a:pt x="4" y="15"/>
                </a:lnTo>
                <a:lnTo>
                  <a:pt x="4" y="16"/>
                </a:lnTo>
                <a:lnTo>
                  <a:pt x="2" y="16"/>
                </a:lnTo>
                <a:lnTo>
                  <a:pt x="0" y="22"/>
                </a:lnTo>
                <a:lnTo>
                  <a:pt x="2" y="25"/>
                </a:lnTo>
                <a:lnTo>
                  <a:pt x="2" y="26"/>
                </a:lnTo>
                <a:lnTo>
                  <a:pt x="3" y="29"/>
                </a:lnTo>
                <a:lnTo>
                  <a:pt x="3" y="31"/>
                </a:lnTo>
                <a:lnTo>
                  <a:pt x="6" y="32"/>
                </a:lnTo>
                <a:lnTo>
                  <a:pt x="11" y="39"/>
                </a:lnTo>
                <a:lnTo>
                  <a:pt x="12" y="40"/>
                </a:lnTo>
                <a:lnTo>
                  <a:pt x="15" y="40"/>
                </a:lnTo>
                <a:lnTo>
                  <a:pt x="17" y="42"/>
                </a:lnTo>
                <a:lnTo>
                  <a:pt x="19" y="42"/>
                </a:lnTo>
                <a:lnTo>
                  <a:pt x="23" y="41"/>
                </a:lnTo>
                <a:lnTo>
                  <a:pt x="24" y="40"/>
                </a:lnTo>
                <a:lnTo>
                  <a:pt x="26" y="40"/>
                </a:lnTo>
                <a:lnTo>
                  <a:pt x="26" y="38"/>
                </a:lnTo>
                <a:lnTo>
                  <a:pt x="25" y="38"/>
                </a:lnTo>
                <a:lnTo>
                  <a:pt x="23" y="34"/>
                </a:lnTo>
                <a:lnTo>
                  <a:pt x="21" y="33"/>
                </a:lnTo>
                <a:lnTo>
                  <a:pt x="22" y="32"/>
                </a:lnTo>
                <a:lnTo>
                  <a:pt x="23" y="31"/>
                </a:lnTo>
                <a:lnTo>
                  <a:pt x="23" y="27"/>
                </a:lnTo>
                <a:lnTo>
                  <a:pt x="27" y="22"/>
                </a:lnTo>
                <a:lnTo>
                  <a:pt x="27" y="1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0" name="Freeform 14"/>
          <p:cNvSpPr>
            <a:spLocks/>
          </p:cNvSpPr>
          <p:nvPr/>
        </p:nvSpPr>
        <p:spPr bwMode="auto">
          <a:xfrm>
            <a:off x="4772025" y="3745352"/>
            <a:ext cx="196850" cy="160338"/>
          </a:xfrm>
          <a:custGeom>
            <a:avLst/>
            <a:gdLst>
              <a:gd name="T0" fmla="*/ 2147483647 w 14"/>
              <a:gd name="T1" fmla="*/ 2147483647 h 11"/>
              <a:gd name="T2" fmla="*/ 2147483647 w 14"/>
              <a:gd name="T3" fmla="*/ 2147483647 h 11"/>
              <a:gd name="T4" fmla="*/ 2147483647 w 14"/>
              <a:gd name="T5" fmla="*/ 2147483647 h 11"/>
              <a:gd name="T6" fmla="*/ 2147483647 w 14"/>
              <a:gd name="T7" fmla="*/ 0 h 11"/>
              <a:gd name="T8" fmla="*/ 2147483647 w 14"/>
              <a:gd name="T9" fmla="*/ 0 h 11"/>
              <a:gd name="T10" fmla="*/ 2147483647 w 14"/>
              <a:gd name="T11" fmla="*/ 2147483647 h 11"/>
              <a:gd name="T12" fmla="*/ 2147483647 w 14"/>
              <a:gd name="T13" fmla="*/ 2147483647 h 11"/>
              <a:gd name="T14" fmla="*/ 2147483647 w 14"/>
              <a:gd name="T15" fmla="*/ 2147483647 h 11"/>
              <a:gd name="T16" fmla="*/ 0 w 14"/>
              <a:gd name="T17" fmla="*/ 2147483647 h 11"/>
              <a:gd name="T18" fmla="*/ 2147483647 w 14"/>
              <a:gd name="T19" fmla="*/ 2147483647 h 11"/>
              <a:gd name="T20" fmla="*/ 2147483647 w 14"/>
              <a:gd name="T21" fmla="*/ 2147483647 h 11"/>
              <a:gd name="T22" fmla="*/ 2147483647 w 14"/>
              <a:gd name="T23" fmla="*/ 2147483647 h 11"/>
              <a:gd name="T24" fmla="*/ 2147483647 w 14"/>
              <a:gd name="T25" fmla="*/ 2147483647 h 11"/>
              <a:gd name="T26" fmla="*/ 2147483647 w 14"/>
              <a:gd name="T27" fmla="*/ 2147483647 h 11"/>
              <a:gd name="T28" fmla="*/ 2147483647 w 14"/>
              <a:gd name="T29" fmla="*/ 2147483647 h 11"/>
              <a:gd name="T30" fmla="*/ 2147483647 w 14"/>
              <a:gd name="T31" fmla="*/ 2147483647 h 11"/>
              <a:gd name="T32" fmla="*/ 2147483647 w 14"/>
              <a:gd name="T33" fmla="*/ 2147483647 h 11"/>
              <a:gd name="T34" fmla="*/ 2147483647 w 14"/>
              <a:gd name="T35" fmla="*/ 2147483647 h 11"/>
              <a:gd name="T36" fmla="*/ 2147483647 w 14"/>
              <a:gd name="T37" fmla="*/ 2147483647 h 11"/>
              <a:gd name="T38" fmla="*/ 2147483647 w 14"/>
              <a:gd name="T39" fmla="*/ 2147483647 h 1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"/>
              <a:gd name="T61" fmla="*/ 0 h 11"/>
              <a:gd name="T62" fmla="*/ 14 w 14"/>
              <a:gd name="T63" fmla="*/ 11 h 1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" h="11">
                <a:moveTo>
                  <a:pt x="14" y="5"/>
                </a:moveTo>
                <a:lnTo>
                  <a:pt x="13" y="5"/>
                </a:lnTo>
                <a:lnTo>
                  <a:pt x="11" y="2"/>
                </a:lnTo>
                <a:lnTo>
                  <a:pt x="10" y="0"/>
                </a:lnTo>
                <a:lnTo>
                  <a:pt x="9" y="0"/>
                </a:lnTo>
                <a:lnTo>
                  <a:pt x="5" y="3"/>
                </a:lnTo>
                <a:lnTo>
                  <a:pt x="3" y="3"/>
                </a:lnTo>
                <a:lnTo>
                  <a:pt x="1" y="7"/>
                </a:lnTo>
                <a:lnTo>
                  <a:pt x="0" y="10"/>
                </a:lnTo>
                <a:lnTo>
                  <a:pt x="1" y="11"/>
                </a:lnTo>
                <a:lnTo>
                  <a:pt x="3" y="10"/>
                </a:lnTo>
                <a:lnTo>
                  <a:pt x="5" y="11"/>
                </a:lnTo>
                <a:lnTo>
                  <a:pt x="5" y="9"/>
                </a:lnTo>
                <a:lnTo>
                  <a:pt x="5" y="8"/>
                </a:lnTo>
                <a:lnTo>
                  <a:pt x="10" y="8"/>
                </a:lnTo>
                <a:lnTo>
                  <a:pt x="12" y="8"/>
                </a:lnTo>
                <a:lnTo>
                  <a:pt x="13" y="7"/>
                </a:lnTo>
                <a:lnTo>
                  <a:pt x="14" y="7"/>
                </a:lnTo>
                <a:lnTo>
                  <a:pt x="14" y="6"/>
                </a:lnTo>
                <a:lnTo>
                  <a:pt x="14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1" name="Freeform 15"/>
          <p:cNvSpPr>
            <a:spLocks/>
          </p:cNvSpPr>
          <p:nvPr/>
        </p:nvSpPr>
        <p:spPr bwMode="auto">
          <a:xfrm>
            <a:off x="4913313" y="3472302"/>
            <a:ext cx="420687" cy="374650"/>
          </a:xfrm>
          <a:custGeom>
            <a:avLst/>
            <a:gdLst>
              <a:gd name="T0" fmla="*/ 2147483647 w 30"/>
              <a:gd name="T1" fmla="*/ 2147483647 h 26"/>
              <a:gd name="T2" fmla="*/ 2147483647 w 30"/>
              <a:gd name="T3" fmla="*/ 2147483647 h 26"/>
              <a:gd name="T4" fmla="*/ 2147483647 w 30"/>
              <a:gd name="T5" fmla="*/ 2147483647 h 26"/>
              <a:gd name="T6" fmla="*/ 2147483647 w 30"/>
              <a:gd name="T7" fmla="*/ 2147483647 h 26"/>
              <a:gd name="T8" fmla="*/ 2147483647 w 30"/>
              <a:gd name="T9" fmla="*/ 2147483647 h 26"/>
              <a:gd name="T10" fmla="*/ 2147483647 w 30"/>
              <a:gd name="T11" fmla="*/ 2147483647 h 26"/>
              <a:gd name="T12" fmla="*/ 2147483647 w 30"/>
              <a:gd name="T13" fmla="*/ 2147483647 h 26"/>
              <a:gd name="T14" fmla="*/ 2147483647 w 30"/>
              <a:gd name="T15" fmla="*/ 2147483647 h 26"/>
              <a:gd name="T16" fmla="*/ 2147483647 w 30"/>
              <a:gd name="T17" fmla="*/ 0 h 26"/>
              <a:gd name="T18" fmla="*/ 2147483647 w 30"/>
              <a:gd name="T19" fmla="*/ 2147483647 h 26"/>
              <a:gd name="T20" fmla="*/ 2147483647 w 30"/>
              <a:gd name="T21" fmla="*/ 2147483647 h 26"/>
              <a:gd name="T22" fmla="*/ 2147483647 w 30"/>
              <a:gd name="T23" fmla="*/ 2147483647 h 26"/>
              <a:gd name="T24" fmla="*/ 2147483647 w 30"/>
              <a:gd name="T25" fmla="*/ 2147483647 h 26"/>
              <a:gd name="T26" fmla="*/ 0 w 30"/>
              <a:gd name="T27" fmla="*/ 2147483647 h 26"/>
              <a:gd name="T28" fmla="*/ 2147483647 w 30"/>
              <a:gd name="T29" fmla="*/ 2147483647 h 26"/>
              <a:gd name="T30" fmla="*/ 2147483647 w 30"/>
              <a:gd name="T31" fmla="*/ 2147483647 h 26"/>
              <a:gd name="T32" fmla="*/ 2147483647 w 30"/>
              <a:gd name="T33" fmla="*/ 2147483647 h 26"/>
              <a:gd name="T34" fmla="*/ 2147483647 w 30"/>
              <a:gd name="T35" fmla="*/ 2147483647 h 26"/>
              <a:gd name="T36" fmla="*/ 2147483647 w 30"/>
              <a:gd name="T37" fmla="*/ 2147483647 h 26"/>
              <a:gd name="T38" fmla="*/ 2147483647 w 30"/>
              <a:gd name="T39" fmla="*/ 2147483647 h 26"/>
              <a:gd name="T40" fmla="*/ 2147483647 w 30"/>
              <a:gd name="T41" fmla="*/ 2147483647 h 26"/>
              <a:gd name="T42" fmla="*/ 2147483647 w 30"/>
              <a:gd name="T43" fmla="*/ 2147483647 h 26"/>
              <a:gd name="T44" fmla="*/ 2147483647 w 30"/>
              <a:gd name="T45" fmla="*/ 2147483647 h 26"/>
              <a:gd name="T46" fmla="*/ 2147483647 w 30"/>
              <a:gd name="T47" fmla="*/ 2147483647 h 26"/>
              <a:gd name="T48" fmla="*/ 2147483647 w 30"/>
              <a:gd name="T49" fmla="*/ 2147483647 h 26"/>
              <a:gd name="T50" fmla="*/ 2147483647 w 30"/>
              <a:gd name="T51" fmla="*/ 2147483647 h 26"/>
              <a:gd name="T52" fmla="*/ 2147483647 w 30"/>
              <a:gd name="T53" fmla="*/ 2147483647 h 26"/>
              <a:gd name="T54" fmla="*/ 2147483647 w 30"/>
              <a:gd name="T55" fmla="*/ 2147483647 h 26"/>
              <a:gd name="T56" fmla="*/ 2147483647 w 30"/>
              <a:gd name="T57" fmla="*/ 2147483647 h 26"/>
              <a:gd name="T58" fmla="*/ 2147483647 w 30"/>
              <a:gd name="T59" fmla="*/ 2147483647 h 26"/>
              <a:gd name="T60" fmla="*/ 2147483647 w 30"/>
              <a:gd name="T61" fmla="*/ 2147483647 h 2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0"/>
              <a:gd name="T94" fmla="*/ 0 h 26"/>
              <a:gd name="T95" fmla="*/ 30 w 30"/>
              <a:gd name="T96" fmla="*/ 26 h 2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0" h="26">
                <a:moveTo>
                  <a:pt x="25" y="21"/>
                </a:moveTo>
                <a:lnTo>
                  <a:pt x="25" y="20"/>
                </a:lnTo>
                <a:lnTo>
                  <a:pt x="29" y="14"/>
                </a:lnTo>
                <a:lnTo>
                  <a:pt x="30" y="7"/>
                </a:lnTo>
                <a:lnTo>
                  <a:pt x="29" y="6"/>
                </a:lnTo>
                <a:lnTo>
                  <a:pt x="28" y="5"/>
                </a:lnTo>
                <a:lnTo>
                  <a:pt x="28" y="2"/>
                </a:lnTo>
                <a:lnTo>
                  <a:pt x="26" y="1"/>
                </a:lnTo>
                <a:lnTo>
                  <a:pt x="22" y="0"/>
                </a:lnTo>
                <a:lnTo>
                  <a:pt x="11" y="9"/>
                </a:lnTo>
                <a:lnTo>
                  <a:pt x="8" y="10"/>
                </a:lnTo>
                <a:lnTo>
                  <a:pt x="8" y="16"/>
                </a:lnTo>
                <a:lnTo>
                  <a:pt x="7" y="17"/>
                </a:lnTo>
                <a:lnTo>
                  <a:pt x="0" y="19"/>
                </a:lnTo>
                <a:lnTo>
                  <a:pt x="1" y="21"/>
                </a:lnTo>
                <a:lnTo>
                  <a:pt x="3" y="24"/>
                </a:lnTo>
                <a:lnTo>
                  <a:pt x="4" y="24"/>
                </a:lnTo>
                <a:lnTo>
                  <a:pt x="4" y="25"/>
                </a:lnTo>
                <a:lnTo>
                  <a:pt x="5" y="24"/>
                </a:lnTo>
                <a:lnTo>
                  <a:pt x="6" y="24"/>
                </a:lnTo>
                <a:lnTo>
                  <a:pt x="7" y="26"/>
                </a:lnTo>
                <a:lnTo>
                  <a:pt x="7" y="24"/>
                </a:lnTo>
                <a:lnTo>
                  <a:pt x="9" y="21"/>
                </a:lnTo>
                <a:lnTo>
                  <a:pt x="11" y="21"/>
                </a:lnTo>
                <a:lnTo>
                  <a:pt x="13" y="23"/>
                </a:lnTo>
                <a:lnTo>
                  <a:pt x="15" y="22"/>
                </a:lnTo>
                <a:lnTo>
                  <a:pt x="17" y="23"/>
                </a:lnTo>
                <a:lnTo>
                  <a:pt x="20" y="22"/>
                </a:lnTo>
                <a:lnTo>
                  <a:pt x="23" y="23"/>
                </a:lnTo>
                <a:lnTo>
                  <a:pt x="25" y="2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2" name="Freeform 16"/>
          <p:cNvSpPr>
            <a:spLocks/>
          </p:cNvSpPr>
          <p:nvPr/>
        </p:nvSpPr>
        <p:spPr bwMode="auto">
          <a:xfrm>
            <a:off x="4591050" y="3427852"/>
            <a:ext cx="433388" cy="463550"/>
          </a:xfrm>
          <a:custGeom>
            <a:avLst/>
            <a:gdLst>
              <a:gd name="T0" fmla="*/ 2147483647 w 31"/>
              <a:gd name="T1" fmla="*/ 2147483647 h 32"/>
              <a:gd name="T2" fmla="*/ 2147483647 w 31"/>
              <a:gd name="T3" fmla="*/ 2147483647 h 32"/>
              <a:gd name="T4" fmla="*/ 2147483647 w 31"/>
              <a:gd name="T5" fmla="*/ 2147483647 h 32"/>
              <a:gd name="T6" fmla="*/ 2147483647 w 31"/>
              <a:gd name="T7" fmla="*/ 2147483647 h 32"/>
              <a:gd name="T8" fmla="*/ 2147483647 w 31"/>
              <a:gd name="T9" fmla="*/ 2147483647 h 32"/>
              <a:gd name="T10" fmla="*/ 2147483647 w 31"/>
              <a:gd name="T11" fmla="*/ 2147483647 h 32"/>
              <a:gd name="T12" fmla="*/ 2147483647 w 31"/>
              <a:gd name="T13" fmla="*/ 2147483647 h 32"/>
              <a:gd name="T14" fmla="*/ 2147483647 w 31"/>
              <a:gd name="T15" fmla="*/ 2147483647 h 32"/>
              <a:gd name="T16" fmla="*/ 2147483647 w 31"/>
              <a:gd name="T17" fmla="*/ 0 h 32"/>
              <a:gd name="T18" fmla="*/ 2147483647 w 31"/>
              <a:gd name="T19" fmla="*/ 0 h 32"/>
              <a:gd name="T20" fmla="*/ 2147483647 w 31"/>
              <a:gd name="T21" fmla="*/ 2147483647 h 32"/>
              <a:gd name="T22" fmla="*/ 2147483647 w 31"/>
              <a:gd name="T23" fmla="*/ 2147483647 h 32"/>
              <a:gd name="T24" fmla="*/ 2147483647 w 31"/>
              <a:gd name="T25" fmla="*/ 2147483647 h 32"/>
              <a:gd name="T26" fmla="*/ 2147483647 w 31"/>
              <a:gd name="T27" fmla="*/ 2147483647 h 32"/>
              <a:gd name="T28" fmla="*/ 0 w 31"/>
              <a:gd name="T29" fmla="*/ 2147483647 h 32"/>
              <a:gd name="T30" fmla="*/ 2147483647 w 31"/>
              <a:gd name="T31" fmla="*/ 2147483647 h 32"/>
              <a:gd name="T32" fmla="*/ 2147483647 w 31"/>
              <a:gd name="T33" fmla="*/ 2147483647 h 32"/>
              <a:gd name="T34" fmla="*/ 2147483647 w 31"/>
              <a:gd name="T35" fmla="*/ 2147483647 h 32"/>
              <a:gd name="T36" fmla="*/ 2147483647 w 31"/>
              <a:gd name="T37" fmla="*/ 2147483647 h 32"/>
              <a:gd name="T38" fmla="*/ 2147483647 w 31"/>
              <a:gd name="T39" fmla="*/ 2147483647 h 32"/>
              <a:gd name="T40" fmla="*/ 2147483647 w 31"/>
              <a:gd name="T41" fmla="*/ 2147483647 h 32"/>
              <a:gd name="T42" fmla="*/ 2147483647 w 31"/>
              <a:gd name="T43" fmla="*/ 2147483647 h 32"/>
              <a:gd name="T44" fmla="*/ 2147483647 w 31"/>
              <a:gd name="T45" fmla="*/ 2147483647 h 32"/>
              <a:gd name="T46" fmla="*/ 2147483647 w 31"/>
              <a:gd name="T47" fmla="*/ 2147483647 h 32"/>
              <a:gd name="T48" fmla="*/ 2147483647 w 31"/>
              <a:gd name="T49" fmla="*/ 2147483647 h 32"/>
              <a:gd name="T50" fmla="*/ 2147483647 w 31"/>
              <a:gd name="T51" fmla="*/ 2147483647 h 32"/>
              <a:gd name="T52" fmla="*/ 2147483647 w 31"/>
              <a:gd name="T53" fmla="*/ 2147483647 h 32"/>
              <a:gd name="T54" fmla="*/ 2147483647 w 31"/>
              <a:gd name="T55" fmla="*/ 2147483647 h 32"/>
              <a:gd name="T56" fmla="*/ 2147483647 w 31"/>
              <a:gd name="T57" fmla="*/ 2147483647 h 3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31"/>
              <a:gd name="T88" fmla="*/ 0 h 32"/>
              <a:gd name="T89" fmla="*/ 31 w 31"/>
              <a:gd name="T90" fmla="*/ 32 h 32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31" h="32">
                <a:moveTo>
                  <a:pt x="23" y="22"/>
                </a:moveTo>
                <a:lnTo>
                  <a:pt x="30" y="20"/>
                </a:lnTo>
                <a:lnTo>
                  <a:pt x="31" y="19"/>
                </a:lnTo>
                <a:lnTo>
                  <a:pt x="31" y="13"/>
                </a:lnTo>
                <a:lnTo>
                  <a:pt x="29" y="13"/>
                </a:lnTo>
                <a:lnTo>
                  <a:pt x="29" y="11"/>
                </a:lnTo>
                <a:lnTo>
                  <a:pt x="26" y="10"/>
                </a:lnTo>
                <a:lnTo>
                  <a:pt x="25" y="8"/>
                </a:lnTo>
                <a:lnTo>
                  <a:pt x="14" y="0"/>
                </a:lnTo>
                <a:lnTo>
                  <a:pt x="11" y="0"/>
                </a:lnTo>
                <a:lnTo>
                  <a:pt x="13" y="20"/>
                </a:lnTo>
                <a:lnTo>
                  <a:pt x="5" y="20"/>
                </a:lnTo>
                <a:lnTo>
                  <a:pt x="3" y="21"/>
                </a:lnTo>
                <a:lnTo>
                  <a:pt x="2" y="20"/>
                </a:lnTo>
                <a:lnTo>
                  <a:pt x="0" y="22"/>
                </a:lnTo>
                <a:lnTo>
                  <a:pt x="2" y="27"/>
                </a:lnTo>
                <a:lnTo>
                  <a:pt x="3" y="28"/>
                </a:lnTo>
                <a:lnTo>
                  <a:pt x="6" y="27"/>
                </a:lnTo>
                <a:lnTo>
                  <a:pt x="8" y="32"/>
                </a:lnTo>
                <a:lnTo>
                  <a:pt x="8" y="31"/>
                </a:lnTo>
                <a:lnTo>
                  <a:pt x="10" y="32"/>
                </a:lnTo>
                <a:lnTo>
                  <a:pt x="11" y="31"/>
                </a:lnTo>
                <a:lnTo>
                  <a:pt x="12" y="32"/>
                </a:lnTo>
                <a:lnTo>
                  <a:pt x="13" y="32"/>
                </a:lnTo>
                <a:lnTo>
                  <a:pt x="14" y="29"/>
                </a:lnTo>
                <a:lnTo>
                  <a:pt x="16" y="25"/>
                </a:lnTo>
                <a:lnTo>
                  <a:pt x="18" y="25"/>
                </a:lnTo>
                <a:lnTo>
                  <a:pt x="22" y="22"/>
                </a:lnTo>
                <a:lnTo>
                  <a:pt x="23" y="2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3" name="Freeform 17"/>
          <p:cNvSpPr>
            <a:spLocks/>
          </p:cNvSpPr>
          <p:nvPr/>
        </p:nvSpPr>
        <p:spPr bwMode="auto">
          <a:xfrm>
            <a:off x="5149850" y="3181790"/>
            <a:ext cx="420688" cy="419100"/>
          </a:xfrm>
          <a:custGeom>
            <a:avLst/>
            <a:gdLst>
              <a:gd name="T0" fmla="*/ 2147483647 w 30"/>
              <a:gd name="T1" fmla="*/ 2147483647 h 29"/>
              <a:gd name="T2" fmla="*/ 2147483647 w 30"/>
              <a:gd name="T3" fmla="*/ 2147483647 h 29"/>
              <a:gd name="T4" fmla="*/ 2147483647 w 30"/>
              <a:gd name="T5" fmla="*/ 2147483647 h 29"/>
              <a:gd name="T6" fmla="*/ 2147483647 w 30"/>
              <a:gd name="T7" fmla="*/ 2147483647 h 29"/>
              <a:gd name="T8" fmla="*/ 2147483647 w 30"/>
              <a:gd name="T9" fmla="*/ 2147483647 h 29"/>
              <a:gd name="T10" fmla="*/ 2147483647 w 30"/>
              <a:gd name="T11" fmla="*/ 2147483647 h 29"/>
              <a:gd name="T12" fmla="*/ 2147483647 w 30"/>
              <a:gd name="T13" fmla="*/ 2147483647 h 29"/>
              <a:gd name="T14" fmla="*/ 2147483647 w 30"/>
              <a:gd name="T15" fmla="*/ 2147483647 h 29"/>
              <a:gd name="T16" fmla="*/ 2147483647 w 30"/>
              <a:gd name="T17" fmla="*/ 2147483647 h 29"/>
              <a:gd name="T18" fmla="*/ 2147483647 w 30"/>
              <a:gd name="T19" fmla="*/ 2147483647 h 29"/>
              <a:gd name="T20" fmla="*/ 2147483647 w 30"/>
              <a:gd name="T21" fmla="*/ 2147483647 h 29"/>
              <a:gd name="T22" fmla="*/ 2147483647 w 30"/>
              <a:gd name="T23" fmla="*/ 2147483647 h 29"/>
              <a:gd name="T24" fmla="*/ 2147483647 w 30"/>
              <a:gd name="T25" fmla="*/ 2147483647 h 29"/>
              <a:gd name="T26" fmla="*/ 2147483647 w 30"/>
              <a:gd name="T27" fmla="*/ 2147483647 h 29"/>
              <a:gd name="T28" fmla="*/ 2147483647 w 30"/>
              <a:gd name="T29" fmla="*/ 2147483647 h 29"/>
              <a:gd name="T30" fmla="*/ 2147483647 w 30"/>
              <a:gd name="T31" fmla="*/ 2147483647 h 29"/>
              <a:gd name="T32" fmla="*/ 2147483647 w 30"/>
              <a:gd name="T33" fmla="*/ 0 h 29"/>
              <a:gd name="T34" fmla="*/ 2147483647 w 30"/>
              <a:gd name="T35" fmla="*/ 2147483647 h 29"/>
              <a:gd name="T36" fmla="*/ 2147483647 w 30"/>
              <a:gd name="T37" fmla="*/ 2147483647 h 29"/>
              <a:gd name="T38" fmla="*/ 2147483647 w 30"/>
              <a:gd name="T39" fmla="*/ 2147483647 h 29"/>
              <a:gd name="T40" fmla="*/ 2147483647 w 30"/>
              <a:gd name="T41" fmla="*/ 2147483647 h 29"/>
              <a:gd name="T42" fmla="*/ 0 w 30"/>
              <a:gd name="T43" fmla="*/ 2147483647 h 29"/>
              <a:gd name="T44" fmla="*/ 2147483647 w 30"/>
              <a:gd name="T45" fmla="*/ 2147483647 h 29"/>
              <a:gd name="T46" fmla="*/ 2147483647 w 30"/>
              <a:gd name="T47" fmla="*/ 2147483647 h 29"/>
              <a:gd name="T48" fmla="*/ 2147483647 w 30"/>
              <a:gd name="T49" fmla="*/ 2147483647 h 29"/>
              <a:gd name="T50" fmla="*/ 0 w 30"/>
              <a:gd name="T51" fmla="*/ 2147483647 h 29"/>
              <a:gd name="T52" fmla="*/ 2147483647 w 30"/>
              <a:gd name="T53" fmla="*/ 2147483647 h 29"/>
              <a:gd name="T54" fmla="*/ 2147483647 w 30"/>
              <a:gd name="T55" fmla="*/ 2147483647 h 29"/>
              <a:gd name="T56" fmla="*/ 2147483647 w 30"/>
              <a:gd name="T57" fmla="*/ 2147483647 h 29"/>
              <a:gd name="T58" fmla="*/ 2147483647 w 30"/>
              <a:gd name="T59" fmla="*/ 2147483647 h 29"/>
              <a:gd name="T60" fmla="*/ 2147483647 w 30"/>
              <a:gd name="T61" fmla="*/ 2147483647 h 29"/>
              <a:gd name="T62" fmla="*/ 2147483647 w 30"/>
              <a:gd name="T63" fmla="*/ 2147483647 h 29"/>
              <a:gd name="T64" fmla="*/ 2147483647 w 30"/>
              <a:gd name="T65" fmla="*/ 2147483647 h 29"/>
              <a:gd name="T66" fmla="*/ 2147483647 w 30"/>
              <a:gd name="T67" fmla="*/ 2147483647 h 29"/>
              <a:gd name="T68" fmla="*/ 2147483647 w 30"/>
              <a:gd name="T69" fmla="*/ 2147483647 h 29"/>
              <a:gd name="T70" fmla="*/ 2147483647 w 30"/>
              <a:gd name="T71" fmla="*/ 2147483647 h 2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0"/>
              <a:gd name="T109" fmla="*/ 0 h 29"/>
              <a:gd name="T110" fmla="*/ 30 w 30"/>
              <a:gd name="T111" fmla="*/ 29 h 2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0" h="29">
                <a:moveTo>
                  <a:pt x="29" y="24"/>
                </a:moveTo>
                <a:lnTo>
                  <a:pt x="29" y="9"/>
                </a:lnTo>
                <a:lnTo>
                  <a:pt x="28" y="7"/>
                </a:lnTo>
                <a:lnTo>
                  <a:pt x="29" y="3"/>
                </a:lnTo>
                <a:lnTo>
                  <a:pt x="25" y="2"/>
                </a:lnTo>
                <a:lnTo>
                  <a:pt x="25" y="1"/>
                </a:lnTo>
                <a:lnTo>
                  <a:pt x="23" y="1"/>
                </a:lnTo>
                <a:lnTo>
                  <a:pt x="20" y="2"/>
                </a:lnTo>
                <a:lnTo>
                  <a:pt x="20" y="5"/>
                </a:lnTo>
                <a:lnTo>
                  <a:pt x="18" y="6"/>
                </a:lnTo>
                <a:lnTo>
                  <a:pt x="17" y="6"/>
                </a:lnTo>
                <a:lnTo>
                  <a:pt x="15" y="5"/>
                </a:lnTo>
                <a:lnTo>
                  <a:pt x="12" y="4"/>
                </a:lnTo>
                <a:lnTo>
                  <a:pt x="11" y="2"/>
                </a:lnTo>
                <a:lnTo>
                  <a:pt x="9" y="1"/>
                </a:lnTo>
                <a:lnTo>
                  <a:pt x="6" y="1"/>
                </a:lnTo>
                <a:lnTo>
                  <a:pt x="4" y="0"/>
                </a:lnTo>
                <a:lnTo>
                  <a:pt x="4" y="2"/>
                </a:lnTo>
                <a:lnTo>
                  <a:pt x="2" y="4"/>
                </a:lnTo>
                <a:lnTo>
                  <a:pt x="2" y="5"/>
                </a:lnTo>
                <a:lnTo>
                  <a:pt x="1" y="6"/>
                </a:lnTo>
                <a:lnTo>
                  <a:pt x="0" y="7"/>
                </a:lnTo>
                <a:lnTo>
                  <a:pt x="1" y="8"/>
                </a:lnTo>
                <a:lnTo>
                  <a:pt x="1" y="11"/>
                </a:lnTo>
                <a:lnTo>
                  <a:pt x="1" y="14"/>
                </a:lnTo>
                <a:lnTo>
                  <a:pt x="0" y="15"/>
                </a:lnTo>
                <a:lnTo>
                  <a:pt x="2" y="18"/>
                </a:lnTo>
                <a:lnTo>
                  <a:pt x="4" y="18"/>
                </a:lnTo>
                <a:lnTo>
                  <a:pt x="5" y="20"/>
                </a:lnTo>
                <a:lnTo>
                  <a:pt x="9" y="21"/>
                </a:lnTo>
                <a:lnTo>
                  <a:pt x="11" y="22"/>
                </a:lnTo>
                <a:lnTo>
                  <a:pt x="13" y="21"/>
                </a:lnTo>
                <a:lnTo>
                  <a:pt x="28" y="29"/>
                </a:lnTo>
                <a:lnTo>
                  <a:pt x="28" y="28"/>
                </a:lnTo>
                <a:lnTo>
                  <a:pt x="30" y="28"/>
                </a:lnTo>
                <a:lnTo>
                  <a:pt x="29" y="2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4" name="Freeform 18"/>
          <p:cNvSpPr>
            <a:spLocks/>
          </p:cNvSpPr>
          <p:nvPr/>
        </p:nvSpPr>
        <p:spPr bwMode="auto">
          <a:xfrm>
            <a:off x="4703763" y="3067490"/>
            <a:ext cx="517525" cy="547687"/>
          </a:xfrm>
          <a:custGeom>
            <a:avLst/>
            <a:gdLst>
              <a:gd name="T0" fmla="*/ 2147483647 w 37"/>
              <a:gd name="T1" fmla="*/ 0 h 38"/>
              <a:gd name="T2" fmla="*/ 2147483647 w 37"/>
              <a:gd name="T3" fmla="*/ 0 h 38"/>
              <a:gd name="T4" fmla="*/ 2147483647 w 37"/>
              <a:gd name="T5" fmla="*/ 0 h 38"/>
              <a:gd name="T6" fmla="*/ 2147483647 w 37"/>
              <a:gd name="T7" fmla="*/ 0 h 38"/>
              <a:gd name="T8" fmla="*/ 2147483647 w 37"/>
              <a:gd name="T9" fmla="*/ 2147483647 h 38"/>
              <a:gd name="T10" fmla="*/ 2147483647 w 37"/>
              <a:gd name="T11" fmla="*/ 2147483647 h 38"/>
              <a:gd name="T12" fmla="*/ 2147483647 w 37"/>
              <a:gd name="T13" fmla="*/ 2147483647 h 38"/>
              <a:gd name="T14" fmla="*/ 2147483647 w 37"/>
              <a:gd name="T15" fmla="*/ 2147483647 h 38"/>
              <a:gd name="T16" fmla="*/ 2147483647 w 37"/>
              <a:gd name="T17" fmla="*/ 2147483647 h 38"/>
              <a:gd name="T18" fmla="*/ 2147483647 w 37"/>
              <a:gd name="T19" fmla="*/ 2147483647 h 38"/>
              <a:gd name="T20" fmla="*/ 2147483647 w 37"/>
              <a:gd name="T21" fmla="*/ 2147483647 h 38"/>
              <a:gd name="T22" fmla="*/ 2147483647 w 37"/>
              <a:gd name="T23" fmla="*/ 2147483647 h 38"/>
              <a:gd name="T24" fmla="*/ 0 w 37"/>
              <a:gd name="T25" fmla="*/ 2147483647 h 38"/>
              <a:gd name="T26" fmla="*/ 0 w 37"/>
              <a:gd name="T27" fmla="*/ 2147483647 h 38"/>
              <a:gd name="T28" fmla="*/ 0 w 37"/>
              <a:gd name="T29" fmla="*/ 2147483647 h 38"/>
              <a:gd name="T30" fmla="*/ 2147483647 w 37"/>
              <a:gd name="T31" fmla="*/ 2147483647 h 38"/>
              <a:gd name="T32" fmla="*/ 2147483647 w 37"/>
              <a:gd name="T33" fmla="*/ 2147483647 h 38"/>
              <a:gd name="T34" fmla="*/ 2147483647 w 37"/>
              <a:gd name="T35" fmla="*/ 2147483647 h 38"/>
              <a:gd name="T36" fmla="*/ 2147483647 w 37"/>
              <a:gd name="T37" fmla="*/ 2147483647 h 38"/>
              <a:gd name="T38" fmla="*/ 2147483647 w 37"/>
              <a:gd name="T39" fmla="*/ 2147483647 h 38"/>
              <a:gd name="T40" fmla="*/ 2147483647 w 37"/>
              <a:gd name="T41" fmla="*/ 2147483647 h 38"/>
              <a:gd name="T42" fmla="*/ 2147483647 w 37"/>
              <a:gd name="T43" fmla="*/ 2147483647 h 38"/>
              <a:gd name="T44" fmla="*/ 2147483647 w 37"/>
              <a:gd name="T45" fmla="*/ 2147483647 h 38"/>
              <a:gd name="T46" fmla="*/ 2147483647 w 37"/>
              <a:gd name="T47" fmla="*/ 2147483647 h 38"/>
              <a:gd name="T48" fmla="*/ 2147483647 w 37"/>
              <a:gd name="T49" fmla="*/ 2147483647 h 38"/>
              <a:gd name="T50" fmla="*/ 2147483647 w 37"/>
              <a:gd name="T51" fmla="*/ 2147483647 h 38"/>
              <a:gd name="T52" fmla="*/ 2147483647 w 37"/>
              <a:gd name="T53" fmla="*/ 2147483647 h 38"/>
              <a:gd name="T54" fmla="*/ 2147483647 w 37"/>
              <a:gd name="T55" fmla="*/ 2147483647 h 38"/>
              <a:gd name="T56" fmla="*/ 2147483647 w 37"/>
              <a:gd name="T57" fmla="*/ 2147483647 h 38"/>
              <a:gd name="T58" fmla="*/ 2147483647 w 37"/>
              <a:gd name="T59" fmla="*/ 2147483647 h 38"/>
              <a:gd name="T60" fmla="*/ 2147483647 w 37"/>
              <a:gd name="T61" fmla="*/ 2147483647 h 38"/>
              <a:gd name="T62" fmla="*/ 2147483647 w 37"/>
              <a:gd name="T63" fmla="*/ 2147483647 h 38"/>
              <a:gd name="T64" fmla="*/ 2147483647 w 37"/>
              <a:gd name="T65" fmla="*/ 2147483647 h 38"/>
              <a:gd name="T66" fmla="*/ 2147483647 w 37"/>
              <a:gd name="T67" fmla="*/ 2147483647 h 38"/>
              <a:gd name="T68" fmla="*/ 2147483647 w 37"/>
              <a:gd name="T69" fmla="*/ 2147483647 h 38"/>
              <a:gd name="T70" fmla="*/ 2147483647 w 37"/>
              <a:gd name="T71" fmla="*/ 2147483647 h 38"/>
              <a:gd name="T72" fmla="*/ 2147483647 w 37"/>
              <a:gd name="T73" fmla="*/ 0 h 38"/>
              <a:gd name="T74" fmla="*/ 2147483647 w 37"/>
              <a:gd name="T75" fmla="*/ 0 h 3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37"/>
              <a:gd name="T115" fmla="*/ 0 h 38"/>
              <a:gd name="T116" fmla="*/ 37 w 37"/>
              <a:gd name="T117" fmla="*/ 38 h 38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37" h="38">
                <a:moveTo>
                  <a:pt x="31" y="0"/>
                </a:moveTo>
                <a:lnTo>
                  <a:pt x="27" y="0"/>
                </a:lnTo>
                <a:lnTo>
                  <a:pt x="26" y="0"/>
                </a:lnTo>
                <a:lnTo>
                  <a:pt x="23" y="0"/>
                </a:lnTo>
                <a:lnTo>
                  <a:pt x="18" y="1"/>
                </a:lnTo>
                <a:lnTo>
                  <a:pt x="12" y="4"/>
                </a:lnTo>
                <a:lnTo>
                  <a:pt x="13" y="4"/>
                </a:lnTo>
                <a:lnTo>
                  <a:pt x="14" y="10"/>
                </a:lnTo>
                <a:lnTo>
                  <a:pt x="9" y="11"/>
                </a:lnTo>
                <a:lnTo>
                  <a:pt x="9" y="12"/>
                </a:lnTo>
                <a:lnTo>
                  <a:pt x="6" y="15"/>
                </a:lnTo>
                <a:lnTo>
                  <a:pt x="1" y="16"/>
                </a:lnTo>
                <a:lnTo>
                  <a:pt x="0" y="17"/>
                </a:lnTo>
                <a:lnTo>
                  <a:pt x="0" y="20"/>
                </a:lnTo>
                <a:lnTo>
                  <a:pt x="0" y="21"/>
                </a:lnTo>
                <a:lnTo>
                  <a:pt x="6" y="25"/>
                </a:lnTo>
                <a:lnTo>
                  <a:pt x="17" y="33"/>
                </a:lnTo>
                <a:lnTo>
                  <a:pt x="18" y="35"/>
                </a:lnTo>
                <a:lnTo>
                  <a:pt x="21" y="36"/>
                </a:lnTo>
                <a:lnTo>
                  <a:pt x="21" y="38"/>
                </a:lnTo>
                <a:lnTo>
                  <a:pt x="23" y="38"/>
                </a:lnTo>
                <a:lnTo>
                  <a:pt x="26" y="37"/>
                </a:lnTo>
                <a:lnTo>
                  <a:pt x="37" y="28"/>
                </a:lnTo>
                <a:lnTo>
                  <a:pt x="36" y="26"/>
                </a:lnTo>
                <a:lnTo>
                  <a:pt x="34" y="26"/>
                </a:lnTo>
                <a:lnTo>
                  <a:pt x="32" y="23"/>
                </a:lnTo>
                <a:lnTo>
                  <a:pt x="33" y="22"/>
                </a:lnTo>
                <a:lnTo>
                  <a:pt x="33" y="19"/>
                </a:lnTo>
                <a:lnTo>
                  <a:pt x="33" y="16"/>
                </a:lnTo>
                <a:lnTo>
                  <a:pt x="32" y="15"/>
                </a:lnTo>
                <a:lnTo>
                  <a:pt x="33" y="14"/>
                </a:lnTo>
                <a:lnTo>
                  <a:pt x="32" y="11"/>
                </a:lnTo>
                <a:lnTo>
                  <a:pt x="30" y="9"/>
                </a:lnTo>
                <a:lnTo>
                  <a:pt x="29" y="7"/>
                </a:lnTo>
                <a:lnTo>
                  <a:pt x="31" y="4"/>
                </a:lnTo>
                <a:lnTo>
                  <a:pt x="31" y="1"/>
                </a:lnTo>
                <a:lnTo>
                  <a:pt x="32" y="0"/>
                </a:lnTo>
                <a:lnTo>
                  <a:pt x="3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5" name="Freeform 19"/>
          <p:cNvSpPr>
            <a:spLocks/>
          </p:cNvSpPr>
          <p:nvPr/>
        </p:nvSpPr>
        <p:spPr bwMode="auto">
          <a:xfrm>
            <a:off x="5262563" y="3486590"/>
            <a:ext cx="279400" cy="488950"/>
          </a:xfrm>
          <a:custGeom>
            <a:avLst/>
            <a:gdLst>
              <a:gd name="T0" fmla="*/ 2147483647 w 20"/>
              <a:gd name="T1" fmla="*/ 2147483647 h 34"/>
              <a:gd name="T2" fmla="*/ 2147483647 w 20"/>
              <a:gd name="T3" fmla="*/ 2147483647 h 34"/>
              <a:gd name="T4" fmla="*/ 2147483647 w 20"/>
              <a:gd name="T5" fmla="*/ 2147483647 h 34"/>
              <a:gd name="T6" fmla="*/ 2147483647 w 20"/>
              <a:gd name="T7" fmla="*/ 2147483647 h 34"/>
              <a:gd name="T8" fmla="*/ 0 w 20"/>
              <a:gd name="T9" fmla="*/ 2147483647 h 34"/>
              <a:gd name="T10" fmla="*/ 0 w 20"/>
              <a:gd name="T11" fmla="*/ 2147483647 h 34"/>
              <a:gd name="T12" fmla="*/ 2147483647 w 20"/>
              <a:gd name="T13" fmla="*/ 2147483647 h 34"/>
              <a:gd name="T14" fmla="*/ 2147483647 w 20"/>
              <a:gd name="T15" fmla="*/ 2147483647 h 34"/>
              <a:gd name="T16" fmla="*/ 2147483647 w 20"/>
              <a:gd name="T17" fmla="*/ 2147483647 h 34"/>
              <a:gd name="T18" fmla="*/ 2147483647 w 20"/>
              <a:gd name="T19" fmla="*/ 2147483647 h 34"/>
              <a:gd name="T20" fmla="*/ 2147483647 w 20"/>
              <a:gd name="T21" fmla="*/ 2147483647 h 34"/>
              <a:gd name="T22" fmla="*/ 2147483647 w 20"/>
              <a:gd name="T23" fmla="*/ 2147483647 h 34"/>
              <a:gd name="T24" fmla="*/ 2147483647 w 20"/>
              <a:gd name="T25" fmla="*/ 2147483647 h 34"/>
              <a:gd name="T26" fmla="*/ 2147483647 w 20"/>
              <a:gd name="T27" fmla="*/ 2147483647 h 34"/>
              <a:gd name="T28" fmla="*/ 2147483647 w 20"/>
              <a:gd name="T29" fmla="*/ 2147483647 h 34"/>
              <a:gd name="T30" fmla="*/ 2147483647 w 20"/>
              <a:gd name="T31" fmla="*/ 2147483647 h 34"/>
              <a:gd name="T32" fmla="*/ 2147483647 w 20"/>
              <a:gd name="T33" fmla="*/ 2147483647 h 34"/>
              <a:gd name="T34" fmla="*/ 2147483647 w 20"/>
              <a:gd name="T35" fmla="*/ 2147483647 h 34"/>
              <a:gd name="T36" fmla="*/ 2147483647 w 20"/>
              <a:gd name="T37" fmla="*/ 2147483647 h 34"/>
              <a:gd name="T38" fmla="*/ 2147483647 w 20"/>
              <a:gd name="T39" fmla="*/ 2147483647 h 34"/>
              <a:gd name="T40" fmla="*/ 2147483647 w 20"/>
              <a:gd name="T41" fmla="*/ 2147483647 h 34"/>
              <a:gd name="T42" fmla="*/ 2147483647 w 20"/>
              <a:gd name="T43" fmla="*/ 2147483647 h 34"/>
              <a:gd name="T44" fmla="*/ 2147483647 w 20"/>
              <a:gd name="T45" fmla="*/ 2147483647 h 34"/>
              <a:gd name="T46" fmla="*/ 2147483647 w 20"/>
              <a:gd name="T47" fmla="*/ 2147483647 h 34"/>
              <a:gd name="T48" fmla="*/ 2147483647 w 20"/>
              <a:gd name="T49" fmla="*/ 2147483647 h 34"/>
              <a:gd name="T50" fmla="*/ 2147483647 w 20"/>
              <a:gd name="T51" fmla="*/ 2147483647 h 34"/>
              <a:gd name="T52" fmla="*/ 2147483647 w 20"/>
              <a:gd name="T53" fmla="*/ 0 h 34"/>
              <a:gd name="T54" fmla="*/ 2147483647 w 20"/>
              <a:gd name="T55" fmla="*/ 2147483647 h 34"/>
              <a:gd name="T56" fmla="*/ 2147483647 w 20"/>
              <a:gd name="T57" fmla="*/ 2147483647 h 3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0"/>
              <a:gd name="T88" fmla="*/ 0 h 34"/>
              <a:gd name="T89" fmla="*/ 20 w 20"/>
              <a:gd name="T90" fmla="*/ 34 h 3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0" h="34">
                <a:moveTo>
                  <a:pt x="3" y="4"/>
                </a:moveTo>
                <a:lnTo>
                  <a:pt x="4" y="5"/>
                </a:lnTo>
                <a:lnTo>
                  <a:pt x="5" y="6"/>
                </a:lnTo>
                <a:lnTo>
                  <a:pt x="4" y="13"/>
                </a:lnTo>
                <a:lnTo>
                  <a:pt x="0" y="19"/>
                </a:lnTo>
                <a:lnTo>
                  <a:pt x="0" y="20"/>
                </a:lnTo>
                <a:lnTo>
                  <a:pt x="1" y="22"/>
                </a:lnTo>
                <a:lnTo>
                  <a:pt x="2" y="22"/>
                </a:lnTo>
                <a:lnTo>
                  <a:pt x="3" y="26"/>
                </a:lnTo>
                <a:lnTo>
                  <a:pt x="4" y="28"/>
                </a:lnTo>
                <a:lnTo>
                  <a:pt x="2" y="28"/>
                </a:lnTo>
                <a:lnTo>
                  <a:pt x="1" y="30"/>
                </a:lnTo>
                <a:lnTo>
                  <a:pt x="3" y="31"/>
                </a:lnTo>
                <a:lnTo>
                  <a:pt x="4" y="34"/>
                </a:lnTo>
                <a:lnTo>
                  <a:pt x="10" y="33"/>
                </a:lnTo>
                <a:lnTo>
                  <a:pt x="11" y="31"/>
                </a:lnTo>
                <a:lnTo>
                  <a:pt x="10" y="31"/>
                </a:lnTo>
                <a:lnTo>
                  <a:pt x="13" y="30"/>
                </a:lnTo>
                <a:lnTo>
                  <a:pt x="16" y="27"/>
                </a:lnTo>
                <a:lnTo>
                  <a:pt x="18" y="26"/>
                </a:lnTo>
                <a:lnTo>
                  <a:pt x="18" y="25"/>
                </a:lnTo>
                <a:lnTo>
                  <a:pt x="16" y="22"/>
                </a:lnTo>
                <a:lnTo>
                  <a:pt x="18" y="16"/>
                </a:lnTo>
                <a:lnTo>
                  <a:pt x="20" y="16"/>
                </a:lnTo>
                <a:lnTo>
                  <a:pt x="20" y="15"/>
                </a:lnTo>
                <a:lnTo>
                  <a:pt x="20" y="8"/>
                </a:lnTo>
                <a:lnTo>
                  <a:pt x="5" y="0"/>
                </a:lnTo>
                <a:lnTo>
                  <a:pt x="3" y="1"/>
                </a:lnTo>
                <a:lnTo>
                  <a:pt x="3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6" name="Freeform 20"/>
          <p:cNvSpPr>
            <a:spLocks/>
          </p:cNvSpPr>
          <p:nvPr/>
        </p:nvSpPr>
        <p:spPr bwMode="auto">
          <a:xfrm>
            <a:off x="6018213" y="3659627"/>
            <a:ext cx="279400" cy="158750"/>
          </a:xfrm>
          <a:custGeom>
            <a:avLst/>
            <a:gdLst>
              <a:gd name="T0" fmla="*/ 2147483647 w 20"/>
              <a:gd name="T1" fmla="*/ 2147483647 h 11"/>
              <a:gd name="T2" fmla="*/ 2147483647 w 20"/>
              <a:gd name="T3" fmla="*/ 2147483647 h 11"/>
              <a:gd name="T4" fmla="*/ 2147483647 w 20"/>
              <a:gd name="T5" fmla="*/ 2147483647 h 11"/>
              <a:gd name="T6" fmla="*/ 2147483647 w 20"/>
              <a:gd name="T7" fmla="*/ 2147483647 h 11"/>
              <a:gd name="T8" fmla="*/ 2147483647 w 20"/>
              <a:gd name="T9" fmla="*/ 0 h 11"/>
              <a:gd name="T10" fmla="*/ 2147483647 w 20"/>
              <a:gd name="T11" fmla="*/ 2147483647 h 11"/>
              <a:gd name="T12" fmla="*/ 2147483647 w 20"/>
              <a:gd name="T13" fmla="*/ 2147483647 h 11"/>
              <a:gd name="T14" fmla="*/ 2147483647 w 20"/>
              <a:gd name="T15" fmla="*/ 2147483647 h 11"/>
              <a:gd name="T16" fmla="*/ 2147483647 w 20"/>
              <a:gd name="T17" fmla="*/ 2147483647 h 11"/>
              <a:gd name="T18" fmla="*/ 2147483647 w 20"/>
              <a:gd name="T19" fmla="*/ 2147483647 h 11"/>
              <a:gd name="T20" fmla="*/ 2147483647 w 20"/>
              <a:gd name="T21" fmla="*/ 2147483647 h 11"/>
              <a:gd name="T22" fmla="*/ 2147483647 w 20"/>
              <a:gd name="T23" fmla="*/ 2147483647 h 11"/>
              <a:gd name="T24" fmla="*/ 2147483647 w 20"/>
              <a:gd name="T25" fmla="*/ 2147483647 h 11"/>
              <a:gd name="T26" fmla="*/ 2147483647 w 20"/>
              <a:gd name="T27" fmla="*/ 2147483647 h 11"/>
              <a:gd name="T28" fmla="*/ 0 w 20"/>
              <a:gd name="T29" fmla="*/ 2147483647 h 11"/>
              <a:gd name="T30" fmla="*/ 2147483647 w 20"/>
              <a:gd name="T31" fmla="*/ 2147483647 h 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0"/>
              <a:gd name="T49" fmla="*/ 0 h 11"/>
              <a:gd name="T50" fmla="*/ 20 w 20"/>
              <a:gd name="T51" fmla="*/ 11 h 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0" h="11">
                <a:moveTo>
                  <a:pt x="1" y="3"/>
                </a:moveTo>
                <a:lnTo>
                  <a:pt x="2" y="1"/>
                </a:lnTo>
                <a:lnTo>
                  <a:pt x="6" y="6"/>
                </a:lnTo>
                <a:lnTo>
                  <a:pt x="13" y="1"/>
                </a:lnTo>
                <a:lnTo>
                  <a:pt x="19" y="0"/>
                </a:lnTo>
                <a:lnTo>
                  <a:pt x="20" y="2"/>
                </a:lnTo>
                <a:lnTo>
                  <a:pt x="20" y="3"/>
                </a:lnTo>
                <a:lnTo>
                  <a:pt x="19" y="3"/>
                </a:lnTo>
                <a:lnTo>
                  <a:pt x="18" y="4"/>
                </a:lnTo>
                <a:lnTo>
                  <a:pt x="14" y="6"/>
                </a:lnTo>
                <a:lnTo>
                  <a:pt x="9" y="9"/>
                </a:lnTo>
                <a:lnTo>
                  <a:pt x="6" y="9"/>
                </a:lnTo>
                <a:lnTo>
                  <a:pt x="5" y="10"/>
                </a:lnTo>
                <a:lnTo>
                  <a:pt x="2" y="11"/>
                </a:lnTo>
                <a:lnTo>
                  <a:pt x="0" y="3"/>
                </a:lnTo>
                <a:lnTo>
                  <a:pt x="1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7" name="Freeform 21"/>
          <p:cNvSpPr>
            <a:spLocks/>
          </p:cNvSpPr>
          <p:nvPr/>
        </p:nvSpPr>
        <p:spPr bwMode="auto">
          <a:xfrm>
            <a:off x="6283325" y="3442140"/>
            <a:ext cx="184150" cy="246062"/>
          </a:xfrm>
          <a:custGeom>
            <a:avLst/>
            <a:gdLst>
              <a:gd name="T0" fmla="*/ 2147483647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2147483647 h 17"/>
              <a:gd name="T8" fmla="*/ 2147483647 w 13"/>
              <a:gd name="T9" fmla="*/ 2147483647 h 17"/>
              <a:gd name="T10" fmla="*/ 2147483647 w 13"/>
              <a:gd name="T11" fmla="*/ 2147483647 h 17"/>
              <a:gd name="T12" fmla="*/ 2147483647 w 13"/>
              <a:gd name="T13" fmla="*/ 2147483647 h 17"/>
              <a:gd name="T14" fmla="*/ 2147483647 w 13"/>
              <a:gd name="T15" fmla="*/ 2147483647 h 17"/>
              <a:gd name="T16" fmla="*/ 2147483647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0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2147483647 w 13"/>
              <a:gd name="T29" fmla="*/ 2147483647 h 17"/>
              <a:gd name="T30" fmla="*/ 2147483647 w 13"/>
              <a:gd name="T31" fmla="*/ 2147483647 h 17"/>
              <a:gd name="T32" fmla="*/ 2147483647 w 13"/>
              <a:gd name="T33" fmla="*/ 2147483647 h 17"/>
              <a:gd name="T34" fmla="*/ 2147483647 w 13"/>
              <a:gd name="T35" fmla="*/ 2147483647 h 17"/>
              <a:gd name="T36" fmla="*/ 2147483647 w 13"/>
              <a:gd name="T37" fmla="*/ 2147483647 h 17"/>
              <a:gd name="T38" fmla="*/ 2147483647 w 13"/>
              <a:gd name="T39" fmla="*/ 2147483647 h 17"/>
              <a:gd name="T40" fmla="*/ 0 w 13"/>
              <a:gd name="T41" fmla="*/ 2147483647 h 17"/>
              <a:gd name="T42" fmla="*/ 2147483647 w 13"/>
              <a:gd name="T43" fmla="*/ 2147483647 h 17"/>
              <a:gd name="T44" fmla="*/ 2147483647 w 13"/>
              <a:gd name="T45" fmla="*/ 2147483647 h 1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3"/>
              <a:gd name="T70" fmla="*/ 0 h 17"/>
              <a:gd name="T71" fmla="*/ 13 w 13"/>
              <a:gd name="T72" fmla="*/ 17 h 1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3" h="17">
                <a:moveTo>
                  <a:pt x="2" y="17"/>
                </a:moveTo>
                <a:lnTo>
                  <a:pt x="4" y="17"/>
                </a:lnTo>
                <a:lnTo>
                  <a:pt x="5" y="15"/>
                </a:lnTo>
                <a:lnTo>
                  <a:pt x="7" y="15"/>
                </a:lnTo>
                <a:lnTo>
                  <a:pt x="8" y="13"/>
                </a:lnTo>
                <a:lnTo>
                  <a:pt x="10" y="12"/>
                </a:lnTo>
                <a:lnTo>
                  <a:pt x="9" y="10"/>
                </a:lnTo>
                <a:lnTo>
                  <a:pt x="12" y="7"/>
                </a:lnTo>
                <a:lnTo>
                  <a:pt x="13" y="5"/>
                </a:lnTo>
                <a:lnTo>
                  <a:pt x="11" y="3"/>
                </a:lnTo>
                <a:lnTo>
                  <a:pt x="8" y="2"/>
                </a:lnTo>
                <a:lnTo>
                  <a:pt x="6" y="0"/>
                </a:lnTo>
                <a:lnTo>
                  <a:pt x="5" y="1"/>
                </a:lnTo>
                <a:lnTo>
                  <a:pt x="5" y="2"/>
                </a:lnTo>
                <a:lnTo>
                  <a:pt x="4" y="3"/>
                </a:lnTo>
                <a:lnTo>
                  <a:pt x="5" y="3"/>
                </a:lnTo>
                <a:lnTo>
                  <a:pt x="6" y="5"/>
                </a:lnTo>
                <a:lnTo>
                  <a:pt x="6" y="7"/>
                </a:lnTo>
                <a:lnTo>
                  <a:pt x="4" y="11"/>
                </a:lnTo>
                <a:lnTo>
                  <a:pt x="0" y="15"/>
                </a:lnTo>
                <a:lnTo>
                  <a:pt x="1" y="17"/>
                </a:lnTo>
                <a:lnTo>
                  <a:pt x="2" y="1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8" name="Freeform 22"/>
          <p:cNvSpPr>
            <a:spLocks/>
          </p:cNvSpPr>
          <p:nvPr/>
        </p:nvSpPr>
        <p:spPr bwMode="auto">
          <a:xfrm>
            <a:off x="5808663" y="3211952"/>
            <a:ext cx="558800" cy="533400"/>
          </a:xfrm>
          <a:custGeom>
            <a:avLst/>
            <a:gdLst>
              <a:gd name="T0" fmla="*/ 2147483647 w 40"/>
              <a:gd name="T1" fmla="*/ 2147483647 h 37"/>
              <a:gd name="T2" fmla="*/ 2147483647 w 40"/>
              <a:gd name="T3" fmla="*/ 2147483647 h 37"/>
              <a:gd name="T4" fmla="*/ 2147483647 w 40"/>
              <a:gd name="T5" fmla="*/ 2147483647 h 37"/>
              <a:gd name="T6" fmla="*/ 2147483647 w 40"/>
              <a:gd name="T7" fmla="*/ 2147483647 h 37"/>
              <a:gd name="T8" fmla="*/ 2147483647 w 40"/>
              <a:gd name="T9" fmla="*/ 2147483647 h 37"/>
              <a:gd name="T10" fmla="*/ 2147483647 w 40"/>
              <a:gd name="T11" fmla="*/ 2147483647 h 37"/>
              <a:gd name="T12" fmla="*/ 2147483647 w 40"/>
              <a:gd name="T13" fmla="*/ 2147483647 h 37"/>
              <a:gd name="T14" fmla="*/ 2147483647 w 40"/>
              <a:gd name="T15" fmla="*/ 2147483647 h 37"/>
              <a:gd name="T16" fmla="*/ 2147483647 w 40"/>
              <a:gd name="T17" fmla="*/ 2147483647 h 37"/>
              <a:gd name="T18" fmla="*/ 2147483647 w 40"/>
              <a:gd name="T19" fmla="*/ 2147483647 h 37"/>
              <a:gd name="T20" fmla="*/ 2147483647 w 40"/>
              <a:gd name="T21" fmla="*/ 2147483647 h 37"/>
              <a:gd name="T22" fmla="*/ 2147483647 w 40"/>
              <a:gd name="T23" fmla="*/ 2147483647 h 37"/>
              <a:gd name="T24" fmla="*/ 2147483647 w 40"/>
              <a:gd name="T25" fmla="*/ 2147483647 h 37"/>
              <a:gd name="T26" fmla="*/ 2147483647 w 40"/>
              <a:gd name="T27" fmla="*/ 2147483647 h 37"/>
              <a:gd name="T28" fmla="*/ 2147483647 w 40"/>
              <a:gd name="T29" fmla="*/ 2147483647 h 37"/>
              <a:gd name="T30" fmla="*/ 2147483647 w 40"/>
              <a:gd name="T31" fmla="*/ 2147483647 h 37"/>
              <a:gd name="T32" fmla="*/ 2147483647 w 40"/>
              <a:gd name="T33" fmla="*/ 2147483647 h 37"/>
              <a:gd name="T34" fmla="*/ 2147483647 w 40"/>
              <a:gd name="T35" fmla="*/ 2147483647 h 37"/>
              <a:gd name="T36" fmla="*/ 2147483647 w 40"/>
              <a:gd name="T37" fmla="*/ 2147483647 h 37"/>
              <a:gd name="T38" fmla="*/ 2147483647 w 40"/>
              <a:gd name="T39" fmla="*/ 2147483647 h 37"/>
              <a:gd name="T40" fmla="*/ 2147483647 w 40"/>
              <a:gd name="T41" fmla="*/ 2147483647 h 37"/>
              <a:gd name="T42" fmla="*/ 2147483647 w 40"/>
              <a:gd name="T43" fmla="*/ 2147483647 h 37"/>
              <a:gd name="T44" fmla="*/ 2147483647 w 40"/>
              <a:gd name="T45" fmla="*/ 2147483647 h 37"/>
              <a:gd name="T46" fmla="*/ 2147483647 w 40"/>
              <a:gd name="T47" fmla="*/ 2147483647 h 37"/>
              <a:gd name="T48" fmla="*/ 2147483647 w 40"/>
              <a:gd name="T49" fmla="*/ 2147483647 h 37"/>
              <a:gd name="T50" fmla="*/ 2147483647 w 40"/>
              <a:gd name="T51" fmla="*/ 2147483647 h 37"/>
              <a:gd name="T52" fmla="*/ 2147483647 w 40"/>
              <a:gd name="T53" fmla="*/ 2147483647 h 37"/>
              <a:gd name="T54" fmla="*/ 2147483647 w 40"/>
              <a:gd name="T55" fmla="*/ 2147483647 h 37"/>
              <a:gd name="T56" fmla="*/ 2147483647 w 40"/>
              <a:gd name="T57" fmla="*/ 2147483647 h 37"/>
              <a:gd name="T58" fmla="*/ 2147483647 w 40"/>
              <a:gd name="T59" fmla="*/ 2147483647 h 37"/>
              <a:gd name="T60" fmla="*/ 2147483647 w 40"/>
              <a:gd name="T61" fmla="*/ 2147483647 h 37"/>
              <a:gd name="T62" fmla="*/ 2147483647 w 40"/>
              <a:gd name="T63" fmla="*/ 2147483647 h 37"/>
              <a:gd name="T64" fmla="*/ 2147483647 w 40"/>
              <a:gd name="T65" fmla="*/ 2147483647 h 37"/>
              <a:gd name="T66" fmla="*/ 2147483647 w 40"/>
              <a:gd name="T67" fmla="*/ 2147483647 h 37"/>
              <a:gd name="T68" fmla="*/ 0 w 40"/>
              <a:gd name="T69" fmla="*/ 2147483647 h 37"/>
              <a:gd name="T70" fmla="*/ 0 w 40"/>
              <a:gd name="T71" fmla="*/ 2147483647 h 37"/>
              <a:gd name="T72" fmla="*/ 2147483647 w 40"/>
              <a:gd name="T73" fmla="*/ 2147483647 h 37"/>
              <a:gd name="T74" fmla="*/ 2147483647 w 40"/>
              <a:gd name="T75" fmla="*/ 2147483647 h 37"/>
              <a:gd name="T76" fmla="*/ 2147483647 w 40"/>
              <a:gd name="T77" fmla="*/ 2147483647 h 37"/>
              <a:gd name="T78" fmla="*/ 2147483647 w 40"/>
              <a:gd name="T79" fmla="*/ 2147483647 h 37"/>
              <a:gd name="T80" fmla="*/ 2147483647 w 40"/>
              <a:gd name="T81" fmla="*/ 2147483647 h 37"/>
              <a:gd name="T82" fmla="*/ 2147483647 w 40"/>
              <a:gd name="T83" fmla="*/ 0 h 37"/>
              <a:gd name="T84" fmla="*/ 2147483647 w 40"/>
              <a:gd name="T85" fmla="*/ 2147483647 h 37"/>
              <a:gd name="T86" fmla="*/ 2147483647 w 40"/>
              <a:gd name="T87" fmla="*/ 2147483647 h 37"/>
              <a:gd name="T88" fmla="*/ 2147483647 w 40"/>
              <a:gd name="T89" fmla="*/ 2147483647 h 37"/>
              <a:gd name="T90" fmla="*/ 2147483647 w 40"/>
              <a:gd name="T91" fmla="*/ 2147483647 h 37"/>
              <a:gd name="T92" fmla="*/ 2147483647 w 40"/>
              <a:gd name="T93" fmla="*/ 2147483647 h 3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0"/>
              <a:gd name="T142" fmla="*/ 0 h 37"/>
              <a:gd name="T143" fmla="*/ 40 w 40"/>
              <a:gd name="T144" fmla="*/ 37 h 37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0" h="37">
                <a:moveTo>
                  <a:pt x="18" y="6"/>
                </a:moveTo>
                <a:lnTo>
                  <a:pt x="19" y="7"/>
                </a:lnTo>
                <a:lnTo>
                  <a:pt x="21" y="6"/>
                </a:lnTo>
                <a:lnTo>
                  <a:pt x="24" y="8"/>
                </a:lnTo>
                <a:lnTo>
                  <a:pt x="25" y="8"/>
                </a:lnTo>
                <a:lnTo>
                  <a:pt x="28" y="12"/>
                </a:lnTo>
                <a:lnTo>
                  <a:pt x="29" y="15"/>
                </a:lnTo>
                <a:lnTo>
                  <a:pt x="31" y="17"/>
                </a:lnTo>
                <a:lnTo>
                  <a:pt x="30" y="18"/>
                </a:lnTo>
                <a:lnTo>
                  <a:pt x="30" y="19"/>
                </a:lnTo>
                <a:lnTo>
                  <a:pt x="31" y="19"/>
                </a:lnTo>
                <a:cubicBezTo>
                  <a:pt x="31" y="19"/>
                  <a:pt x="33" y="19"/>
                  <a:pt x="33" y="19"/>
                </a:cubicBezTo>
                <a:cubicBezTo>
                  <a:pt x="33" y="19"/>
                  <a:pt x="35" y="19"/>
                  <a:pt x="35" y="19"/>
                </a:cubicBezTo>
                <a:cubicBezTo>
                  <a:pt x="35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lnTo>
                  <a:pt x="38" y="19"/>
                </a:lnTo>
                <a:lnTo>
                  <a:pt x="39" y="19"/>
                </a:lnTo>
                <a:lnTo>
                  <a:pt x="40" y="21"/>
                </a:lnTo>
                <a:lnTo>
                  <a:pt x="40" y="23"/>
                </a:lnTo>
                <a:lnTo>
                  <a:pt x="38" y="27"/>
                </a:lnTo>
                <a:lnTo>
                  <a:pt x="34" y="31"/>
                </a:lnTo>
                <a:lnTo>
                  <a:pt x="28" y="32"/>
                </a:lnTo>
                <a:lnTo>
                  <a:pt x="21" y="37"/>
                </a:lnTo>
                <a:lnTo>
                  <a:pt x="17" y="32"/>
                </a:lnTo>
                <a:lnTo>
                  <a:pt x="16" y="34"/>
                </a:lnTo>
                <a:lnTo>
                  <a:pt x="15" y="34"/>
                </a:lnTo>
                <a:lnTo>
                  <a:pt x="15" y="32"/>
                </a:lnTo>
                <a:lnTo>
                  <a:pt x="12" y="27"/>
                </a:lnTo>
                <a:lnTo>
                  <a:pt x="10" y="26"/>
                </a:lnTo>
                <a:lnTo>
                  <a:pt x="9" y="24"/>
                </a:lnTo>
                <a:lnTo>
                  <a:pt x="8" y="20"/>
                </a:lnTo>
                <a:lnTo>
                  <a:pt x="7" y="18"/>
                </a:lnTo>
                <a:lnTo>
                  <a:pt x="5" y="17"/>
                </a:lnTo>
                <a:lnTo>
                  <a:pt x="1" y="9"/>
                </a:lnTo>
                <a:lnTo>
                  <a:pt x="0" y="9"/>
                </a:lnTo>
                <a:lnTo>
                  <a:pt x="0" y="6"/>
                </a:lnTo>
                <a:lnTo>
                  <a:pt x="2" y="6"/>
                </a:lnTo>
                <a:lnTo>
                  <a:pt x="3" y="5"/>
                </a:lnTo>
                <a:lnTo>
                  <a:pt x="4" y="5"/>
                </a:lnTo>
                <a:lnTo>
                  <a:pt x="5" y="3"/>
                </a:lnTo>
                <a:lnTo>
                  <a:pt x="3" y="2"/>
                </a:lnTo>
                <a:lnTo>
                  <a:pt x="7" y="0"/>
                </a:lnTo>
                <a:lnTo>
                  <a:pt x="10" y="1"/>
                </a:lnTo>
                <a:lnTo>
                  <a:pt x="14" y="3"/>
                </a:lnTo>
                <a:lnTo>
                  <a:pt x="15" y="4"/>
                </a:lnTo>
                <a:lnTo>
                  <a:pt x="16" y="5"/>
                </a:lnTo>
                <a:lnTo>
                  <a:pt x="18" y="6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9" name="Freeform 23"/>
          <p:cNvSpPr>
            <a:spLocks/>
          </p:cNvSpPr>
          <p:nvPr/>
        </p:nvSpPr>
        <p:spPr bwMode="auto">
          <a:xfrm>
            <a:off x="6215063" y="3399277"/>
            <a:ext cx="26987" cy="58738"/>
          </a:xfrm>
          <a:custGeom>
            <a:avLst/>
            <a:gdLst>
              <a:gd name="T0" fmla="*/ 0 w 2"/>
              <a:gd name="T1" fmla="*/ 2147483647 h 4"/>
              <a:gd name="T2" fmla="*/ 2147483647 w 2"/>
              <a:gd name="T3" fmla="*/ 0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2147483647 h 4"/>
              <a:gd name="T10" fmla="*/ 0 w 2"/>
              <a:gd name="T11" fmla="*/ 2147483647 h 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"/>
              <a:gd name="T19" fmla="*/ 0 h 4"/>
              <a:gd name="T20" fmla="*/ 2 w 2"/>
              <a:gd name="T21" fmla="*/ 4 h 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" h="4">
                <a:moveTo>
                  <a:pt x="0" y="2"/>
                </a:moveTo>
                <a:lnTo>
                  <a:pt x="1" y="0"/>
                </a:lnTo>
                <a:lnTo>
                  <a:pt x="2" y="1"/>
                </a:lnTo>
                <a:lnTo>
                  <a:pt x="2" y="3"/>
                </a:lnTo>
                <a:lnTo>
                  <a:pt x="2" y="4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0" name="Freeform 24"/>
          <p:cNvSpPr>
            <a:spLocks/>
          </p:cNvSpPr>
          <p:nvPr/>
        </p:nvSpPr>
        <p:spPr bwMode="auto">
          <a:xfrm>
            <a:off x="6229350" y="3399277"/>
            <a:ext cx="138113" cy="87313"/>
          </a:xfrm>
          <a:custGeom>
            <a:avLst/>
            <a:gdLst>
              <a:gd name="T0" fmla="*/ 2147483647 w 10"/>
              <a:gd name="T1" fmla="*/ 2147483647 h 6"/>
              <a:gd name="T2" fmla="*/ 2147483647 w 10"/>
              <a:gd name="T3" fmla="*/ 2147483647 h 6"/>
              <a:gd name="T4" fmla="*/ 2147483647 w 10"/>
              <a:gd name="T5" fmla="*/ 2147483647 h 6"/>
              <a:gd name="T6" fmla="*/ 2147483647 w 10"/>
              <a:gd name="T7" fmla="*/ 2147483647 h 6"/>
              <a:gd name="T8" fmla="*/ 2147483647 w 10"/>
              <a:gd name="T9" fmla="*/ 2147483647 h 6"/>
              <a:gd name="T10" fmla="*/ 2147483647 w 10"/>
              <a:gd name="T11" fmla="*/ 2147483647 h 6"/>
              <a:gd name="T12" fmla="*/ 2147483647 w 10"/>
              <a:gd name="T13" fmla="*/ 2147483647 h 6"/>
              <a:gd name="T14" fmla="*/ 2147483647 w 10"/>
              <a:gd name="T15" fmla="*/ 2147483647 h 6"/>
              <a:gd name="T16" fmla="*/ 2147483647 w 10"/>
              <a:gd name="T17" fmla="*/ 2147483647 h 6"/>
              <a:gd name="T18" fmla="*/ 2147483647 w 10"/>
              <a:gd name="T19" fmla="*/ 2147483647 h 6"/>
              <a:gd name="T20" fmla="*/ 2147483647 w 10"/>
              <a:gd name="T21" fmla="*/ 2147483647 h 6"/>
              <a:gd name="T22" fmla="*/ 0 w 10"/>
              <a:gd name="T23" fmla="*/ 2147483647 h 6"/>
              <a:gd name="T24" fmla="*/ 0 w 10"/>
              <a:gd name="T25" fmla="*/ 2147483647 h 6"/>
              <a:gd name="T26" fmla="*/ 2147483647 w 10"/>
              <a:gd name="T27" fmla="*/ 2147483647 h 6"/>
              <a:gd name="T28" fmla="*/ 2147483647 w 10"/>
              <a:gd name="T29" fmla="*/ 2147483647 h 6"/>
              <a:gd name="T30" fmla="*/ 2147483647 w 10"/>
              <a:gd name="T31" fmla="*/ 2147483647 h 6"/>
              <a:gd name="T32" fmla="*/ 2147483647 w 10"/>
              <a:gd name="T33" fmla="*/ 2147483647 h 6"/>
              <a:gd name="T34" fmla="*/ 2147483647 w 10"/>
              <a:gd name="T35" fmla="*/ 0 h 6"/>
              <a:gd name="T36" fmla="*/ 2147483647 w 10"/>
              <a:gd name="T37" fmla="*/ 2147483647 h 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"/>
              <a:gd name="T58" fmla="*/ 0 h 6"/>
              <a:gd name="T59" fmla="*/ 10 w 10"/>
              <a:gd name="T60" fmla="*/ 6 h 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" h="6">
                <a:moveTo>
                  <a:pt x="10" y="2"/>
                </a:moveTo>
                <a:lnTo>
                  <a:pt x="10" y="3"/>
                </a:lnTo>
                <a:lnTo>
                  <a:pt x="9" y="4"/>
                </a:lnTo>
                <a:lnTo>
                  <a:pt x="9" y="5"/>
                </a:lnTo>
                <a:lnTo>
                  <a:pt x="8" y="6"/>
                </a:lnTo>
                <a:lnTo>
                  <a:pt x="7" y="5"/>
                </a:lnTo>
                <a:cubicBezTo>
                  <a:pt x="7" y="5"/>
                  <a:pt x="6" y="6"/>
                  <a:pt x="6" y="6"/>
                </a:cubicBezTo>
                <a:cubicBezTo>
                  <a:pt x="6" y="6"/>
                  <a:pt x="5" y="6"/>
                  <a:pt x="5" y="6"/>
                </a:cubicBezTo>
                <a:cubicBezTo>
                  <a:pt x="5" y="6"/>
                  <a:pt x="3" y="6"/>
                  <a:pt x="3" y="6"/>
                </a:cubicBezTo>
                <a:cubicBezTo>
                  <a:pt x="3" y="6"/>
                  <a:pt x="1" y="6"/>
                  <a:pt x="1" y="6"/>
                </a:cubicBezTo>
                <a:lnTo>
                  <a:pt x="0" y="6"/>
                </a:lnTo>
                <a:lnTo>
                  <a:pt x="0" y="5"/>
                </a:lnTo>
                <a:lnTo>
                  <a:pt x="1" y="4"/>
                </a:lnTo>
                <a:lnTo>
                  <a:pt x="3" y="5"/>
                </a:lnTo>
                <a:lnTo>
                  <a:pt x="3" y="4"/>
                </a:lnTo>
                <a:lnTo>
                  <a:pt x="6" y="4"/>
                </a:lnTo>
                <a:lnTo>
                  <a:pt x="9" y="0"/>
                </a:lnTo>
                <a:lnTo>
                  <a:pt x="1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1" name="Freeform 25"/>
          <p:cNvSpPr>
            <a:spLocks/>
          </p:cNvSpPr>
          <p:nvPr/>
        </p:nvSpPr>
        <p:spPr bwMode="auto">
          <a:xfrm>
            <a:off x="6353175" y="3399277"/>
            <a:ext cx="14288" cy="28575"/>
          </a:xfrm>
          <a:custGeom>
            <a:avLst/>
            <a:gdLst>
              <a:gd name="T0" fmla="*/ 2147483647 w 1"/>
              <a:gd name="T1" fmla="*/ 2147483647 h 2"/>
              <a:gd name="T2" fmla="*/ 2147483647 w 1"/>
              <a:gd name="T3" fmla="*/ 0 h 2"/>
              <a:gd name="T4" fmla="*/ 0 w 1"/>
              <a:gd name="T5" fmla="*/ 0 h 2"/>
              <a:gd name="T6" fmla="*/ 0 w 1"/>
              <a:gd name="T7" fmla="*/ 0 h 2"/>
              <a:gd name="T8" fmla="*/ 2147483647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1" y="0"/>
                </a:lnTo>
                <a:lnTo>
                  <a:pt x="0" y="0"/>
                </a:lnTo>
                <a:lnTo>
                  <a:pt x="1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2" name="Freeform 26"/>
          <p:cNvSpPr>
            <a:spLocks/>
          </p:cNvSpPr>
          <p:nvPr/>
        </p:nvSpPr>
        <p:spPr bwMode="auto">
          <a:xfrm>
            <a:off x="8353425" y="4207315"/>
            <a:ext cx="280988" cy="276225"/>
          </a:xfrm>
          <a:custGeom>
            <a:avLst/>
            <a:gdLst>
              <a:gd name="T0" fmla="*/ 2147483647 w 20"/>
              <a:gd name="T1" fmla="*/ 2147483647 h 19"/>
              <a:gd name="T2" fmla="*/ 2147483647 w 20"/>
              <a:gd name="T3" fmla="*/ 2147483647 h 19"/>
              <a:gd name="T4" fmla="*/ 2147483647 w 20"/>
              <a:gd name="T5" fmla="*/ 2147483647 h 19"/>
              <a:gd name="T6" fmla="*/ 2147483647 w 20"/>
              <a:gd name="T7" fmla="*/ 2147483647 h 19"/>
              <a:gd name="T8" fmla="*/ 2147483647 w 20"/>
              <a:gd name="T9" fmla="*/ 2147483647 h 19"/>
              <a:gd name="T10" fmla="*/ 2147483647 w 20"/>
              <a:gd name="T11" fmla="*/ 2147483647 h 19"/>
              <a:gd name="T12" fmla="*/ 2147483647 w 20"/>
              <a:gd name="T13" fmla="*/ 2147483647 h 19"/>
              <a:gd name="T14" fmla="*/ 2147483647 w 20"/>
              <a:gd name="T15" fmla="*/ 2147483647 h 19"/>
              <a:gd name="T16" fmla="*/ 2147483647 w 20"/>
              <a:gd name="T17" fmla="*/ 2147483647 h 19"/>
              <a:gd name="T18" fmla="*/ 2147483647 w 20"/>
              <a:gd name="T19" fmla="*/ 2147483647 h 19"/>
              <a:gd name="T20" fmla="*/ 2147483647 w 20"/>
              <a:gd name="T21" fmla="*/ 2147483647 h 19"/>
              <a:gd name="T22" fmla="*/ 2147483647 w 20"/>
              <a:gd name="T23" fmla="*/ 2147483647 h 19"/>
              <a:gd name="T24" fmla="*/ 2147483647 w 20"/>
              <a:gd name="T25" fmla="*/ 2147483647 h 19"/>
              <a:gd name="T26" fmla="*/ 2147483647 w 20"/>
              <a:gd name="T27" fmla="*/ 2147483647 h 19"/>
              <a:gd name="T28" fmla="*/ 2147483647 w 20"/>
              <a:gd name="T29" fmla="*/ 2147483647 h 19"/>
              <a:gd name="T30" fmla="*/ 2147483647 w 20"/>
              <a:gd name="T31" fmla="*/ 2147483647 h 19"/>
              <a:gd name="T32" fmla="*/ 2147483647 w 20"/>
              <a:gd name="T33" fmla="*/ 2147483647 h 19"/>
              <a:gd name="T34" fmla="*/ 2147483647 w 20"/>
              <a:gd name="T35" fmla="*/ 2147483647 h 19"/>
              <a:gd name="T36" fmla="*/ 0 w 20"/>
              <a:gd name="T37" fmla="*/ 2147483647 h 19"/>
              <a:gd name="T38" fmla="*/ 2147483647 w 20"/>
              <a:gd name="T39" fmla="*/ 0 h 19"/>
              <a:gd name="T40" fmla="*/ 2147483647 w 20"/>
              <a:gd name="T41" fmla="*/ 0 h 19"/>
              <a:gd name="T42" fmla="*/ 2147483647 w 20"/>
              <a:gd name="T43" fmla="*/ 2147483647 h 19"/>
              <a:gd name="T44" fmla="*/ 2147483647 w 20"/>
              <a:gd name="T45" fmla="*/ 2147483647 h 19"/>
              <a:gd name="T46" fmla="*/ 2147483647 w 20"/>
              <a:gd name="T47" fmla="*/ 2147483647 h 19"/>
              <a:gd name="T48" fmla="*/ 2147483647 w 20"/>
              <a:gd name="T49" fmla="*/ 2147483647 h 19"/>
              <a:gd name="T50" fmla="*/ 2147483647 w 20"/>
              <a:gd name="T51" fmla="*/ 2147483647 h 19"/>
              <a:gd name="T52" fmla="*/ 2147483647 w 20"/>
              <a:gd name="T53" fmla="*/ 2147483647 h 19"/>
              <a:gd name="T54" fmla="*/ 2147483647 w 20"/>
              <a:gd name="T55" fmla="*/ 2147483647 h 19"/>
              <a:gd name="T56" fmla="*/ 2147483647 w 20"/>
              <a:gd name="T57" fmla="*/ 2147483647 h 19"/>
              <a:gd name="T58" fmla="*/ 2147483647 w 20"/>
              <a:gd name="T59" fmla="*/ 2147483647 h 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0"/>
              <a:gd name="T91" fmla="*/ 0 h 19"/>
              <a:gd name="T92" fmla="*/ 20 w 20"/>
              <a:gd name="T93" fmla="*/ 19 h 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0" h="19">
                <a:moveTo>
                  <a:pt x="19" y="19"/>
                </a:moveTo>
                <a:lnTo>
                  <a:pt x="17" y="17"/>
                </a:lnTo>
                <a:lnTo>
                  <a:pt x="13" y="18"/>
                </a:lnTo>
                <a:lnTo>
                  <a:pt x="14" y="15"/>
                </a:lnTo>
                <a:lnTo>
                  <a:pt x="15" y="15"/>
                </a:lnTo>
                <a:lnTo>
                  <a:pt x="14" y="12"/>
                </a:lnTo>
                <a:lnTo>
                  <a:pt x="12" y="10"/>
                </a:lnTo>
                <a:lnTo>
                  <a:pt x="8" y="9"/>
                </a:lnTo>
                <a:lnTo>
                  <a:pt x="6" y="7"/>
                </a:lnTo>
                <a:lnTo>
                  <a:pt x="5" y="8"/>
                </a:lnTo>
                <a:lnTo>
                  <a:pt x="4" y="8"/>
                </a:lnTo>
                <a:lnTo>
                  <a:pt x="4" y="7"/>
                </a:lnTo>
                <a:lnTo>
                  <a:pt x="2" y="6"/>
                </a:lnTo>
                <a:lnTo>
                  <a:pt x="6" y="5"/>
                </a:lnTo>
                <a:lnTo>
                  <a:pt x="6" y="4"/>
                </a:lnTo>
                <a:lnTo>
                  <a:pt x="3" y="5"/>
                </a:lnTo>
                <a:lnTo>
                  <a:pt x="2" y="4"/>
                </a:lnTo>
                <a:lnTo>
                  <a:pt x="2" y="3"/>
                </a:lnTo>
                <a:lnTo>
                  <a:pt x="0" y="3"/>
                </a:lnTo>
                <a:lnTo>
                  <a:pt x="3" y="0"/>
                </a:lnTo>
                <a:lnTo>
                  <a:pt x="4" y="0"/>
                </a:lnTo>
                <a:lnTo>
                  <a:pt x="5" y="1"/>
                </a:lnTo>
                <a:lnTo>
                  <a:pt x="6" y="1"/>
                </a:lnTo>
                <a:lnTo>
                  <a:pt x="7" y="5"/>
                </a:lnTo>
                <a:lnTo>
                  <a:pt x="9" y="7"/>
                </a:lnTo>
                <a:lnTo>
                  <a:pt x="11" y="4"/>
                </a:lnTo>
                <a:lnTo>
                  <a:pt x="14" y="3"/>
                </a:lnTo>
                <a:lnTo>
                  <a:pt x="20" y="6"/>
                </a:lnTo>
                <a:lnTo>
                  <a:pt x="19" y="19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3" name="Freeform 27"/>
          <p:cNvSpPr>
            <a:spLocks/>
          </p:cNvSpPr>
          <p:nvPr/>
        </p:nvSpPr>
        <p:spPr bwMode="auto">
          <a:xfrm>
            <a:off x="8620125" y="4294627"/>
            <a:ext cx="252413" cy="244475"/>
          </a:xfrm>
          <a:custGeom>
            <a:avLst/>
            <a:gdLst>
              <a:gd name="T0" fmla="*/ 2147483647 w 18"/>
              <a:gd name="T1" fmla="*/ 0 h 17"/>
              <a:gd name="T2" fmla="*/ 2147483647 w 18"/>
              <a:gd name="T3" fmla="*/ 2147483647 h 17"/>
              <a:gd name="T4" fmla="*/ 2147483647 w 18"/>
              <a:gd name="T5" fmla="*/ 2147483647 h 17"/>
              <a:gd name="T6" fmla="*/ 2147483647 w 18"/>
              <a:gd name="T7" fmla="*/ 2147483647 h 17"/>
              <a:gd name="T8" fmla="*/ 2147483647 w 18"/>
              <a:gd name="T9" fmla="*/ 2147483647 h 17"/>
              <a:gd name="T10" fmla="*/ 2147483647 w 18"/>
              <a:gd name="T11" fmla="*/ 2147483647 h 17"/>
              <a:gd name="T12" fmla="*/ 2147483647 w 18"/>
              <a:gd name="T13" fmla="*/ 2147483647 h 17"/>
              <a:gd name="T14" fmla="*/ 2147483647 w 18"/>
              <a:gd name="T15" fmla="*/ 2147483647 h 17"/>
              <a:gd name="T16" fmla="*/ 2147483647 w 18"/>
              <a:gd name="T17" fmla="*/ 2147483647 h 17"/>
              <a:gd name="T18" fmla="*/ 2147483647 w 18"/>
              <a:gd name="T19" fmla="*/ 2147483647 h 17"/>
              <a:gd name="T20" fmla="*/ 2147483647 w 18"/>
              <a:gd name="T21" fmla="*/ 2147483647 h 17"/>
              <a:gd name="T22" fmla="*/ 2147483647 w 18"/>
              <a:gd name="T23" fmla="*/ 2147483647 h 17"/>
              <a:gd name="T24" fmla="*/ 2147483647 w 18"/>
              <a:gd name="T25" fmla="*/ 2147483647 h 17"/>
              <a:gd name="T26" fmla="*/ 2147483647 w 18"/>
              <a:gd name="T27" fmla="*/ 2147483647 h 17"/>
              <a:gd name="T28" fmla="*/ 2147483647 w 18"/>
              <a:gd name="T29" fmla="*/ 2147483647 h 17"/>
              <a:gd name="T30" fmla="*/ 2147483647 w 18"/>
              <a:gd name="T31" fmla="*/ 2147483647 h 17"/>
              <a:gd name="T32" fmla="*/ 2147483647 w 18"/>
              <a:gd name="T33" fmla="*/ 2147483647 h 17"/>
              <a:gd name="T34" fmla="*/ 2147483647 w 18"/>
              <a:gd name="T35" fmla="*/ 2147483647 h 17"/>
              <a:gd name="T36" fmla="*/ 2147483647 w 18"/>
              <a:gd name="T37" fmla="*/ 2147483647 h 17"/>
              <a:gd name="T38" fmla="*/ 2147483647 w 18"/>
              <a:gd name="T39" fmla="*/ 2147483647 h 17"/>
              <a:gd name="T40" fmla="*/ 2147483647 w 18"/>
              <a:gd name="T41" fmla="*/ 2147483647 h 17"/>
              <a:gd name="T42" fmla="*/ 2147483647 w 18"/>
              <a:gd name="T43" fmla="*/ 2147483647 h 17"/>
              <a:gd name="T44" fmla="*/ 2147483647 w 18"/>
              <a:gd name="T45" fmla="*/ 2147483647 h 17"/>
              <a:gd name="T46" fmla="*/ 2147483647 w 18"/>
              <a:gd name="T47" fmla="*/ 2147483647 h 17"/>
              <a:gd name="T48" fmla="*/ 2147483647 w 18"/>
              <a:gd name="T49" fmla="*/ 2147483647 h 17"/>
              <a:gd name="T50" fmla="*/ 2147483647 w 18"/>
              <a:gd name="T51" fmla="*/ 2147483647 h 17"/>
              <a:gd name="T52" fmla="*/ 2147483647 w 18"/>
              <a:gd name="T53" fmla="*/ 2147483647 h 17"/>
              <a:gd name="T54" fmla="*/ 0 w 18"/>
              <a:gd name="T55" fmla="*/ 2147483647 h 17"/>
              <a:gd name="T56" fmla="*/ 2147483647 w 18"/>
              <a:gd name="T57" fmla="*/ 0 h 17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8"/>
              <a:gd name="T88" fmla="*/ 0 h 17"/>
              <a:gd name="T89" fmla="*/ 18 w 18"/>
              <a:gd name="T90" fmla="*/ 17 h 17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8" h="17">
                <a:moveTo>
                  <a:pt x="1" y="0"/>
                </a:moveTo>
                <a:lnTo>
                  <a:pt x="5" y="1"/>
                </a:lnTo>
                <a:lnTo>
                  <a:pt x="9" y="3"/>
                </a:lnTo>
                <a:lnTo>
                  <a:pt x="9" y="5"/>
                </a:lnTo>
                <a:lnTo>
                  <a:pt x="11" y="6"/>
                </a:lnTo>
                <a:lnTo>
                  <a:pt x="12" y="6"/>
                </a:lnTo>
                <a:lnTo>
                  <a:pt x="13" y="7"/>
                </a:lnTo>
                <a:lnTo>
                  <a:pt x="13" y="8"/>
                </a:lnTo>
                <a:lnTo>
                  <a:pt x="12" y="8"/>
                </a:lnTo>
                <a:lnTo>
                  <a:pt x="12" y="9"/>
                </a:lnTo>
                <a:lnTo>
                  <a:pt x="13" y="11"/>
                </a:lnTo>
                <a:lnTo>
                  <a:pt x="14" y="13"/>
                </a:lnTo>
                <a:lnTo>
                  <a:pt x="15" y="13"/>
                </a:lnTo>
                <a:lnTo>
                  <a:pt x="15" y="14"/>
                </a:lnTo>
                <a:lnTo>
                  <a:pt x="17" y="14"/>
                </a:lnTo>
                <a:lnTo>
                  <a:pt x="16" y="15"/>
                </a:lnTo>
                <a:lnTo>
                  <a:pt x="18" y="15"/>
                </a:lnTo>
                <a:lnTo>
                  <a:pt x="17" y="16"/>
                </a:lnTo>
                <a:lnTo>
                  <a:pt x="16" y="17"/>
                </a:lnTo>
                <a:lnTo>
                  <a:pt x="16" y="16"/>
                </a:lnTo>
                <a:lnTo>
                  <a:pt x="12" y="15"/>
                </a:lnTo>
                <a:lnTo>
                  <a:pt x="9" y="11"/>
                </a:lnTo>
                <a:lnTo>
                  <a:pt x="7" y="10"/>
                </a:lnTo>
                <a:lnTo>
                  <a:pt x="6" y="10"/>
                </a:lnTo>
                <a:lnTo>
                  <a:pt x="4" y="12"/>
                </a:lnTo>
                <a:lnTo>
                  <a:pt x="3" y="13"/>
                </a:lnTo>
                <a:lnTo>
                  <a:pt x="0" y="13"/>
                </a:lnTo>
                <a:lnTo>
                  <a:pt x="1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4" name="Freeform 28"/>
          <p:cNvSpPr>
            <a:spLocks/>
          </p:cNvSpPr>
          <p:nvPr/>
        </p:nvSpPr>
        <p:spPr bwMode="auto">
          <a:xfrm>
            <a:off x="7305675" y="3340540"/>
            <a:ext cx="223838" cy="565150"/>
          </a:xfrm>
          <a:custGeom>
            <a:avLst/>
            <a:gdLst>
              <a:gd name="T0" fmla="*/ 2147483647 w 16"/>
              <a:gd name="T1" fmla="*/ 2147483647 h 39"/>
              <a:gd name="T2" fmla="*/ 2147483647 w 16"/>
              <a:gd name="T3" fmla="*/ 2147483647 h 39"/>
              <a:gd name="T4" fmla="*/ 2147483647 w 16"/>
              <a:gd name="T5" fmla="*/ 2147483647 h 39"/>
              <a:gd name="T6" fmla="*/ 2147483647 w 16"/>
              <a:gd name="T7" fmla="*/ 2147483647 h 39"/>
              <a:gd name="T8" fmla="*/ 2147483647 w 16"/>
              <a:gd name="T9" fmla="*/ 2147483647 h 39"/>
              <a:gd name="T10" fmla="*/ 2147483647 w 16"/>
              <a:gd name="T11" fmla="*/ 2147483647 h 39"/>
              <a:gd name="T12" fmla="*/ 2147483647 w 16"/>
              <a:gd name="T13" fmla="*/ 2147483647 h 39"/>
              <a:gd name="T14" fmla="*/ 2147483647 w 16"/>
              <a:gd name="T15" fmla="*/ 2147483647 h 39"/>
              <a:gd name="T16" fmla="*/ 2147483647 w 16"/>
              <a:gd name="T17" fmla="*/ 2147483647 h 39"/>
              <a:gd name="T18" fmla="*/ 2147483647 w 16"/>
              <a:gd name="T19" fmla="*/ 2147483647 h 39"/>
              <a:gd name="T20" fmla="*/ 2147483647 w 16"/>
              <a:gd name="T21" fmla="*/ 2147483647 h 39"/>
              <a:gd name="T22" fmla="*/ 2147483647 w 16"/>
              <a:gd name="T23" fmla="*/ 2147483647 h 39"/>
              <a:gd name="T24" fmla="*/ 2147483647 w 16"/>
              <a:gd name="T25" fmla="*/ 2147483647 h 39"/>
              <a:gd name="T26" fmla="*/ 2147483647 w 16"/>
              <a:gd name="T27" fmla="*/ 2147483647 h 39"/>
              <a:gd name="T28" fmla="*/ 2147483647 w 16"/>
              <a:gd name="T29" fmla="*/ 2147483647 h 39"/>
              <a:gd name="T30" fmla="*/ 2147483647 w 16"/>
              <a:gd name="T31" fmla="*/ 0 h 39"/>
              <a:gd name="T32" fmla="*/ 2147483647 w 16"/>
              <a:gd name="T33" fmla="*/ 0 h 39"/>
              <a:gd name="T34" fmla="*/ 2147483647 w 16"/>
              <a:gd name="T35" fmla="*/ 2147483647 h 39"/>
              <a:gd name="T36" fmla="*/ 2147483647 w 16"/>
              <a:gd name="T37" fmla="*/ 2147483647 h 39"/>
              <a:gd name="T38" fmla="*/ 2147483647 w 16"/>
              <a:gd name="T39" fmla="*/ 2147483647 h 39"/>
              <a:gd name="T40" fmla="*/ 2147483647 w 16"/>
              <a:gd name="T41" fmla="*/ 2147483647 h 39"/>
              <a:gd name="T42" fmla="*/ 2147483647 w 16"/>
              <a:gd name="T43" fmla="*/ 2147483647 h 39"/>
              <a:gd name="T44" fmla="*/ 2147483647 w 16"/>
              <a:gd name="T45" fmla="*/ 2147483647 h 39"/>
              <a:gd name="T46" fmla="*/ 0 w 16"/>
              <a:gd name="T47" fmla="*/ 2147483647 h 39"/>
              <a:gd name="T48" fmla="*/ 0 w 16"/>
              <a:gd name="T49" fmla="*/ 2147483647 h 39"/>
              <a:gd name="T50" fmla="*/ 2147483647 w 16"/>
              <a:gd name="T51" fmla="*/ 2147483647 h 39"/>
              <a:gd name="T52" fmla="*/ 2147483647 w 16"/>
              <a:gd name="T53" fmla="*/ 2147483647 h 39"/>
              <a:gd name="T54" fmla="*/ 2147483647 w 16"/>
              <a:gd name="T55" fmla="*/ 2147483647 h 39"/>
              <a:gd name="T56" fmla="*/ 2147483647 w 16"/>
              <a:gd name="T57" fmla="*/ 2147483647 h 39"/>
              <a:gd name="T58" fmla="*/ 2147483647 w 16"/>
              <a:gd name="T59" fmla="*/ 2147483647 h 39"/>
              <a:gd name="T60" fmla="*/ 2147483647 w 16"/>
              <a:gd name="T61" fmla="*/ 2147483647 h 39"/>
              <a:gd name="T62" fmla="*/ 2147483647 w 16"/>
              <a:gd name="T63" fmla="*/ 2147483647 h 39"/>
              <a:gd name="T64" fmla="*/ 2147483647 w 16"/>
              <a:gd name="T65" fmla="*/ 2147483647 h 39"/>
              <a:gd name="T66" fmla="*/ 2147483647 w 16"/>
              <a:gd name="T67" fmla="*/ 2147483647 h 39"/>
              <a:gd name="T68" fmla="*/ 2147483647 w 16"/>
              <a:gd name="T69" fmla="*/ 2147483647 h 39"/>
              <a:gd name="T70" fmla="*/ 2147483647 w 16"/>
              <a:gd name="T71" fmla="*/ 2147483647 h 39"/>
              <a:gd name="T72" fmla="*/ 2147483647 w 16"/>
              <a:gd name="T73" fmla="*/ 2147483647 h 39"/>
              <a:gd name="T74" fmla="*/ 2147483647 w 16"/>
              <a:gd name="T75" fmla="*/ 2147483647 h 39"/>
              <a:gd name="T76" fmla="*/ 2147483647 w 16"/>
              <a:gd name="T77" fmla="*/ 2147483647 h 39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6"/>
              <a:gd name="T118" fmla="*/ 0 h 39"/>
              <a:gd name="T119" fmla="*/ 16 w 16"/>
              <a:gd name="T120" fmla="*/ 39 h 39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6" h="39">
                <a:moveTo>
                  <a:pt x="16" y="34"/>
                </a:moveTo>
                <a:lnTo>
                  <a:pt x="14" y="30"/>
                </a:lnTo>
                <a:lnTo>
                  <a:pt x="12" y="28"/>
                </a:lnTo>
                <a:lnTo>
                  <a:pt x="13" y="25"/>
                </a:lnTo>
                <a:lnTo>
                  <a:pt x="11" y="21"/>
                </a:lnTo>
                <a:lnTo>
                  <a:pt x="11" y="19"/>
                </a:lnTo>
                <a:lnTo>
                  <a:pt x="15" y="16"/>
                </a:lnTo>
                <a:lnTo>
                  <a:pt x="16" y="13"/>
                </a:lnTo>
                <a:lnTo>
                  <a:pt x="14" y="14"/>
                </a:lnTo>
                <a:lnTo>
                  <a:pt x="13" y="12"/>
                </a:lnTo>
                <a:lnTo>
                  <a:pt x="13" y="11"/>
                </a:lnTo>
                <a:lnTo>
                  <a:pt x="12" y="10"/>
                </a:lnTo>
                <a:lnTo>
                  <a:pt x="11" y="8"/>
                </a:lnTo>
                <a:lnTo>
                  <a:pt x="9" y="9"/>
                </a:lnTo>
                <a:lnTo>
                  <a:pt x="10" y="3"/>
                </a:lnTo>
                <a:lnTo>
                  <a:pt x="8" y="0"/>
                </a:lnTo>
                <a:lnTo>
                  <a:pt x="7" y="0"/>
                </a:lnTo>
                <a:lnTo>
                  <a:pt x="6" y="2"/>
                </a:lnTo>
                <a:lnTo>
                  <a:pt x="5" y="2"/>
                </a:lnTo>
                <a:lnTo>
                  <a:pt x="4" y="3"/>
                </a:lnTo>
                <a:lnTo>
                  <a:pt x="3" y="9"/>
                </a:lnTo>
                <a:lnTo>
                  <a:pt x="1" y="9"/>
                </a:lnTo>
                <a:lnTo>
                  <a:pt x="1" y="12"/>
                </a:lnTo>
                <a:lnTo>
                  <a:pt x="0" y="13"/>
                </a:lnTo>
                <a:lnTo>
                  <a:pt x="0" y="15"/>
                </a:lnTo>
                <a:lnTo>
                  <a:pt x="2" y="17"/>
                </a:lnTo>
                <a:lnTo>
                  <a:pt x="3" y="20"/>
                </a:lnTo>
                <a:lnTo>
                  <a:pt x="4" y="20"/>
                </a:lnTo>
                <a:lnTo>
                  <a:pt x="5" y="23"/>
                </a:lnTo>
                <a:lnTo>
                  <a:pt x="5" y="25"/>
                </a:lnTo>
                <a:lnTo>
                  <a:pt x="7" y="26"/>
                </a:lnTo>
                <a:lnTo>
                  <a:pt x="10" y="24"/>
                </a:lnTo>
                <a:lnTo>
                  <a:pt x="11" y="25"/>
                </a:lnTo>
                <a:lnTo>
                  <a:pt x="14" y="33"/>
                </a:lnTo>
                <a:lnTo>
                  <a:pt x="14" y="34"/>
                </a:lnTo>
                <a:lnTo>
                  <a:pt x="14" y="36"/>
                </a:lnTo>
                <a:lnTo>
                  <a:pt x="14" y="39"/>
                </a:lnTo>
                <a:lnTo>
                  <a:pt x="16" y="3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5" name="Freeform 29"/>
          <p:cNvSpPr>
            <a:spLocks/>
          </p:cNvSpPr>
          <p:nvPr/>
        </p:nvSpPr>
        <p:spPr bwMode="auto">
          <a:xfrm>
            <a:off x="7458075" y="3572315"/>
            <a:ext cx="211138" cy="447675"/>
          </a:xfrm>
          <a:custGeom>
            <a:avLst/>
            <a:gdLst>
              <a:gd name="T0" fmla="*/ 2147483647 w 15"/>
              <a:gd name="T1" fmla="*/ 2147483647 h 31"/>
              <a:gd name="T2" fmla="*/ 2147483647 w 15"/>
              <a:gd name="T3" fmla="*/ 2147483647 h 31"/>
              <a:gd name="T4" fmla="*/ 2147483647 w 15"/>
              <a:gd name="T5" fmla="*/ 2147483647 h 31"/>
              <a:gd name="T6" fmla="*/ 2147483647 w 15"/>
              <a:gd name="T7" fmla="*/ 2147483647 h 31"/>
              <a:gd name="T8" fmla="*/ 2147483647 w 15"/>
              <a:gd name="T9" fmla="*/ 2147483647 h 31"/>
              <a:gd name="T10" fmla="*/ 2147483647 w 15"/>
              <a:gd name="T11" fmla="*/ 2147483647 h 31"/>
              <a:gd name="T12" fmla="*/ 2147483647 w 15"/>
              <a:gd name="T13" fmla="*/ 2147483647 h 31"/>
              <a:gd name="T14" fmla="*/ 2147483647 w 15"/>
              <a:gd name="T15" fmla="*/ 2147483647 h 31"/>
              <a:gd name="T16" fmla="*/ 2147483647 w 15"/>
              <a:gd name="T17" fmla="*/ 2147483647 h 31"/>
              <a:gd name="T18" fmla="*/ 2147483647 w 15"/>
              <a:gd name="T19" fmla="*/ 2147483647 h 31"/>
              <a:gd name="T20" fmla="*/ 2147483647 w 15"/>
              <a:gd name="T21" fmla="*/ 2147483647 h 31"/>
              <a:gd name="T22" fmla="*/ 2147483647 w 15"/>
              <a:gd name="T23" fmla="*/ 2147483647 h 31"/>
              <a:gd name="T24" fmla="*/ 2147483647 w 15"/>
              <a:gd name="T25" fmla="*/ 2147483647 h 31"/>
              <a:gd name="T26" fmla="*/ 2147483647 w 15"/>
              <a:gd name="T27" fmla="*/ 2147483647 h 31"/>
              <a:gd name="T28" fmla="*/ 2147483647 w 15"/>
              <a:gd name="T29" fmla="*/ 2147483647 h 31"/>
              <a:gd name="T30" fmla="*/ 2147483647 w 15"/>
              <a:gd name="T31" fmla="*/ 2147483647 h 31"/>
              <a:gd name="T32" fmla="*/ 2147483647 w 15"/>
              <a:gd name="T33" fmla="*/ 2147483647 h 31"/>
              <a:gd name="T34" fmla="*/ 2147483647 w 15"/>
              <a:gd name="T35" fmla="*/ 2147483647 h 31"/>
              <a:gd name="T36" fmla="*/ 2147483647 w 15"/>
              <a:gd name="T37" fmla="*/ 2147483647 h 31"/>
              <a:gd name="T38" fmla="*/ 2147483647 w 15"/>
              <a:gd name="T39" fmla="*/ 2147483647 h 31"/>
              <a:gd name="T40" fmla="*/ 2147483647 w 15"/>
              <a:gd name="T41" fmla="*/ 2147483647 h 31"/>
              <a:gd name="T42" fmla="*/ 2147483647 w 15"/>
              <a:gd name="T43" fmla="*/ 2147483647 h 31"/>
              <a:gd name="T44" fmla="*/ 2147483647 w 15"/>
              <a:gd name="T45" fmla="*/ 2147483647 h 31"/>
              <a:gd name="T46" fmla="*/ 2147483647 w 15"/>
              <a:gd name="T47" fmla="*/ 2147483647 h 31"/>
              <a:gd name="T48" fmla="*/ 2147483647 w 15"/>
              <a:gd name="T49" fmla="*/ 2147483647 h 31"/>
              <a:gd name="T50" fmla="*/ 2147483647 w 15"/>
              <a:gd name="T51" fmla="*/ 2147483647 h 31"/>
              <a:gd name="T52" fmla="*/ 2147483647 w 15"/>
              <a:gd name="T53" fmla="*/ 2147483647 h 31"/>
              <a:gd name="T54" fmla="*/ 2147483647 w 15"/>
              <a:gd name="T55" fmla="*/ 2147483647 h 31"/>
              <a:gd name="T56" fmla="*/ 2147483647 w 15"/>
              <a:gd name="T57" fmla="*/ 0 h 31"/>
              <a:gd name="T58" fmla="*/ 0 w 15"/>
              <a:gd name="T59" fmla="*/ 2147483647 h 31"/>
              <a:gd name="T60" fmla="*/ 0 w 15"/>
              <a:gd name="T61" fmla="*/ 2147483647 h 31"/>
              <a:gd name="T62" fmla="*/ 2147483647 w 15"/>
              <a:gd name="T63" fmla="*/ 2147483647 h 31"/>
              <a:gd name="T64" fmla="*/ 2147483647 w 15"/>
              <a:gd name="T65" fmla="*/ 2147483647 h 31"/>
              <a:gd name="T66" fmla="*/ 2147483647 w 15"/>
              <a:gd name="T67" fmla="*/ 2147483647 h 31"/>
              <a:gd name="T68" fmla="*/ 2147483647 w 15"/>
              <a:gd name="T69" fmla="*/ 2147483647 h 31"/>
              <a:gd name="T70" fmla="*/ 2147483647 w 15"/>
              <a:gd name="T71" fmla="*/ 2147483647 h 31"/>
              <a:gd name="T72" fmla="*/ 2147483647 w 15"/>
              <a:gd name="T73" fmla="*/ 2147483647 h 31"/>
              <a:gd name="T74" fmla="*/ 2147483647 w 15"/>
              <a:gd name="T75" fmla="*/ 2147483647 h 31"/>
              <a:gd name="T76" fmla="*/ 2147483647 w 15"/>
              <a:gd name="T77" fmla="*/ 2147483647 h 31"/>
              <a:gd name="T78" fmla="*/ 2147483647 w 15"/>
              <a:gd name="T79" fmla="*/ 2147483647 h 31"/>
              <a:gd name="T80" fmla="*/ 2147483647 w 15"/>
              <a:gd name="T81" fmla="*/ 2147483647 h 3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5"/>
              <a:gd name="T124" fmla="*/ 0 h 31"/>
              <a:gd name="T125" fmla="*/ 15 w 15"/>
              <a:gd name="T126" fmla="*/ 31 h 31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5" h="31">
                <a:moveTo>
                  <a:pt x="7" y="29"/>
                </a:moveTo>
                <a:lnTo>
                  <a:pt x="8" y="30"/>
                </a:lnTo>
                <a:lnTo>
                  <a:pt x="8" y="31"/>
                </a:lnTo>
                <a:lnTo>
                  <a:pt x="9" y="31"/>
                </a:lnTo>
                <a:lnTo>
                  <a:pt x="10" y="31"/>
                </a:lnTo>
                <a:lnTo>
                  <a:pt x="9" y="29"/>
                </a:lnTo>
                <a:lnTo>
                  <a:pt x="7" y="28"/>
                </a:lnTo>
                <a:lnTo>
                  <a:pt x="5" y="24"/>
                </a:lnTo>
                <a:lnTo>
                  <a:pt x="4" y="24"/>
                </a:lnTo>
                <a:lnTo>
                  <a:pt x="4" y="22"/>
                </a:lnTo>
                <a:lnTo>
                  <a:pt x="5" y="18"/>
                </a:lnTo>
                <a:lnTo>
                  <a:pt x="5" y="15"/>
                </a:lnTo>
                <a:lnTo>
                  <a:pt x="7" y="15"/>
                </a:lnTo>
                <a:lnTo>
                  <a:pt x="7" y="17"/>
                </a:lnTo>
                <a:lnTo>
                  <a:pt x="9" y="17"/>
                </a:lnTo>
                <a:lnTo>
                  <a:pt x="10" y="18"/>
                </a:lnTo>
                <a:lnTo>
                  <a:pt x="9" y="16"/>
                </a:lnTo>
                <a:lnTo>
                  <a:pt x="10" y="13"/>
                </a:lnTo>
                <a:lnTo>
                  <a:pt x="15" y="13"/>
                </a:lnTo>
                <a:lnTo>
                  <a:pt x="15" y="11"/>
                </a:lnTo>
                <a:lnTo>
                  <a:pt x="13" y="9"/>
                </a:lnTo>
                <a:lnTo>
                  <a:pt x="12" y="6"/>
                </a:lnTo>
                <a:lnTo>
                  <a:pt x="10" y="4"/>
                </a:lnTo>
                <a:lnTo>
                  <a:pt x="9" y="6"/>
                </a:lnTo>
                <a:lnTo>
                  <a:pt x="8" y="5"/>
                </a:lnTo>
                <a:lnTo>
                  <a:pt x="6" y="6"/>
                </a:lnTo>
                <a:lnTo>
                  <a:pt x="6" y="2"/>
                </a:lnTo>
                <a:lnTo>
                  <a:pt x="5" y="2"/>
                </a:lnTo>
                <a:lnTo>
                  <a:pt x="4" y="0"/>
                </a:lnTo>
                <a:lnTo>
                  <a:pt x="0" y="3"/>
                </a:lnTo>
                <a:lnTo>
                  <a:pt x="0" y="5"/>
                </a:lnTo>
                <a:lnTo>
                  <a:pt x="2" y="9"/>
                </a:lnTo>
                <a:lnTo>
                  <a:pt x="1" y="12"/>
                </a:lnTo>
                <a:lnTo>
                  <a:pt x="3" y="14"/>
                </a:lnTo>
                <a:lnTo>
                  <a:pt x="5" y="18"/>
                </a:lnTo>
                <a:lnTo>
                  <a:pt x="3" y="23"/>
                </a:lnTo>
                <a:lnTo>
                  <a:pt x="2" y="25"/>
                </a:lnTo>
                <a:lnTo>
                  <a:pt x="3" y="26"/>
                </a:lnTo>
                <a:lnTo>
                  <a:pt x="7" y="30"/>
                </a:lnTo>
                <a:lnTo>
                  <a:pt x="7" y="29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6" name="Freeform 30"/>
          <p:cNvSpPr>
            <a:spLocks/>
          </p:cNvSpPr>
          <p:nvPr/>
        </p:nvSpPr>
        <p:spPr bwMode="auto">
          <a:xfrm>
            <a:off x="7558088" y="3486590"/>
            <a:ext cx="209550" cy="446087"/>
          </a:xfrm>
          <a:custGeom>
            <a:avLst/>
            <a:gdLst>
              <a:gd name="T0" fmla="*/ 0 w 15"/>
              <a:gd name="T1" fmla="*/ 2147483647 h 31"/>
              <a:gd name="T2" fmla="*/ 2147483647 w 15"/>
              <a:gd name="T3" fmla="*/ 2147483647 h 31"/>
              <a:gd name="T4" fmla="*/ 2147483647 w 15"/>
              <a:gd name="T5" fmla="*/ 2147483647 h 31"/>
              <a:gd name="T6" fmla="*/ 2147483647 w 15"/>
              <a:gd name="T7" fmla="*/ 2147483647 h 31"/>
              <a:gd name="T8" fmla="*/ 2147483647 w 15"/>
              <a:gd name="T9" fmla="*/ 2147483647 h 31"/>
              <a:gd name="T10" fmla="*/ 2147483647 w 15"/>
              <a:gd name="T11" fmla="*/ 2147483647 h 31"/>
              <a:gd name="T12" fmla="*/ 2147483647 w 15"/>
              <a:gd name="T13" fmla="*/ 2147483647 h 31"/>
              <a:gd name="T14" fmla="*/ 2147483647 w 15"/>
              <a:gd name="T15" fmla="*/ 2147483647 h 31"/>
              <a:gd name="T16" fmla="*/ 2147483647 w 15"/>
              <a:gd name="T17" fmla="*/ 2147483647 h 31"/>
              <a:gd name="T18" fmla="*/ 2147483647 w 15"/>
              <a:gd name="T19" fmla="*/ 2147483647 h 31"/>
              <a:gd name="T20" fmla="*/ 2147483647 w 15"/>
              <a:gd name="T21" fmla="*/ 2147483647 h 31"/>
              <a:gd name="T22" fmla="*/ 2147483647 w 15"/>
              <a:gd name="T23" fmla="*/ 2147483647 h 31"/>
              <a:gd name="T24" fmla="*/ 2147483647 w 15"/>
              <a:gd name="T25" fmla="*/ 2147483647 h 31"/>
              <a:gd name="T26" fmla="*/ 2147483647 w 15"/>
              <a:gd name="T27" fmla="*/ 2147483647 h 31"/>
              <a:gd name="T28" fmla="*/ 2147483647 w 15"/>
              <a:gd name="T29" fmla="*/ 2147483647 h 31"/>
              <a:gd name="T30" fmla="*/ 2147483647 w 15"/>
              <a:gd name="T31" fmla="*/ 2147483647 h 31"/>
              <a:gd name="T32" fmla="*/ 2147483647 w 15"/>
              <a:gd name="T33" fmla="*/ 2147483647 h 31"/>
              <a:gd name="T34" fmla="*/ 2147483647 w 15"/>
              <a:gd name="T35" fmla="*/ 2147483647 h 31"/>
              <a:gd name="T36" fmla="*/ 2147483647 w 15"/>
              <a:gd name="T37" fmla="*/ 2147483647 h 31"/>
              <a:gd name="T38" fmla="*/ 2147483647 w 15"/>
              <a:gd name="T39" fmla="*/ 2147483647 h 31"/>
              <a:gd name="T40" fmla="*/ 2147483647 w 15"/>
              <a:gd name="T41" fmla="*/ 2147483647 h 31"/>
              <a:gd name="T42" fmla="*/ 2147483647 w 15"/>
              <a:gd name="T43" fmla="*/ 2147483647 h 31"/>
              <a:gd name="T44" fmla="*/ 2147483647 w 15"/>
              <a:gd name="T45" fmla="*/ 2147483647 h 31"/>
              <a:gd name="T46" fmla="*/ 2147483647 w 15"/>
              <a:gd name="T47" fmla="*/ 2147483647 h 31"/>
              <a:gd name="T48" fmla="*/ 2147483647 w 15"/>
              <a:gd name="T49" fmla="*/ 2147483647 h 31"/>
              <a:gd name="T50" fmla="*/ 2147483647 w 15"/>
              <a:gd name="T51" fmla="*/ 2147483647 h 31"/>
              <a:gd name="T52" fmla="*/ 2147483647 w 15"/>
              <a:gd name="T53" fmla="*/ 2147483647 h 31"/>
              <a:gd name="T54" fmla="*/ 2147483647 w 15"/>
              <a:gd name="T55" fmla="*/ 2147483647 h 31"/>
              <a:gd name="T56" fmla="*/ 2147483647 w 15"/>
              <a:gd name="T57" fmla="*/ 0 h 31"/>
              <a:gd name="T58" fmla="*/ 2147483647 w 15"/>
              <a:gd name="T59" fmla="*/ 2147483647 h 31"/>
              <a:gd name="T60" fmla="*/ 0 w 15"/>
              <a:gd name="T61" fmla="*/ 2147483647 h 31"/>
              <a:gd name="T62" fmla="*/ 0 w 15"/>
              <a:gd name="T63" fmla="*/ 2147483647 h 3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15"/>
              <a:gd name="T97" fmla="*/ 0 h 31"/>
              <a:gd name="T98" fmla="*/ 15 w 15"/>
              <a:gd name="T99" fmla="*/ 31 h 31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15" h="31">
                <a:moveTo>
                  <a:pt x="0" y="2"/>
                </a:moveTo>
                <a:lnTo>
                  <a:pt x="2" y="5"/>
                </a:lnTo>
                <a:lnTo>
                  <a:pt x="4" y="6"/>
                </a:lnTo>
                <a:lnTo>
                  <a:pt x="5" y="8"/>
                </a:lnTo>
                <a:lnTo>
                  <a:pt x="4" y="8"/>
                </a:lnTo>
                <a:lnTo>
                  <a:pt x="9" y="13"/>
                </a:lnTo>
                <a:lnTo>
                  <a:pt x="9" y="14"/>
                </a:lnTo>
                <a:lnTo>
                  <a:pt x="11" y="16"/>
                </a:lnTo>
                <a:lnTo>
                  <a:pt x="12" y="18"/>
                </a:lnTo>
                <a:lnTo>
                  <a:pt x="12" y="23"/>
                </a:lnTo>
                <a:lnTo>
                  <a:pt x="10" y="25"/>
                </a:lnTo>
                <a:lnTo>
                  <a:pt x="9" y="26"/>
                </a:lnTo>
                <a:lnTo>
                  <a:pt x="7" y="28"/>
                </a:lnTo>
                <a:lnTo>
                  <a:pt x="8" y="28"/>
                </a:lnTo>
                <a:lnTo>
                  <a:pt x="8" y="31"/>
                </a:lnTo>
                <a:lnTo>
                  <a:pt x="11" y="30"/>
                </a:lnTo>
                <a:lnTo>
                  <a:pt x="11" y="28"/>
                </a:lnTo>
                <a:lnTo>
                  <a:pt x="12" y="28"/>
                </a:lnTo>
                <a:lnTo>
                  <a:pt x="15" y="25"/>
                </a:lnTo>
                <a:lnTo>
                  <a:pt x="15" y="20"/>
                </a:lnTo>
                <a:lnTo>
                  <a:pt x="14" y="17"/>
                </a:lnTo>
                <a:lnTo>
                  <a:pt x="8" y="10"/>
                </a:lnTo>
                <a:lnTo>
                  <a:pt x="7" y="9"/>
                </a:lnTo>
                <a:lnTo>
                  <a:pt x="7" y="7"/>
                </a:lnTo>
                <a:lnTo>
                  <a:pt x="9" y="5"/>
                </a:lnTo>
                <a:lnTo>
                  <a:pt x="11" y="4"/>
                </a:lnTo>
                <a:lnTo>
                  <a:pt x="8" y="3"/>
                </a:lnTo>
                <a:lnTo>
                  <a:pt x="8" y="1"/>
                </a:lnTo>
                <a:lnTo>
                  <a:pt x="6" y="0"/>
                </a:lnTo>
                <a:lnTo>
                  <a:pt x="1" y="2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7" name="Freeform 31"/>
          <p:cNvSpPr>
            <a:spLocks/>
          </p:cNvSpPr>
          <p:nvPr/>
        </p:nvSpPr>
        <p:spPr bwMode="auto">
          <a:xfrm>
            <a:off x="7586663" y="3745352"/>
            <a:ext cx="138112" cy="146050"/>
          </a:xfrm>
          <a:custGeom>
            <a:avLst/>
            <a:gdLst>
              <a:gd name="T0" fmla="*/ 0 w 10"/>
              <a:gd name="T1" fmla="*/ 2147483647 h 10"/>
              <a:gd name="T2" fmla="*/ 2147483647 w 10"/>
              <a:gd name="T3" fmla="*/ 2147483647 h 10"/>
              <a:gd name="T4" fmla="*/ 2147483647 w 10"/>
              <a:gd name="T5" fmla="*/ 2147483647 h 10"/>
              <a:gd name="T6" fmla="*/ 2147483647 w 10"/>
              <a:gd name="T7" fmla="*/ 2147483647 h 10"/>
              <a:gd name="T8" fmla="*/ 2147483647 w 10"/>
              <a:gd name="T9" fmla="*/ 2147483647 h 10"/>
              <a:gd name="T10" fmla="*/ 2147483647 w 10"/>
              <a:gd name="T11" fmla="*/ 0 h 10"/>
              <a:gd name="T12" fmla="*/ 2147483647 w 10"/>
              <a:gd name="T13" fmla="*/ 2147483647 h 10"/>
              <a:gd name="T14" fmla="*/ 2147483647 w 10"/>
              <a:gd name="T15" fmla="*/ 2147483647 h 10"/>
              <a:gd name="T16" fmla="*/ 2147483647 w 10"/>
              <a:gd name="T17" fmla="*/ 2147483647 h 10"/>
              <a:gd name="T18" fmla="*/ 2147483647 w 10"/>
              <a:gd name="T19" fmla="*/ 2147483647 h 10"/>
              <a:gd name="T20" fmla="*/ 2147483647 w 10"/>
              <a:gd name="T21" fmla="*/ 2147483647 h 10"/>
              <a:gd name="T22" fmla="*/ 2147483647 w 10"/>
              <a:gd name="T23" fmla="*/ 2147483647 h 10"/>
              <a:gd name="T24" fmla="*/ 0 w 10"/>
              <a:gd name="T25" fmla="*/ 2147483647 h 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"/>
              <a:gd name="T40" fmla="*/ 0 h 10"/>
              <a:gd name="T41" fmla="*/ 10 w 10"/>
              <a:gd name="T42" fmla="*/ 10 h 1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" h="10">
                <a:moveTo>
                  <a:pt x="0" y="4"/>
                </a:moveTo>
                <a:lnTo>
                  <a:pt x="1" y="1"/>
                </a:lnTo>
                <a:lnTo>
                  <a:pt x="6" y="1"/>
                </a:lnTo>
                <a:lnTo>
                  <a:pt x="7" y="2"/>
                </a:lnTo>
                <a:lnTo>
                  <a:pt x="7" y="1"/>
                </a:lnTo>
                <a:lnTo>
                  <a:pt x="10" y="0"/>
                </a:lnTo>
                <a:lnTo>
                  <a:pt x="10" y="5"/>
                </a:lnTo>
                <a:lnTo>
                  <a:pt x="8" y="7"/>
                </a:lnTo>
                <a:lnTo>
                  <a:pt x="7" y="8"/>
                </a:lnTo>
                <a:lnTo>
                  <a:pt x="5" y="10"/>
                </a:lnTo>
                <a:lnTo>
                  <a:pt x="3" y="8"/>
                </a:lnTo>
                <a:lnTo>
                  <a:pt x="1" y="6"/>
                </a:lnTo>
                <a:lnTo>
                  <a:pt x="0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8" name="Freeform 32"/>
          <p:cNvSpPr>
            <a:spLocks/>
          </p:cNvSpPr>
          <p:nvPr/>
        </p:nvSpPr>
        <p:spPr bwMode="auto">
          <a:xfrm>
            <a:off x="7515225" y="3515165"/>
            <a:ext cx="209550" cy="258762"/>
          </a:xfrm>
          <a:custGeom>
            <a:avLst/>
            <a:gdLst>
              <a:gd name="T0" fmla="*/ 2147483647 w 15"/>
              <a:gd name="T1" fmla="*/ 2147483647 h 18"/>
              <a:gd name="T2" fmla="*/ 2147483647 w 15"/>
              <a:gd name="T3" fmla="*/ 2147483647 h 18"/>
              <a:gd name="T4" fmla="*/ 2147483647 w 15"/>
              <a:gd name="T5" fmla="*/ 2147483647 h 18"/>
              <a:gd name="T6" fmla="*/ 2147483647 w 15"/>
              <a:gd name="T7" fmla="*/ 2147483647 h 18"/>
              <a:gd name="T8" fmla="*/ 2147483647 w 15"/>
              <a:gd name="T9" fmla="*/ 2147483647 h 18"/>
              <a:gd name="T10" fmla="*/ 2147483647 w 15"/>
              <a:gd name="T11" fmla="*/ 2147483647 h 18"/>
              <a:gd name="T12" fmla="*/ 2147483647 w 15"/>
              <a:gd name="T13" fmla="*/ 2147483647 h 18"/>
              <a:gd name="T14" fmla="*/ 2147483647 w 15"/>
              <a:gd name="T15" fmla="*/ 2147483647 h 18"/>
              <a:gd name="T16" fmla="*/ 2147483647 w 15"/>
              <a:gd name="T17" fmla="*/ 0 h 18"/>
              <a:gd name="T18" fmla="*/ 2147483647 w 15"/>
              <a:gd name="T19" fmla="*/ 0 h 18"/>
              <a:gd name="T20" fmla="*/ 2147483647 w 15"/>
              <a:gd name="T21" fmla="*/ 2147483647 h 18"/>
              <a:gd name="T22" fmla="*/ 2147483647 w 15"/>
              <a:gd name="T23" fmla="*/ 2147483647 h 18"/>
              <a:gd name="T24" fmla="*/ 2147483647 w 15"/>
              <a:gd name="T25" fmla="*/ 2147483647 h 18"/>
              <a:gd name="T26" fmla="*/ 0 w 15"/>
              <a:gd name="T27" fmla="*/ 2147483647 h 18"/>
              <a:gd name="T28" fmla="*/ 2147483647 w 15"/>
              <a:gd name="T29" fmla="*/ 2147483647 h 18"/>
              <a:gd name="T30" fmla="*/ 2147483647 w 15"/>
              <a:gd name="T31" fmla="*/ 2147483647 h 18"/>
              <a:gd name="T32" fmla="*/ 2147483647 w 15"/>
              <a:gd name="T33" fmla="*/ 2147483647 h 18"/>
              <a:gd name="T34" fmla="*/ 2147483647 w 15"/>
              <a:gd name="T35" fmla="*/ 2147483647 h 18"/>
              <a:gd name="T36" fmla="*/ 2147483647 w 15"/>
              <a:gd name="T37" fmla="*/ 2147483647 h 18"/>
              <a:gd name="T38" fmla="*/ 2147483647 w 15"/>
              <a:gd name="T39" fmla="*/ 2147483647 h 18"/>
              <a:gd name="T40" fmla="*/ 2147483647 w 15"/>
              <a:gd name="T41" fmla="*/ 2147483647 h 18"/>
              <a:gd name="T42" fmla="*/ 2147483647 w 15"/>
              <a:gd name="T43" fmla="*/ 2147483647 h 18"/>
              <a:gd name="T44" fmla="*/ 2147483647 w 15"/>
              <a:gd name="T45" fmla="*/ 2147483647 h 18"/>
              <a:gd name="T46" fmla="*/ 2147483647 w 15"/>
              <a:gd name="T47" fmla="*/ 2147483647 h 18"/>
              <a:gd name="T48" fmla="*/ 2147483647 w 15"/>
              <a:gd name="T49" fmla="*/ 2147483647 h 18"/>
              <a:gd name="T50" fmla="*/ 2147483647 w 15"/>
              <a:gd name="T51" fmla="*/ 2147483647 h 18"/>
              <a:gd name="T52" fmla="*/ 2147483647 w 15"/>
              <a:gd name="T53" fmla="*/ 2147483647 h 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5"/>
              <a:gd name="T82" fmla="*/ 0 h 18"/>
              <a:gd name="T83" fmla="*/ 15 w 15"/>
              <a:gd name="T84" fmla="*/ 18 h 1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5" h="18">
                <a:moveTo>
                  <a:pt x="15" y="16"/>
                </a:moveTo>
                <a:lnTo>
                  <a:pt x="14" y="14"/>
                </a:lnTo>
                <a:lnTo>
                  <a:pt x="12" y="12"/>
                </a:lnTo>
                <a:lnTo>
                  <a:pt x="12" y="11"/>
                </a:lnTo>
                <a:lnTo>
                  <a:pt x="7" y="6"/>
                </a:lnTo>
                <a:lnTo>
                  <a:pt x="8" y="6"/>
                </a:lnTo>
                <a:lnTo>
                  <a:pt x="7" y="4"/>
                </a:lnTo>
                <a:lnTo>
                  <a:pt x="5" y="3"/>
                </a:lnTo>
                <a:lnTo>
                  <a:pt x="3" y="0"/>
                </a:lnTo>
                <a:lnTo>
                  <a:pt x="2" y="0"/>
                </a:lnTo>
                <a:lnTo>
                  <a:pt x="2" y="2"/>
                </a:lnTo>
                <a:lnTo>
                  <a:pt x="1" y="1"/>
                </a:lnTo>
                <a:lnTo>
                  <a:pt x="0" y="4"/>
                </a:lnTo>
                <a:lnTo>
                  <a:pt x="1" y="6"/>
                </a:lnTo>
                <a:lnTo>
                  <a:pt x="2" y="6"/>
                </a:lnTo>
                <a:lnTo>
                  <a:pt x="2" y="10"/>
                </a:lnTo>
                <a:lnTo>
                  <a:pt x="4" y="9"/>
                </a:lnTo>
                <a:lnTo>
                  <a:pt x="5" y="10"/>
                </a:lnTo>
                <a:lnTo>
                  <a:pt x="6" y="8"/>
                </a:lnTo>
                <a:lnTo>
                  <a:pt x="8" y="10"/>
                </a:lnTo>
                <a:lnTo>
                  <a:pt x="9" y="13"/>
                </a:lnTo>
                <a:lnTo>
                  <a:pt x="11" y="15"/>
                </a:lnTo>
                <a:lnTo>
                  <a:pt x="11" y="17"/>
                </a:lnTo>
                <a:lnTo>
                  <a:pt x="12" y="18"/>
                </a:lnTo>
                <a:lnTo>
                  <a:pt x="12" y="17"/>
                </a:lnTo>
                <a:lnTo>
                  <a:pt x="15" y="1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" name="Freeform 36"/>
          <p:cNvSpPr>
            <a:spLocks/>
          </p:cNvSpPr>
          <p:nvPr/>
        </p:nvSpPr>
        <p:spPr bwMode="auto">
          <a:xfrm>
            <a:off x="6003925" y="2980177"/>
            <a:ext cx="531813" cy="447675"/>
          </a:xfrm>
          <a:custGeom>
            <a:avLst/>
            <a:gdLst>
              <a:gd name="T0" fmla="*/ 2147483647 w 38"/>
              <a:gd name="T1" fmla="*/ 2147483647 h 31"/>
              <a:gd name="T2" fmla="*/ 2147483647 w 38"/>
              <a:gd name="T3" fmla="*/ 2147483647 h 31"/>
              <a:gd name="T4" fmla="*/ 2147483647 w 38"/>
              <a:gd name="T5" fmla="*/ 2147483647 h 31"/>
              <a:gd name="T6" fmla="*/ 2147483647 w 38"/>
              <a:gd name="T7" fmla="*/ 2147483647 h 31"/>
              <a:gd name="T8" fmla="*/ 2147483647 w 38"/>
              <a:gd name="T9" fmla="*/ 2147483647 h 31"/>
              <a:gd name="T10" fmla="*/ 2147483647 w 38"/>
              <a:gd name="T11" fmla="*/ 2147483647 h 31"/>
              <a:gd name="T12" fmla="*/ 2147483647 w 38"/>
              <a:gd name="T13" fmla="*/ 2147483647 h 31"/>
              <a:gd name="T14" fmla="*/ 2147483647 w 38"/>
              <a:gd name="T15" fmla="*/ 2147483647 h 31"/>
              <a:gd name="T16" fmla="*/ 2147483647 w 38"/>
              <a:gd name="T17" fmla="*/ 2147483647 h 31"/>
              <a:gd name="T18" fmla="*/ 2147483647 w 38"/>
              <a:gd name="T19" fmla="*/ 2147483647 h 31"/>
              <a:gd name="T20" fmla="*/ 2147483647 w 38"/>
              <a:gd name="T21" fmla="*/ 2147483647 h 31"/>
              <a:gd name="T22" fmla="*/ 2147483647 w 38"/>
              <a:gd name="T23" fmla="*/ 2147483647 h 31"/>
              <a:gd name="T24" fmla="*/ 2147483647 w 38"/>
              <a:gd name="T25" fmla="*/ 2147483647 h 31"/>
              <a:gd name="T26" fmla="*/ 2147483647 w 38"/>
              <a:gd name="T27" fmla="*/ 2147483647 h 31"/>
              <a:gd name="T28" fmla="*/ 0 w 38"/>
              <a:gd name="T29" fmla="*/ 2147483647 h 31"/>
              <a:gd name="T30" fmla="*/ 2147483647 w 38"/>
              <a:gd name="T31" fmla="*/ 0 h 31"/>
              <a:gd name="T32" fmla="*/ 2147483647 w 38"/>
              <a:gd name="T33" fmla="*/ 2147483647 h 31"/>
              <a:gd name="T34" fmla="*/ 2147483647 w 38"/>
              <a:gd name="T35" fmla="*/ 2147483647 h 31"/>
              <a:gd name="T36" fmla="*/ 2147483647 w 38"/>
              <a:gd name="T37" fmla="*/ 2147483647 h 31"/>
              <a:gd name="T38" fmla="*/ 2147483647 w 38"/>
              <a:gd name="T39" fmla="*/ 2147483647 h 31"/>
              <a:gd name="T40" fmla="*/ 2147483647 w 38"/>
              <a:gd name="T41" fmla="*/ 0 h 31"/>
              <a:gd name="T42" fmla="*/ 2147483647 w 38"/>
              <a:gd name="T43" fmla="*/ 0 h 31"/>
              <a:gd name="T44" fmla="*/ 2147483647 w 38"/>
              <a:gd name="T45" fmla="*/ 2147483647 h 31"/>
              <a:gd name="T46" fmla="*/ 2147483647 w 38"/>
              <a:gd name="T47" fmla="*/ 2147483647 h 31"/>
              <a:gd name="T48" fmla="*/ 2147483647 w 38"/>
              <a:gd name="T49" fmla="*/ 2147483647 h 31"/>
              <a:gd name="T50" fmla="*/ 2147483647 w 38"/>
              <a:gd name="T51" fmla="*/ 2147483647 h 31"/>
              <a:gd name="T52" fmla="*/ 2147483647 w 38"/>
              <a:gd name="T53" fmla="*/ 2147483647 h 31"/>
              <a:gd name="T54" fmla="*/ 2147483647 w 38"/>
              <a:gd name="T55" fmla="*/ 2147483647 h 31"/>
              <a:gd name="T56" fmla="*/ 2147483647 w 38"/>
              <a:gd name="T57" fmla="*/ 2147483647 h 31"/>
              <a:gd name="T58" fmla="*/ 2147483647 w 38"/>
              <a:gd name="T59" fmla="*/ 2147483647 h 31"/>
              <a:gd name="T60" fmla="*/ 2147483647 w 38"/>
              <a:gd name="T61" fmla="*/ 2147483647 h 31"/>
              <a:gd name="T62" fmla="*/ 2147483647 w 38"/>
              <a:gd name="T63" fmla="*/ 2147483647 h 31"/>
              <a:gd name="T64" fmla="*/ 2147483647 w 38"/>
              <a:gd name="T65" fmla="*/ 2147483647 h 31"/>
              <a:gd name="T66" fmla="*/ 2147483647 w 38"/>
              <a:gd name="T67" fmla="*/ 2147483647 h 31"/>
              <a:gd name="T68" fmla="*/ 2147483647 w 38"/>
              <a:gd name="T69" fmla="*/ 2147483647 h 31"/>
              <a:gd name="T70" fmla="*/ 2147483647 w 38"/>
              <a:gd name="T71" fmla="*/ 2147483647 h 31"/>
              <a:gd name="T72" fmla="*/ 2147483647 w 38"/>
              <a:gd name="T73" fmla="*/ 2147483647 h 31"/>
              <a:gd name="T74" fmla="*/ 2147483647 w 38"/>
              <a:gd name="T75" fmla="*/ 2147483647 h 31"/>
              <a:gd name="T76" fmla="*/ 2147483647 w 38"/>
              <a:gd name="T77" fmla="*/ 2147483647 h 31"/>
              <a:gd name="T78" fmla="*/ 2147483647 w 38"/>
              <a:gd name="T79" fmla="*/ 2147483647 h 31"/>
              <a:gd name="T80" fmla="*/ 2147483647 w 38"/>
              <a:gd name="T81" fmla="*/ 2147483647 h 31"/>
              <a:gd name="T82" fmla="*/ 2147483647 w 38"/>
              <a:gd name="T83" fmla="*/ 2147483647 h 31"/>
              <a:gd name="T84" fmla="*/ 2147483647 w 38"/>
              <a:gd name="T85" fmla="*/ 2147483647 h 31"/>
              <a:gd name="T86" fmla="*/ 2147483647 w 38"/>
              <a:gd name="T87" fmla="*/ 2147483647 h 31"/>
              <a:gd name="T88" fmla="*/ 2147483647 w 38"/>
              <a:gd name="T89" fmla="*/ 2147483647 h 31"/>
              <a:gd name="T90" fmla="*/ 2147483647 w 38"/>
              <a:gd name="T91" fmla="*/ 2147483647 h 3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8"/>
              <a:gd name="T139" fmla="*/ 0 h 31"/>
              <a:gd name="T140" fmla="*/ 38 w 38"/>
              <a:gd name="T141" fmla="*/ 31 h 31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8" h="31">
                <a:moveTo>
                  <a:pt x="27" y="30"/>
                </a:moveTo>
                <a:lnTo>
                  <a:pt x="26" y="27"/>
                </a:lnTo>
                <a:lnTo>
                  <a:pt x="23" y="28"/>
                </a:lnTo>
                <a:lnTo>
                  <a:pt x="21" y="28"/>
                </a:lnTo>
                <a:lnTo>
                  <a:pt x="16" y="25"/>
                </a:lnTo>
                <a:lnTo>
                  <a:pt x="14" y="21"/>
                </a:lnTo>
                <a:lnTo>
                  <a:pt x="11" y="20"/>
                </a:lnTo>
                <a:lnTo>
                  <a:pt x="11" y="21"/>
                </a:lnTo>
                <a:lnTo>
                  <a:pt x="9" y="19"/>
                </a:lnTo>
                <a:lnTo>
                  <a:pt x="8" y="15"/>
                </a:lnTo>
                <a:lnTo>
                  <a:pt x="5" y="14"/>
                </a:lnTo>
                <a:lnTo>
                  <a:pt x="4" y="12"/>
                </a:lnTo>
                <a:lnTo>
                  <a:pt x="5" y="9"/>
                </a:lnTo>
                <a:lnTo>
                  <a:pt x="2" y="5"/>
                </a:lnTo>
                <a:lnTo>
                  <a:pt x="0" y="1"/>
                </a:lnTo>
                <a:lnTo>
                  <a:pt x="1" y="0"/>
                </a:lnTo>
                <a:lnTo>
                  <a:pt x="3" y="2"/>
                </a:lnTo>
                <a:lnTo>
                  <a:pt x="4" y="2"/>
                </a:lnTo>
                <a:lnTo>
                  <a:pt x="5" y="2"/>
                </a:lnTo>
                <a:lnTo>
                  <a:pt x="7" y="0"/>
                </a:lnTo>
                <a:lnTo>
                  <a:pt x="7" y="2"/>
                </a:lnTo>
                <a:lnTo>
                  <a:pt x="9" y="3"/>
                </a:lnTo>
                <a:lnTo>
                  <a:pt x="9" y="5"/>
                </a:lnTo>
                <a:lnTo>
                  <a:pt x="14" y="7"/>
                </a:lnTo>
                <a:lnTo>
                  <a:pt x="18" y="6"/>
                </a:lnTo>
                <a:lnTo>
                  <a:pt x="18" y="5"/>
                </a:lnTo>
                <a:lnTo>
                  <a:pt x="21" y="3"/>
                </a:lnTo>
                <a:lnTo>
                  <a:pt x="23" y="3"/>
                </a:lnTo>
                <a:lnTo>
                  <a:pt x="31" y="7"/>
                </a:lnTo>
                <a:lnTo>
                  <a:pt x="32" y="8"/>
                </a:lnTo>
                <a:lnTo>
                  <a:pt x="32" y="10"/>
                </a:lnTo>
                <a:lnTo>
                  <a:pt x="31" y="12"/>
                </a:lnTo>
                <a:lnTo>
                  <a:pt x="32" y="17"/>
                </a:lnTo>
                <a:lnTo>
                  <a:pt x="34" y="18"/>
                </a:lnTo>
                <a:lnTo>
                  <a:pt x="34" y="19"/>
                </a:lnTo>
                <a:lnTo>
                  <a:pt x="33" y="21"/>
                </a:lnTo>
                <a:lnTo>
                  <a:pt x="35" y="24"/>
                </a:lnTo>
                <a:lnTo>
                  <a:pt x="37" y="24"/>
                </a:lnTo>
                <a:lnTo>
                  <a:pt x="38" y="27"/>
                </a:lnTo>
                <a:lnTo>
                  <a:pt x="38" y="28"/>
                </a:lnTo>
                <a:lnTo>
                  <a:pt x="36" y="29"/>
                </a:lnTo>
                <a:lnTo>
                  <a:pt x="35" y="31"/>
                </a:lnTo>
                <a:lnTo>
                  <a:pt x="27" y="3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" name="Freeform 37"/>
          <p:cNvSpPr>
            <a:spLocks/>
          </p:cNvSpPr>
          <p:nvPr/>
        </p:nvSpPr>
        <p:spPr bwMode="auto">
          <a:xfrm>
            <a:off x="6467475" y="3067490"/>
            <a:ext cx="388938" cy="404812"/>
          </a:xfrm>
          <a:custGeom>
            <a:avLst/>
            <a:gdLst>
              <a:gd name="T0" fmla="*/ 2147483647 w 28"/>
              <a:gd name="T1" fmla="*/ 2147483647 h 28"/>
              <a:gd name="T2" fmla="*/ 2147483647 w 28"/>
              <a:gd name="T3" fmla="*/ 2147483647 h 28"/>
              <a:gd name="T4" fmla="*/ 2147483647 w 28"/>
              <a:gd name="T5" fmla="*/ 2147483647 h 28"/>
              <a:gd name="T6" fmla="*/ 2147483647 w 28"/>
              <a:gd name="T7" fmla="*/ 2147483647 h 28"/>
              <a:gd name="T8" fmla="*/ 2147483647 w 28"/>
              <a:gd name="T9" fmla="*/ 2147483647 h 28"/>
              <a:gd name="T10" fmla="*/ 2147483647 w 28"/>
              <a:gd name="T11" fmla="*/ 2147483647 h 28"/>
              <a:gd name="T12" fmla="*/ 2147483647 w 28"/>
              <a:gd name="T13" fmla="*/ 2147483647 h 28"/>
              <a:gd name="T14" fmla="*/ 2147483647 w 28"/>
              <a:gd name="T15" fmla="*/ 2147483647 h 28"/>
              <a:gd name="T16" fmla="*/ 2147483647 w 28"/>
              <a:gd name="T17" fmla="*/ 2147483647 h 28"/>
              <a:gd name="T18" fmla="*/ 2147483647 w 28"/>
              <a:gd name="T19" fmla="*/ 2147483647 h 28"/>
              <a:gd name="T20" fmla="*/ 2147483647 w 28"/>
              <a:gd name="T21" fmla="*/ 2147483647 h 28"/>
              <a:gd name="T22" fmla="*/ 2147483647 w 28"/>
              <a:gd name="T23" fmla="*/ 2147483647 h 28"/>
              <a:gd name="T24" fmla="*/ 2147483647 w 28"/>
              <a:gd name="T25" fmla="*/ 2147483647 h 28"/>
              <a:gd name="T26" fmla="*/ 2147483647 w 28"/>
              <a:gd name="T27" fmla="*/ 2147483647 h 28"/>
              <a:gd name="T28" fmla="*/ 2147483647 w 28"/>
              <a:gd name="T29" fmla="*/ 2147483647 h 28"/>
              <a:gd name="T30" fmla="*/ 2147483647 w 28"/>
              <a:gd name="T31" fmla="*/ 2147483647 h 28"/>
              <a:gd name="T32" fmla="*/ 2147483647 w 28"/>
              <a:gd name="T33" fmla="*/ 2147483647 h 28"/>
              <a:gd name="T34" fmla="*/ 2147483647 w 28"/>
              <a:gd name="T35" fmla="*/ 2147483647 h 28"/>
              <a:gd name="T36" fmla="*/ 2147483647 w 28"/>
              <a:gd name="T37" fmla="*/ 2147483647 h 28"/>
              <a:gd name="T38" fmla="*/ 2147483647 w 28"/>
              <a:gd name="T39" fmla="*/ 2147483647 h 28"/>
              <a:gd name="T40" fmla="*/ 2147483647 w 28"/>
              <a:gd name="T41" fmla="*/ 2147483647 h 28"/>
              <a:gd name="T42" fmla="*/ 2147483647 w 28"/>
              <a:gd name="T43" fmla="*/ 2147483647 h 28"/>
              <a:gd name="T44" fmla="*/ 2147483647 w 28"/>
              <a:gd name="T45" fmla="*/ 2147483647 h 28"/>
              <a:gd name="T46" fmla="*/ 2147483647 w 28"/>
              <a:gd name="T47" fmla="*/ 0 h 28"/>
              <a:gd name="T48" fmla="*/ 2147483647 w 28"/>
              <a:gd name="T49" fmla="*/ 0 h 28"/>
              <a:gd name="T50" fmla="*/ 2147483647 w 28"/>
              <a:gd name="T51" fmla="*/ 0 h 28"/>
              <a:gd name="T52" fmla="*/ 2147483647 w 28"/>
              <a:gd name="T53" fmla="*/ 0 h 28"/>
              <a:gd name="T54" fmla="*/ 2147483647 w 28"/>
              <a:gd name="T55" fmla="*/ 2147483647 h 28"/>
              <a:gd name="T56" fmla="*/ 2147483647 w 28"/>
              <a:gd name="T57" fmla="*/ 2147483647 h 28"/>
              <a:gd name="T58" fmla="*/ 2147483647 w 28"/>
              <a:gd name="T59" fmla="*/ 2147483647 h 28"/>
              <a:gd name="T60" fmla="*/ 2147483647 w 28"/>
              <a:gd name="T61" fmla="*/ 2147483647 h 28"/>
              <a:gd name="T62" fmla="*/ 2147483647 w 28"/>
              <a:gd name="T63" fmla="*/ 2147483647 h 28"/>
              <a:gd name="T64" fmla="*/ 2147483647 w 28"/>
              <a:gd name="T65" fmla="*/ 2147483647 h 28"/>
              <a:gd name="T66" fmla="*/ 2147483647 w 28"/>
              <a:gd name="T67" fmla="*/ 2147483647 h 28"/>
              <a:gd name="T68" fmla="*/ 2147483647 w 28"/>
              <a:gd name="T69" fmla="*/ 2147483647 h 28"/>
              <a:gd name="T70" fmla="*/ 2147483647 w 28"/>
              <a:gd name="T71" fmla="*/ 2147483647 h 28"/>
              <a:gd name="T72" fmla="*/ 2147483647 w 28"/>
              <a:gd name="T73" fmla="*/ 2147483647 h 28"/>
              <a:gd name="T74" fmla="*/ 2147483647 w 28"/>
              <a:gd name="T75" fmla="*/ 2147483647 h 28"/>
              <a:gd name="T76" fmla="*/ 0 w 28"/>
              <a:gd name="T77" fmla="*/ 2147483647 h 28"/>
              <a:gd name="T78" fmla="*/ 2147483647 w 28"/>
              <a:gd name="T79" fmla="*/ 2147483647 h 28"/>
              <a:gd name="T80" fmla="*/ 2147483647 w 28"/>
              <a:gd name="T81" fmla="*/ 2147483647 h 28"/>
              <a:gd name="T82" fmla="*/ 2147483647 w 28"/>
              <a:gd name="T83" fmla="*/ 2147483647 h 28"/>
              <a:gd name="T84" fmla="*/ 2147483647 w 28"/>
              <a:gd name="T85" fmla="*/ 2147483647 h 28"/>
              <a:gd name="T86" fmla="*/ 2147483647 w 28"/>
              <a:gd name="T87" fmla="*/ 2147483647 h 28"/>
              <a:gd name="T88" fmla="*/ 2147483647 w 28"/>
              <a:gd name="T89" fmla="*/ 2147483647 h 28"/>
              <a:gd name="T90" fmla="*/ 2147483647 w 28"/>
              <a:gd name="T91" fmla="*/ 2147483647 h 28"/>
              <a:gd name="T92" fmla="*/ 2147483647 w 28"/>
              <a:gd name="T93" fmla="*/ 2147483647 h 28"/>
              <a:gd name="T94" fmla="*/ 2147483647 w 28"/>
              <a:gd name="T95" fmla="*/ 2147483647 h 28"/>
              <a:gd name="T96" fmla="*/ 2147483647 w 28"/>
              <a:gd name="T97" fmla="*/ 2147483647 h 28"/>
              <a:gd name="T98" fmla="*/ 2147483647 w 28"/>
              <a:gd name="T99" fmla="*/ 2147483647 h 28"/>
              <a:gd name="T100" fmla="*/ 2147483647 w 28"/>
              <a:gd name="T101" fmla="*/ 2147483647 h 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8"/>
              <a:gd name="T154" fmla="*/ 0 h 28"/>
              <a:gd name="T155" fmla="*/ 28 w 28"/>
              <a:gd name="T156" fmla="*/ 28 h 28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8" h="28">
                <a:moveTo>
                  <a:pt x="16" y="27"/>
                </a:moveTo>
                <a:lnTo>
                  <a:pt x="20" y="27"/>
                </a:lnTo>
                <a:lnTo>
                  <a:pt x="20" y="26"/>
                </a:lnTo>
                <a:lnTo>
                  <a:pt x="19" y="24"/>
                </a:lnTo>
                <a:lnTo>
                  <a:pt x="18" y="23"/>
                </a:lnTo>
                <a:lnTo>
                  <a:pt x="18" y="22"/>
                </a:lnTo>
                <a:lnTo>
                  <a:pt x="17" y="22"/>
                </a:lnTo>
                <a:lnTo>
                  <a:pt x="17" y="21"/>
                </a:lnTo>
                <a:lnTo>
                  <a:pt x="18" y="19"/>
                </a:lnTo>
                <a:lnTo>
                  <a:pt x="19" y="20"/>
                </a:lnTo>
                <a:lnTo>
                  <a:pt x="20" y="19"/>
                </a:lnTo>
                <a:lnTo>
                  <a:pt x="25" y="12"/>
                </a:lnTo>
                <a:lnTo>
                  <a:pt x="24" y="11"/>
                </a:lnTo>
                <a:lnTo>
                  <a:pt x="25" y="10"/>
                </a:lnTo>
                <a:lnTo>
                  <a:pt x="23" y="8"/>
                </a:lnTo>
                <a:lnTo>
                  <a:pt x="22" y="6"/>
                </a:lnTo>
                <a:lnTo>
                  <a:pt x="21" y="5"/>
                </a:lnTo>
                <a:lnTo>
                  <a:pt x="22" y="4"/>
                </a:lnTo>
                <a:lnTo>
                  <a:pt x="25" y="5"/>
                </a:lnTo>
                <a:lnTo>
                  <a:pt x="27" y="4"/>
                </a:lnTo>
                <a:lnTo>
                  <a:pt x="28" y="3"/>
                </a:lnTo>
                <a:lnTo>
                  <a:pt x="25" y="2"/>
                </a:lnTo>
                <a:lnTo>
                  <a:pt x="24" y="0"/>
                </a:lnTo>
                <a:lnTo>
                  <a:pt x="22" y="0"/>
                </a:lnTo>
                <a:lnTo>
                  <a:pt x="20" y="0"/>
                </a:lnTo>
                <a:lnTo>
                  <a:pt x="19" y="0"/>
                </a:lnTo>
                <a:lnTo>
                  <a:pt x="16" y="1"/>
                </a:lnTo>
                <a:lnTo>
                  <a:pt x="17" y="4"/>
                </a:lnTo>
                <a:lnTo>
                  <a:pt x="17" y="6"/>
                </a:lnTo>
                <a:lnTo>
                  <a:pt x="15" y="6"/>
                </a:lnTo>
                <a:lnTo>
                  <a:pt x="15" y="7"/>
                </a:lnTo>
                <a:lnTo>
                  <a:pt x="15" y="8"/>
                </a:lnTo>
                <a:lnTo>
                  <a:pt x="14" y="11"/>
                </a:lnTo>
                <a:lnTo>
                  <a:pt x="11" y="12"/>
                </a:lnTo>
                <a:lnTo>
                  <a:pt x="10" y="13"/>
                </a:lnTo>
                <a:lnTo>
                  <a:pt x="10" y="15"/>
                </a:lnTo>
                <a:lnTo>
                  <a:pt x="3" y="16"/>
                </a:lnTo>
                <a:lnTo>
                  <a:pt x="0" y="15"/>
                </a:lnTo>
                <a:lnTo>
                  <a:pt x="2" y="18"/>
                </a:lnTo>
                <a:lnTo>
                  <a:pt x="4" y="18"/>
                </a:lnTo>
                <a:lnTo>
                  <a:pt x="5" y="21"/>
                </a:lnTo>
                <a:lnTo>
                  <a:pt x="5" y="22"/>
                </a:lnTo>
                <a:lnTo>
                  <a:pt x="3" y="23"/>
                </a:lnTo>
                <a:lnTo>
                  <a:pt x="2" y="25"/>
                </a:lnTo>
                <a:lnTo>
                  <a:pt x="6" y="24"/>
                </a:lnTo>
                <a:lnTo>
                  <a:pt x="8" y="25"/>
                </a:lnTo>
                <a:lnTo>
                  <a:pt x="12" y="25"/>
                </a:lnTo>
                <a:lnTo>
                  <a:pt x="13" y="28"/>
                </a:lnTo>
                <a:lnTo>
                  <a:pt x="15" y="28"/>
                </a:lnTo>
                <a:lnTo>
                  <a:pt x="16" y="2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1" name="Freeform 38"/>
          <p:cNvSpPr>
            <a:spLocks/>
          </p:cNvSpPr>
          <p:nvPr/>
        </p:nvSpPr>
        <p:spPr bwMode="auto">
          <a:xfrm>
            <a:off x="6438900" y="3023040"/>
            <a:ext cx="334963" cy="276225"/>
          </a:xfrm>
          <a:custGeom>
            <a:avLst/>
            <a:gdLst>
              <a:gd name="T0" fmla="*/ 2147483647 w 24"/>
              <a:gd name="T1" fmla="*/ 2147483647 h 19"/>
              <a:gd name="T2" fmla="*/ 2147483647 w 24"/>
              <a:gd name="T3" fmla="*/ 2147483647 h 19"/>
              <a:gd name="T4" fmla="*/ 2147483647 w 24"/>
              <a:gd name="T5" fmla="*/ 2147483647 h 19"/>
              <a:gd name="T6" fmla="*/ 2147483647 w 24"/>
              <a:gd name="T7" fmla="*/ 2147483647 h 19"/>
              <a:gd name="T8" fmla="*/ 2147483647 w 24"/>
              <a:gd name="T9" fmla="*/ 2147483647 h 19"/>
              <a:gd name="T10" fmla="*/ 2147483647 w 24"/>
              <a:gd name="T11" fmla="*/ 2147483647 h 19"/>
              <a:gd name="T12" fmla="*/ 2147483647 w 24"/>
              <a:gd name="T13" fmla="*/ 0 h 19"/>
              <a:gd name="T14" fmla="*/ 2147483647 w 24"/>
              <a:gd name="T15" fmla="*/ 2147483647 h 19"/>
              <a:gd name="T16" fmla="*/ 2147483647 w 24"/>
              <a:gd name="T17" fmla="*/ 2147483647 h 19"/>
              <a:gd name="T18" fmla="*/ 2147483647 w 24"/>
              <a:gd name="T19" fmla="*/ 2147483647 h 19"/>
              <a:gd name="T20" fmla="*/ 2147483647 w 24"/>
              <a:gd name="T21" fmla="*/ 2147483647 h 19"/>
              <a:gd name="T22" fmla="*/ 2147483647 w 24"/>
              <a:gd name="T23" fmla="*/ 2147483647 h 19"/>
              <a:gd name="T24" fmla="*/ 2147483647 w 24"/>
              <a:gd name="T25" fmla="*/ 2147483647 h 19"/>
              <a:gd name="T26" fmla="*/ 2147483647 w 24"/>
              <a:gd name="T27" fmla="*/ 2147483647 h 19"/>
              <a:gd name="T28" fmla="*/ 2147483647 w 24"/>
              <a:gd name="T29" fmla="*/ 2147483647 h 19"/>
              <a:gd name="T30" fmla="*/ 2147483647 w 24"/>
              <a:gd name="T31" fmla="*/ 2147483647 h 19"/>
              <a:gd name="T32" fmla="*/ 2147483647 w 24"/>
              <a:gd name="T33" fmla="*/ 2147483647 h 19"/>
              <a:gd name="T34" fmla="*/ 2147483647 w 24"/>
              <a:gd name="T35" fmla="*/ 2147483647 h 19"/>
              <a:gd name="T36" fmla="*/ 2147483647 w 24"/>
              <a:gd name="T37" fmla="*/ 2147483647 h 19"/>
              <a:gd name="T38" fmla="*/ 2147483647 w 24"/>
              <a:gd name="T39" fmla="*/ 2147483647 h 19"/>
              <a:gd name="T40" fmla="*/ 2147483647 w 24"/>
              <a:gd name="T41" fmla="*/ 2147483647 h 19"/>
              <a:gd name="T42" fmla="*/ 2147483647 w 24"/>
              <a:gd name="T43" fmla="*/ 2147483647 h 19"/>
              <a:gd name="T44" fmla="*/ 2147483647 w 24"/>
              <a:gd name="T45" fmla="*/ 2147483647 h 19"/>
              <a:gd name="T46" fmla="*/ 2147483647 w 24"/>
              <a:gd name="T47" fmla="*/ 2147483647 h 19"/>
              <a:gd name="T48" fmla="*/ 2147483647 w 24"/>
              <a:gd name="T49" fmla="*/ 2147483647 h 19"/>
              <a:gd name="T50" fmla="*/ 2147483647 w 24"/>
              <a:gd name="T51" fmla="*/ 2147483647 h 19"/>
              <a:gd name="T52" fmla="*/ 2147483647 w 24"/>
              <a:gd name="T53" fmla="*/ 2147483647 h 19"/>
              <a:gd name="T54" fmla="*/ 2147483647 w 24"/>
              <a:gd name="T55" fmla="*/ 2147483647 h 19"/>
              <a:gd name="T56" fmla="*/ 2147483647 w 24"/>
              <a:gd name="T57" fmla="*/ 2147483647 h 19"/>
              <a:gd name="T58" fmla="*/ 2147483647 w 24"/>
              <a:gd name="T59" fmla="*/ 2147483647 h 19"/>
              <a:gd name="T60" fmla="*/ 0 w 24"/>
              <a:gd name="T61" fmla="*/ 2147483647 h 19"/>
              <a:gd name="T62" fmla="*/ 0 w 24"/>
              <a:gd name="T63" fmla="*/ 2147483647 h 19"/>
              <a:gd name="T64" fmla="*/ 2147483647 w 24"/>
              <a:gd name="T65" fmla="*/ 2147483647 h 19"/>
              <a:gd name="T66" fmla="*/ 2147483647 w 24"/>
              <a:gd name="T67" fmla="*/ 2147483647 h 19"/>
              <a:gd name="T68" fmla="*/ 2147483647 w 24"/>
              <a:gd name="T69" fmla="*/ 2147483647 h 19"/>
              <a:gd name="T70" fmla="*/ 2147483647 w 24"/>
              <a:gd name="T71" fmla="*/ 2147483647 h 19"/>
              <a:gd name="T72" fmla="*/ 2147483647 w 24"/>
              <a:gd name="T73" fmla="*/ 2147483647 h 19"/>
              <a:gd name="T74" fmla="*/ 2147483647 w 24"/>
              <a:gd name="T75" fmla="*/ 2147483647 h 19"/>
              <a:gd name="T76" fmla="*/ 2147483647 w 24"/>
              <a:gd name="T77" fmla="*/ 2147483647 h 19"/>
              <a:gd name="T78" fmla="*/ 2147483647 w 24"/>
              <a:gd name="T79" fmla="*/ 2147483647 h 19"/>
              <a:gd name="T80" fmla="*/ 2147483647 w 24"/>
              <a:gd name="T81" fmla="*/ 2147483647 h 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4"/>
              <a:gd name="T124" fmla="*/ 0 h 19"/>
              <a:gd name="T125" fmla="*/ 24 w 24"/>
              <a:gd name="T126" fmla="*/ 19 h 19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4" h="19">
                <a:moveTo>
                  <a:pt x="9" y="2"/>
                </a:moveTo>
                <a:lnTo>
                  <a:pt x="11" y="3"/>
                </a:lnTo>
                <a:lnTo>
                  <a:pt x="12" y="3"/>
                </a:lnTo>
                <a:lnTo>
                  <a:pt x="14" y="2"/>
                </a:lnTo>
                <a:lnTo>
                  <a:pt x="14" y="1"/>
                </a:lnTo>
                <a:lnTo>
                  <a:pt x="16" y="2"/>
                </a:lnTo>
                <a:lnTo>
                  <a:pt x="16" y="0"/>
                </a:lnTo>
                <a:lnTo>
                  <a:pt x="18" y="1"/>
                </a:lnTo>
                <a:lnTo>
                  <a:pt x="18" y="3"/>
                </a:lnTo>
                <a:lnTo>
                  <a:pt x="21" y="2"/>
                </a:lnTo>
                <a:lnTo>
                  <a:pt x="24" y="2"/>
                </a:lnTo>
                <a:lnTo>
                  <a:pt x="24" y="3"/>
                </a:lnTo>
                <a:lnTo>
                  <a:pt x="22" y="3"/>
                </a:lnTo>
                <a:lnTo>
                  <a:pt x="21" y="3"/>
                </a:lnTo>
                <a:lnTo>
                  <a:pt x="18" y="4"/>
                </a:lnTo>
                <a:lnTo>
                  <a:pt x="19" y="7"/>
                </a:lnTo>
                <a:lnTo>
                  <a:pt x="19" y="9"/>
                </a:lnTo>
                <a:lnTo>
                  <a:pt x="17" y="9"/>
                </a:lnTo>
                <a:lnTo>
                  <a:pt x="17" y="10"/>
                </a:lnTo>
                <a:lnTo>
                  <a:pt x="17" y="11"/>
                </a:lnTo>
                <a:lnTo>
                  <a:pt x="16" y="14"/>
                </a:lnTo>
                <a:lnTo>
                  <a:pt x="13" y="15"/>
                </a:lnTo>
                <a:lnTo>
                  <a:pt x="12" y="16"/>
                </a:lnTo>
                <a:lnTo>
                  <a:pt x="12" y="18"/>
                </a:lnTo>
                <a:lnTo>
                  <a:pt x="5" y="19"/>
                </a:lnTo>
                <a:lnTo>
                  <a:pt x="2" y="18"/>
                </a:lnTo>
                <a:lnTo>
                  <a:pt x="3" y="16"/>
                </a:lnTo>
                <a:lnTo>
                  <a:pt x="3" y="15"/>
                </a:lnTo>
                <a:lnTo>
                  <a:pt x="1" y="14"/>
                </a:lnTo>
                <a:lnTo>
                  <a:pt x="0" y="9"/>
                </a:lnTo>
                <a:lnTo>
                  <a:pt x="1" y="7"/>
                </a:lnTo>
                <a:lnTo>
                  <a:pt x="1" y="5"/>
                </a:lnTo>
                <a:lnTo>
                  <a:pt x="3" y="6"/>
                </a:lnTo>
                <a:lnTo>
                  <a:pt x="4" y="5"/>
                </a:lnTo>
                <a:lnTo>
                  <a:pt x="6" y="4"/>
                </a:lnTo>
                <a:lnTo>
                  <a:pt x="7" y="2"/>
                </a:lnTo>
                <a:lnTo>
                  <a:pt x="8" y="2"/>
                </a:lnTo>
                <a:lnTo>
                  <a:pt x="9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2" name="Freeform 39"/>
          <p:cNvSpPr>
            <a:spLocks/>
          </p:cNvSpPr>
          <p:nvPr/>
        </p:nvSpPr>
        <p:spPr bwMode="auto">
          <a:xfrm>
            <a:off x="7950200" y="2880165"/>
            <a:ext cx="123825" cy="158750"/>
          </a:xfrm>
          <a:custGeom>
            <a:avLst/>
            <a:gdLst>
              <a:gd name="T0" fmla="*/ 2147483647 w 9"/>
              <a:gd name="T1" fmla="*/ 0 h 11"/>
              <a:gd name="T2" fmla="*/ 2147483647 w 9"/>
              <a:gd name="T3" fmla="*/ 2147483647 h 11"/>
              <a:gd name="T4" fmla="*/ 2147483647 w 9"/>
              <a:gd name="T5" fmla="*/ 2147483647 h 11"/>
              <a:gd name="T6" fmla="*/ 2147483647 w 9"/>
              <a:gd name="T7" fmla="*/ 2147483647 h 11"/>
              <a:gd name="T8" fmla="*/ 2147483647 w 9"/>
              <a:gd name="T9" fmla="*/ 2147483647 h 11"/>
              <a:gd name="T10" fmla="*/ 0 w 9"/>
              <a:gd name="T11" fmla="*/ 2147483647 h 11"/>
              <a:gd name="T12" fmla="*/ 2147483647 w 9"/>
              <a:gd name="T13" fmla="*/ 2147483647 h 11"/>
              <a:gd name="T14" fmla="*/ 2147483647 w 9"/>
              <a:gd name="T15" fmla="*/ 2147483647 h 11"/>
              <a:gd name="T16" fmla="*/ 2147483647 w 9"/>
              <a:gd name="T17" fmla="*/ 2147483647 h 11"/>
              <a:gd name="T18" fmla="*/ 2147483647 w 9"/>
              <a:gd name="T19" fmla="*/ 2147483647 h 11"/>
              <a:gd name="T20" fmla="*/ 2147483647 w 9"/>
              <a:gd name="T21" fmla="*/ 2147483647 h 11"/>
              <a:gd name="T22" fmla="*/ 2147483647 w 9"/>
              <a:gd name="T23" fmla="*/ 2147483647 h 11"/>
              <a:gd name="T24" fmla="*/ 2147483647 w 9"/>
              <a:gd name="T25" fmla="*/ 2147483647 h 11"/>
              <a:gd name="T26" fmla="*/ 2147483647 w 9"/>
              <a:gd name="T27" fmla="*/ 2147483647 h 11"/>
              <a:gd name="T28" fmla="*/ 2147483647 w 9"/>
              <a:gd name="T29" fmla="*/ 2147483647 h 11"/>
              <a:gd name="T30" fmla="*/ 2147483647 w 9"/>
              <a:gd name="T31" fmla="*/ 2147483647 h 11"/>
              <a:gd name="T32" fmla="*/ 2147483647 w 9"/>
              <a:gd name="T33" fmla="*/ 0 h 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"/>
              <a:gd name="T52" fmla="*/ 0 h 11"/>
              <a:gd name="T53" fmla="*/ 9 w 9"/>
              <a:gd name="T54" fmla="*/ 11 h 1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" h="11">
                <a:moveTo>
                  <a:pt x="7" y="0"/>
                </a:moveTo>
                <a:lnTo>
                  <a:pt x="7" y="2"/>
                </a:lnTo>
                <a:lnTo>
                  <a:pt x="5" y="2"/>
                </a:lnTo>
                <a:lnTo>
                  <a:pt x="5" y="4"/>
                </a:lnTo>
                <a:lnTo>
                  <a:pt x="3" y="3"/>
                </a:lnTo>
                <a:lnTo>
                  <a:pt x="0" y="7"/>
                </a:lnTo>
                <a:lnTo>
                  <a:pt x="3" y="8"/>
                </a:lnTo>
                <a:lnTo>
                  <a:pt x="3" y="10"/>
                </a:lnTo>
                <a:lnTo>
                  <a:pt x="7" y="11"/>
                </a:lnTo>
                <a:lnTo>
                  <a:pt x="7" y="10"/>
                </a:lnTo>
                <a:lnTo>
                  <a:pt x="9" y="10"/>
                </a:lnTo>
                <a:lnTo>
                  <a:pt x="6" y="8"/>
                </a:lnTo>
                <a:lnTo>
                  <a:pt x="6" y="7"/>
                </a:lnTo>
                <a:lnTo>
                  <a:pt x="9" y="5"/>
                </a:lnTo>
                <a:lnTo>
                  <a:pt x="8" y="3"/>
                </a:lnTo>
                <a:lnTo>
                  <a:pt x="9" y="1"/>
                </a:lnTo>
                <a:lnTo>
                  <a:pt x="7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3" name="Freeform 40"/>
          <p:cNvSpPr>
            <a:spLocks/>
          </p:cNvSpPr>
          <p:nvPr/>
        </p:nvSpPr>
        <p:spPr bwMode="auto">
          <a:xfrm>
            <a:off x="8047038" y="3023040"/>
            <a:ext cx="84137" cy="115887"/>
          </a:xfrm>
          <a:custGeom>
            <a:avLst/>
            <a:gdLst>
              <a:gd name="T0" fmla="*/ 0 w 6"/>
              <a:gd name="T1" fmla="*/ 2147483647 h 8"/>
              <a:gd name="T2" fmla="*/ 0 w 6"/>
              <a:gd name="T3" fmla="*/ 0 h 8"/>
              <a:gd name="T4" fmla="*/ 2147483647 w 6"/>
              <a:gd name="T5" fmla="*/ 0 h 8"/>
              <a:gd name="T6" fmla="*/ 2147483647 w 6"/>
              <a:gd name="T7" fmla="*/ 2147483647 h 8"/>
              <a:gd name="T8" fmla="*/ 2147483647 w 6"/>
              <a:gd name="T9" fmla="*/ 2147483647 h 8"/>
              <a:gd name="T10" fmla="*/ 2147483647 w 6"/>
              <a:gd name="T11" fmla="*/ 2147483647 h 8"/>
              <a:gd name="T12" fmla="*/ 2147483647 w 6"/>
              <a:gd name="T13" fmla="*/ 2147483647 h 8"/>
              <a:gd name="T14" fmla="*/ 2147483647 w 6"/>
              <a:gd name="T15" fmla="*/ 2147483647 h 8"/>
              <a:gd name="T16" fmla="*/ 2147483647 w 6"/>
              <a:gd name="T17" fmla="*/ 2147483647 h 8"/>
              <a:gd name="T18" fmla="*/ 0 w 6"/>
              <a:gd name="T19" fmla="*/ 2147483647 h 8"/>
              <a:gd name="T20" fmla="*/ 2147483647 w 6"/>
              <a:gd name="T21" fmla="*/ 2147483647 h 8"/>
              <a:gd name="T22" fmla="*/ 0 w 6"/>
              <a:gd name="T23" fmla="*/ 2147483647 h 8"/>
              <a:gd name="T24" fmla="*/ 0 w 6"/>
              <a:gd name="T25" fmla="*/ 2147483647 h 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"/>
              <a:gd name="T40" fmla="*/ 0 h 8"/>
              <a:gd name="T41" fmla="*/ 6 w 6"/>
              <a:gd name="T42" fmla="*/ 8 h 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" h="8">
                <a:moveTo>
                  <a:pt x="0" y="1"/>
                </a:moveTo>
                <a:lnTo>
                  <a:pt x="0" y="0"/>
                </a:lnTo>
                <a:lnTo>
                  <a:pt x="2" y="0"/>
                </a:lnTo>
                <a:lnTo>
                  <a:pt x="4" y="2"/>
                </a:lnTo>
                <a:lnTo>
                  <a:pt x="6" y="5"/>
                </a:lnTo>
                <a:lnTo>
                  <a:pt x="6" y="7"/>
                </a:lnTo>
                <a:lnTo>
                  <a:pt x="3" y="8"/>
                </a:lnTo>
                <a:lnTo>
                  <a:pt x="1" y="6"/>
                </a:lnTo>
                <a:lnTo>
                  <a:pt x="2" y="5"/>
                </a:lnTo>
                <a:lnTo>
                  <a:pt x="0" y="3"/>
                </a:lnTo>
                <a:lnTo>
                  <a:pt x="1" y="3"/>
                </a:lnTo>
                <a:lnTo>
                  <a:pt x="0" y="2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4" name="Freeform 41"/>
          <p:cNvSpPr>
            <a:spLocks/>
          </p:cNvSpPr>
          <p:nvPr/>
        </p:nvSpPr>
        <p:spPr bwMode="auto">
          <a:xfrm>
            <a:off x="6969125" y="2603940"/>
            <a:ext cx="769938" cy="319087"/>
          </a:xfrm>
          <a:custGeom>
            <a:avLst/>
            <a:gdLst>
              <a:gd name="T0" fmla="*/ 2147483647 w 55"/>
              <a:gd name="T1" fmla="*/ 2147483647 h 22"/>
              <a:gd name="T2" fmla="*/ 2147483647 w 55"/>
              <a:gd name="T3" fmla="*/ 2147483647 h 22"/>
              <a:gd name="T4" fmla="*/ 2147483647 w 55"/>
              <a:gd name="T5" fmla="*/ 2147483647 h 22"/>
              <a:gd name="T6" fmla="*/ 2147483647 w 55"/>
              <a:gd name="T7" fmla="*/ 2147483647 h 22"/>
              <a:gd name="T8" fmla="*/ 2147483647 w 55"/>
              <a:gd name="T9" fmla="*/ 2147483647 h 22"/>
              <a:gd name="T10" fmla="*/ 2147483647 w 55"/>
              <a:gd name="T11" fmla="*/ 2147483647 h 22"/>
              <a:gd name="T12" fmla="*/ 2147483647 w 55"/>
              <a:gd name="T13" fmla="*/ 2147483647 h 22"/>
              <a:gd name="T14" fmla="*/ 2147483647 w 55"/>
              <a:gd name="T15" fmla="*/ 2147483647 h 22"/>
              <a:gd name="T16" fmla="*/ 2147483647 w 55"/>
              <a:gd name="T17" fmla="*/ 2147483647 h 22"/>
              <a:gd name="T18" fmla="*/ 2147483647 w 55"/>
              <a:gd name="T19" fmla="*/ 2147483647 h 22"/>
              <a:gd name="T20" fmla="*/ 2147483647 w 55"/>
              <a:gd name="T21" fmla="*/ 2147483647 h 22"/>
              <a:gd name="T22" fmla="*/ 2147483647 w 55"/>
              <a:gd name="T23" fmla="*/ 2147483647 h 22"/>
              <a:gd name="T24" fmla="*/ 2147483647 w 55"/>
              <a:gd name="T25" fmla="*/ 2147483647 h 22"/>
              <a:gd name="T26" fmla="*/ 2147483647 w 55"/>
              <a:gd name="T27" fmla="*/ 2147483647 h 22"/>
              <a:gd name="T28" fmla="*/ 2147483647 w 55"/>
              <a:gd name="T29" fmla="*/ 2147483647 h 22"/>
              <a:gd name="T30" fmla="*/ 2147483647 w 55"/>
              <a:gd name="T31" fmla="*/ 2147483647 h 22"/>
              <a:gd name="T32" fmla="*/ 2147483647 w 55"/>
              <a:gd name="T33" fmla="*/ 2147483647 h 22"/>
              <a:gd name="T34" fmla="*/ 2147483647 w 55"/>
              <a:gd name="T35" fmla="*/ 2147483647 h 22"/>
              <a:gd name="T36" fmla="*/ 2147483647 w 55"/>
              <a:gd name="T37" fmla="*/ 2147483647 h 22"/>
              <a:gd name="T38" fmla="*/ 2147483647 w 55"/>
              <a:gd name="T39" fmla="*/ 2147483647 h 22"/>
              <a:gd name="T40" fmla="*/ 2147483647 w 55"/>
              <a:gd name="T41" fmla="*/ 2147483647 h 22"/>
              <a:gd name="T42" fmla="*/ 2147483647 w 55"/>
              <a:gd name="T43" fmla="*/ 2147483647 h 22"/>
              <a:gd name="T44" fmla="*/ 2147483647 w 55"/>
              <a:gd name="T45" fmla="*/ 2147483647 h 22"/>
              <a:gd name="T46" fmla="*/ 2147483647 w 55"/>
              <a:gd name="T47" fmla="*/ 2147483647 h 22"/>
              <a:gd name="T48" fmla="*/ 0 w 55"/>
              <a:gd name="T49" fmla="*/ 2147483647 h 22"/>
              <a:gd name="T50" fmla="*/ 2147483647 w 55"/>
              <a:gd name="T51" fmla="*/ 2147483647 h 22"/>
              <a:gd name="T52" fmla="*/ 2147483647 w 55"/>
              <a:gd name="T53" fmla="*/ 2147483647 h 22"/>
              <a:gd name="T54" fmla="*/ 2147483647 w 55"/>
              <a:gd name="T55" fmla="*/ 2147483647 h 22"/>
              <a:gd name="T56" fmla="*/ 2147483647 w 55"/>
              <a:gd name="T57" fmla="*/ 2147483647 h 22"/>
              <a:gd name="T58" fmla="*/ 2147483647 w 55"/>
              <a:gd name="T59" fmla="*/ 2147483647 h 22"/>
              <a:gd name="T60" fmla="*/ 2147483647 w 55"/>
              <a:gd name="T61" fmla="*/ 2147483647 h 22"/>
              <a:gd name="T62" fmla="*/ 2147483647 w 55"/>
              <a:gd name="T63" fmla="*/ 2147483647 h 22"/>
              <a:gd name="T64" fmla="*/ 2147483647 w 55"/>
              <a:gd name="T65" fmla="*/ 0 h 22"/>
              <a:gd name="T66" fmla="*/ 2147483647 w 55"/>
              <a:gd name="T67" fmla="*/ 2147483647 h 22"/>
              <a:gd name="T68" fmla="*/ 2147483647 w 55"/>
              <a:gd name="T69" fmla="*/ 2147483647 h 22"/>
              <a:gd name="T70" fmla="*/ 2147483647 w 55"/>
              <a:gd name="T71" fmla="*/ 2147483647 h 22"/>
              <a:gd name="T72" fmla="*/ 2147483647 w 55"/>
              <a:gd name="T73" fmla="*/ 2147483647 h 22"/>
              <a:gd name="T74" fmla="*/ 2147483647 w 55"/>
              <a:gd name="T75" fmla="*/ 2147483647 h 22"/>
              <a:gd name="T76" fmla="*/ 2147483647 w 55"/>
              <a:gd name="T77" fmla="*/ 2147483647 h 22"/>
              <a:gd name="T78" fmla="*/ 2147483647 w 55"/>
              <a:gd name="T79" fmla="*/ 2147483647 h 22"/>
              <a:gd name="T80" fmla="*/ 2147483647 w 55"/>
              <a:gd name="T81" fmla="*/ 2147483647 h 2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55"/>
              <a:gd name="T124" fmla="*/ 0 h 22"/>
              <a:gd name="T125" fmla="*/ 55 w 55"/>
              <a:gd name="T126" fmla="*/ 22 h 22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55" h="22">
                <a:moveTo>
                  <a:pt x="46" y="6"/>
                </a:moveTo>
                <a:lnTo>
                  <a:pt x="48" y="9"/>
                </a:lnTo>
                <a:lnTo>
                  <a:pt x="50" y="9"/>
                </a:lnTo>
                <a:lnTo>
                  <a:pt x="52" y="9"/>
                </a:lnTo>
                <a:lnTo>
                  <a:pt x="54" y="10"/>
                </a:lnTo>
                <a:lnTo>
                  <a:pt x="55" y="11"/>
                </a:lnTo>
                <a:lnTo>
                  <a:pt x="51" y="11"/>
                </a:lnTo>
                <a:lnTo>
                  <a:pt x="50" y="13"/>
                </a:lnTo>
                <a:lnTo>
                  <a:pt x="48" y="14"/>
                </a:lnTo>
                <a:lnTo>
                  <a:pt x="47" y="15"/>
                </a:lnTo>
                <a:lnTo>
                  <a:pt x="45" y="15"/>
                </a:lnTo>
                <a:lnTo>
                  <a:pt x="44" y="16"/>
                </a:lnTo>
                <a:lnTo>
                  <a:pt x="45" y="17"/>
                </a:lnTo>
                <a:lnTo>
                  <a:pt x="43" y="20"/>
                </a:lnTo>
                <a:lnTo>
                  <a:pt x="39" y="20"/>
                </a:lnTo>
                <a:lnTo>
                  <a:pt x="36" y="22"/>
                </a:lnTo>
                <a:lnTo>
                  <a:pt x="27" y="19"/>
                </a:lnTo>
                <a:lnTo>
                  <a:pt x="20" y="19"/>
                </a:lnTo>
                <a:lnTo>
                  <a:pt x="16" y="16"/>
                </a:lnTo>
                <a:lnTo>
                  <a:pt x="8" y="14"/>
                </a:lnTo>
                <a:lnTo>
                  <a:pt x="7" y="11"/>
                </a:lnTo>
                <a:lnTo>
                  <a:pt x="5" y="9"/>
                </a:lnTo>
                <a:lnTo>
                  <a:pt x="3" y="9"/>
                </a:lnTo>
                <a:lnTo>
                  <a:pt x="0" y="7"/>
                </a:lnTo>
                <a:lnTo>
                  <a:pt x="1" y="6"/>
                </a:lnTo>
                <a:lnTo>
                  <a:pt x="5" y="3"/>
                </a:lnTo>
                <a:lnTo>
                  <a:pt x="9" y="3"/>
                </a:lnTo>
                <a:lnTo>
                  <a:pt x="11" y="4"/>
                </a:lnTo>
                <a:lnTo>
                  <a:pt x="16" y="4"/>
                </a:lnTo>
                <a:lnTo>
                  <a:pt x="15" y="3"/>
                </a:lnTo>
                <a:lnTo>
                  <a:pt x="14" y="1"/>
                </a:lnTo>
                <a:lnTo>
                  <a:pt x="16" y="0"/>
                </a:lnTo>
                <a:lnTo>
                  <a:pt x="21" y="1"/>
                </a:lnTo>
                <a:lnTo>
                  <a:pt x="24" y="4"/>
                </a:lnTo>
                <a:lnTo>
                  <a:pt x="28" y="3"/>
                </a:lnTo>
                <a:lnTo>
                  <a:pt x="36" y="6"/>
                </a:lnTo>
                <a:lnTo>
                  <a:pt x="41" y="5"/>
                </a:lnTo>
                <a:lnTo>
                  <a:pt x="43" y="4"/>
                </a:lnTo>
                <a:lnTo>
                  <a:pt x="46" y="4"/>
                </a:lnTo>
                <a:lnTo>
                  <a:pt x="46" y="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5" name="Freeform 42"/>
          <p:cNvSpPr>
            <a:spLocks/>
          </p:cNvSpPr>
          <p:nvPr/>
        </p:nvSpPr>
        <p:spPr bwMode="auto">
          <a:xfrm>
            <a:off x="5570538" y="2908740"/>
            <a:ext cx="461962" cy="187325"/>
          </a:xfrm>
          <a:custGeom>
            <a:avLst/>
            <a:gdLst>
              <a:gd name="T0" fmla="*/ 2147483647 w 33"/>
              <a:gd name="T1" fmla="*/ 2147483647 h 13"/>
              <a:gd name="T2" fmla="*/ 2147483647 w 33"/>
              <a:gd name="T3" fmla="*/ 2147483647 h 13"/>
              <a:gd name="T4" fmla="*/ 2147483647 w 33"/>
              <a:gd name="T5" fmla="*/ 2147483647 h 13"/>
              <a:gd name="T6" fmla="*/ 2147483647 w 33"/>
              <a:gd name="T7" fmla="*/ 2147483647 h 13"/>
              <a:gd name="T8" fmla="*/ 2147483647 w 33"/>
              <a:gd name="T9" fmla="*/ 2147483647 h 13"/>
              <a:gd name="T10" fmla="*/ 2147483647 w 33"/>
              <a:gd name="T11" fmla="*/ 0 h 13"/>
              <a:gd name="T12" fmla="*/ 2147483647 w 33"/>
              <a:gd name="T13" fmla="*/ 0 h 13"/>
              <a:gd name="T14" fmla="*/ 2147483647 w 33"/>
              <a:gd name="T15" fmla="*/ 2147483647 h 13"/>
              <a:gd name="T16" fmla="*/ 2147483647 w 33"/>
              <a:gd name="T17" fmla="*/ 2147483647 h 13"/>
              <a:gd name="T18" fmla="*/ 2147483647 w 33"/>
              <a:gd name="T19" fmla="*/ 2147483647 h 13"/>
              <a:gd name="T20" fmla="*/ 2147483647 w 33"/>
              <a:gd name="T21" fmla="*/ 0 h 13"/>
              <a:gd name="T22" fmla="*/ 0 w 33"/>
              <a:gd name="T23" fmla="*/ 2147483647 h 13"/>
              <a:gd name="T24" fmla="*/ 0 w 33"/>
              <a:gd name="T25" fmla="*/ 2147483647 h 13"/>
              <a:gd name="T26" fmla="*/ 2147483647 w 33"/>
              <a:gd name="T27" fmla="*/ 2147483647 h 13"/>
              <a:gd name="T28" fmla="*/ 0 w 33"/>
              <a:gd name="T29" fmla="*/ 2147483647 h 13"/>
              <a:gd name="T30" fmla="*/ 2147483647 w 33"/>
              <a:gd name="T31" fmla="*/ 2147483647 h 13"/>
              <a:gd name="T32" fmla="*/ 2147483647 w 33"/>
              <a:gd name="T33" fmla="*/ 2147483647 h 13"/>
              <a:gd name="T34" fmla="*/ 2147483647 w 33"/>
              <a:gd name="T35" fmla="*/ 2147483647 h 13"/>
              <a:gd name="T36" fmla="*/ 2147483647 w 33"/>
              <a:gd name="T37" fmla="*/ 2147483647 h 13"/>
              <a:gd name="T38" fmla="*/ 2147483647 w 33"/>
              <a:gd name="T39" fmla="*/ 2147483647 h 13"/>
              <a:gd name="T40" fmla="*/ 2147483647 w 33"/>
              <a:gd name="T41" fmla="*/ 2147483647 h 13"/>
              <a:gd name="T42" fmla="*/ 0 w 33"/>
              <a:gd name="T43" fmla="*/ 2147483647 h 13"/>
              <a:gd name="T44" fmla="*/ 0 w 33"/>
              <a:gd name="T45" fmla="*/ 2147483647 h 13"/>
              <a:gd name="T46" fmla="*/ 2147483647 w 33"/>
              <a:gd name="T47" fmla="*/ 2147483647 h 13"/>
              <a:gd name="T48" fmla="*/ 2147483647 w 33"/>
              <a:gd name="T49" fmla="*/ 2147483647 h 13"/>
              <a:gd name="T50" fmla="*/ 0 w 33"/>
              <a:gd name="T51" fmla="*/ 2147483647 h 13"/>
              <a:gd name="T52" fmla="*/ 0 w 33"/>
              <a:gd name="T53" fmla="*/ 2147483647 h 13"/>
              <a:gd name="T54" fmla="*/ 2147483647 w 33"/>
              <a:gd name="T55" fmla="*/ 2147483647 h 13"/>
              <a:gd name="T56" fmla="*/ 2147483647 w 33"/>
              <a:gd name="T57" fmla="*/ 2147483647 h 13"/>
              <a:gd name="T58" fmla="*/ 2147483647 w 33"/>
              <a:gd name="T59" fmla="*/ 2147483647 h 13"/>
              <a:gd name="T60" fmla="*/ 2147483647 w 33"/>
              <a:gd name="T61" fmla="*/ 2147483647 h 13"/>
              <a:gd name="T62" fmla="*/ 2147483647 w 33"/>
              <a:gd name="T63" fmla="*/ 2147483647 h 13"/>
              <a:gd name="T64" fmla="*/ 2147483647 w 33"/>
              <a:gd name="T65" fmla="*/ 2147483647 h 13"/>
              <a:gd name="T66" fmla="*/ 2147483647 w 33"/>
              <a:gd name="T67" fmla="*/ 2147483647 h 13"/>
              <a:gd name="T68" fmla="*/ 2147483647 w 33"/>
              <a:gd name="T69" fmla="*/ 2147483647 h 13"/>
              <a:gd name="T70" fmla="*/ 2147483647 w 33"/>
              <a:gd name="T71" fmla="*/ 2147483647 h 13"/>
              <a:gd name="T72" fmla="*/ 2147483647 w 33"/>
              <a:gd name="T73" fmla="*/ 2147483647 h 13"/>
              <a:gd name="T74" fmla="*/ 2147483647 w 33"/>
              <a:gd name="T75" fmla="*/ 2147483647 h 13"/>
              <a:gd name="T76" fmla="*/ 2147483647 w 33"/>
              <a:gd name="T77" fmla="*/ 2147483647 h 13"/>
              <a:gd name="T78" fmla="*/ 2147483647 w 33"/>
              <a:gd name="T79" fmla="*/ 2147483647 h 13"/>
              <a:gd name="T80" fmla="*/ 2147483647 w 33"/>
              <a:gd name="T81" fmla="*/ 2147483647 h 13"/>
              <a:gd name="T82" fmla="*/ 2147483647 w 33"/>
              <a:gd name="T83" fmla="*/ 2147483647 h 13"/>
              <a:gd name="T84" fmla="*/ 2147483647 w 33"/>
              <a:gd name="T85" fmla="*/ 2147483647 h 13"/>
              <a:gd name="T86" fmla="*/ 2147483647 w 33"/>
              <a:gd name="T87" fmla="*/ 2147483647 h 13"/>
              <a:gd name="T88" fmla="*/ 2147483647 w 33"/>
              <a:gd name="T89" fmla="*/ 2147483647 h 13"/>
              <a:gd name="T90" fmla="*/ 2147483647 w 33"/>
              <a:gd name="T91" fmla="*/ 2147483647 h 13"/>
              <a:gd name="T92" fmla="*/ 2147483647 w 33"/>
              <a:gd name="T93" fmla="*/ 2147483647 h 13"/>
              <a:gd name="T94" fmla="*/ 2147483647 w 33"/>
              <a:gd name="T95" fmla="*/ 2147483647 h 13"/>
              <a:gd name="T96" fmla="*/ 2147483647 w 33"/>
              <a:gd name="T97" fmla="*/ 2147483647 h 13"/>
              <a:gd name="T98" fmla="*/ 2147483647 w 33"/>
              <a:gd name="T99" fmla="*/ 2147483647 h 13"/>
              <a:gd name="T100" fmla="*/ 2147483647 w 33"/>
              <a:gd name="T101" fmla="*/ 2147483647 h 13"/>
              <a:gd name="T102" fmla="*/ 2147483647 w 33"/>
              <a:gd name="T103" fmla="*/ 2147483647 h 13"/>
              <a:gd name="T104" fmla="*/ 2147483647 w 33"/>
              <a:gd name="T105" fmla="*/ 2147483647 h 13"/>
              <a:gd name="T106" fmla="*/ 2147483647 w 33"/>
              <a:gd name="T107" fmla="*/ 2147483647 h 13"/>
              <a:gd name="T108" fmla="*/ 2147483647 w 33"/>
              <a:gd name="T109" fmla="*/ 2147483647 h 1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33"/>
              <a:gd name="T166" fmla="*/ 0 h 13"/>
              <a:gd name="T167" fmla="*/ 33 w 33"/>
              <a:gd name="T168" fmla="*/ 13 h 13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33" h="13">
                <a:moveTo>
                  <a:pt x="29" y="2"/>
                </a:moveTo>
                <a:lnTo>
                  <a:pt x="29" y="1"/>
                </a:lnTo>
                <a:lnTo>
                  <a:pt x="26" y="1"/>
                </a:lnTo>
                <a:lnTo>
                  <a:pt x="24" y="2"/>
                </a:lnTo>
                <a:lnTo>
                  <a:pt x="19" y="2"/>
                </a:lnTo>
                <a:lnTo>
                  <a:pt x="15" y="0"/>
                </a:lnTo>
                <a:lnTo>
                  <a:pt x="12" y="0"/>
                </a:lnTo>
                <a:lnTo>
                  <a:pt x="8" y="2"/>
                </a:lnTo>
                <a:lnTo>
                  <a:pt x="6" y="2"/>
                </a:lnTo>
                <a:lnTo>
                  <a:pt x="4" y="2"/>
                </a:lnTo>
                <a:lnTo>
                  <a:pt x="3" y="0"/>
                </a:lnTo>
                <a:lnTo>
                  <a:pt x="0" y="1"/>
                </a:lnTo>
                <a:lnTo>
                  <a:pt x="0" y="3"/>
                </a:lnTo>
                <a:lnTo>
                  <a:pt x="1" y="3"/>
                </a:lnTo>
                <a:lnTo>
                  <a:pt x="0" y="4"/>
                </a:lnTo>
                <a:lnTo>
                  <a:pt x="2" y="2"/>
                </a:lnTo>
                <a:lnTo>
                  <a:pt x="4" y="2"/>
                </a:lnTo>
                <a:lnTo>
                  <a:pt x="5" y="3"/>
                </a:lnTo>
                <a:lnTo>
                  <a:pt x="5" y="4"/>
                </a:lnTo>
                <a:lnTo>
                  <a:pt x="1" y="4"/>
                </a:lnTo>
                <a:lnTo>
                  <a:pt x="0" y="4"/>
                </a:lnTo>
                <a:lnTo>
                  <a:pt x="0" y="6"/>
                </a:lnTo>
                <a:lnTo>
                  <a:pt x="1" y="5"/>
                </a:lnTo>
                <a:lnTo>
                  <a:pt x="1" y="8"/>
                </a:lnTo>
                <a:lnTo>
                  <a:pt x="0" y="7"/>
                </a:lnTo>
                <a:lnTo>
                  <a:pt x="0" y="8"/>
                </a:lnTo>
                <a:lnTo>
                  <a:pt x="2" y="9"/>
                </a:lnTo>
                <a:lnTo>
                  <a:pt x="2" y="10"/>
                </a:lnTo>
                <a:lnTo>
                  <a:pt x="3" y="10"/>
                </a:lnTo>
                <a:lnTo>
                  <a:pt x="2" y="11"/>
                </a:lnTo>
                <a:lnTo>
                  <a:pt x="4" y="11"/>
                </a:lnTo>
                <a:lnTo>
                  <a:pt x="7" y="13"/>
                </a:lnTo>
                <a:lnTo>
                  <a:pt x="8" y="12"/>
                </a:lnTo>
                <a:lnTo>
                  <a:pt x="8" y="11"/>
                </a:lnTo>
                <a:lnTo>
                  <a:pt x="9" y="11"/>
                </a:lnTo>
                <a:lnTo>
                  <a:pt x="12" y="13"/>
                </a:lnTo>
                <a:lnTo>
                  <a:pt x="13" y="13"/>
                </a:lnTo>
                <a:lnTo>
                  <a:pt x="15" y="11"/>
                </a:lnTo>
                <a:lnTo>
                  <a:pt x="17" y="12"/>
                </a:lnTo>
                <a:lnTo>
                  <a:pt x="18" y="11"/>
                </a:lnTo>
                <a:lnTo>
                  <a:pt x="18" y="13"/>
                </a:lnTo>
                <a:lnTo>
                  <a:pt x="19" y="12"/>
                </a:lnTo>
                <a:lnTo>
                  <a:pt x="19" y="11"/>
                </a:lnTo>
                <a:lnTo>
                  <a:pt x="22" y="11"/>
                </a:lnTo>
                <a:lnTo>
                  <a:pt x="23" y="11"/>
                </a:lnTo>
                <a:lnTo>
                  <a:pt x="26" y="10"/>
                </a:lnTo>
                <a:lnTo>
                  <a:pt x="29" y="10"/>
                </a:lnTo>
                <a:lnTo>
                  <a:pt x="30" y="10"/>
                </a:lnTo>
                <a:lnTo>
                  <a:pt x="33" y="10"/>
                </a:lnTo>
                <a:lnTo>
                  <a:pt x="31" y="6"/>
                </a:lnTo>
                <a:lnTo>
                  <a:pt x="32" y="5"/>
                </a:lnTo>
                <a:lnTo>
                  <a:pt x="31" y="4"/>
                </a:lnTo>
                <a:lnTo>
                  <a:pt x="29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6" name="Freeform 43"/>
          <p:cNvSpPr>
            <a:spLocks/>
          </p:cNvSpPr>
          <p:nvPr/>
        </p:nvSpPr>
        <p:spPr bwMode="auto">
          <a:xfrm>
            <a:off x="5808663" y="3053202"/>
            <a:ext cx="168275" cy="158750"/>
          </a:xfrm>
          <a:custGeom>
            <a:avLst/>
            <a:gdLst>
              <a:gd name="T0" fmla="*/ 2147483647 w 12"/>
              <a:gd name="T1" fmla="*/ 0 h 11"/>
              <a:gd name="T2" fmla="*/ 2147483647 w 12"/>
              <a:gd name="T3" fmla="*/ 0 h 11"/>
              <a:gd name="T4" fmla="*/ 2147483647 w 12"/>
              <a:gd name="T5" fmla="*/ 2147483647 h 11"/>
              <a:gd name="T6" fmla="*/ 2147483647 w 12"/>
              <a:gd name="T7" fmla="*/ 2147483647 h 11"/>
              <a:gd name="T8" fmla="*/ 2147483647 w 12"/>
              <a:gd name="T9" fmla="*/ 2147483647 h 11"/>
              <a:gd name="T10" fmla="*/ 2147483647 w 12"/>
              <a:gd name="T11" fmla="*/ 2147483647 h 11"/>
              <a:gd name="T12" fmla="*/ 2147483647 w 12"/>
              <a:gd name="T13" fmla="*/ 2147483647 h 11"/>
              <a:gd name="T14" fmla="*/ 2147483647 w 12"/>
              <a:gd name="T15" fmla="*/ 2147483647 h 11"/>
              <a:gd name="T16" fmla="*/ 2147483647 w 12"/>
              <a:gd name="T17" fmla="*/ 2147483647 h 11"/>
              <a:gd name="T18" fmla="*/ 2147483647 w 12"/>
              <a:gd name="T19" fmla="*/ 2147483647 h 11"/>
              <a:gd name="T20" fmla="*/ 0 w 12"/>
              <a:gd name="T21" fmla="*/ 2147483647 h 11"/>
              <a:gd name="T22" fmla="*/ 2147483647 w 12"/>
              <a:gd name="T23" fmla="*/ 2147483647 h 11"/>
              <a:gd name="T24" fmla="*/ 2147483647 w 12"/>
              <a:gd name="T25" fmla="*/ 2147483647 h 11"/>
              <a:gd name="T26" fmla="*/ 2147483647 w 12"/>
              <a:gd name="T27" fmla="*/ 2147483647 h 11"/>
              <a:gd name="T28" fmla="*/ 2147483647 w 12"/>
              <a:gd name="T29" fmla="*/ 2147483647 h 11"/>
              <a:gd name="T30" fmla="*/ 2147483647 w 12"/>
              <a:gd name="T31" fmla="*/ 0 h 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"/>
              <a:gd name="T49" fmla="*/ 0 h 11"/>
              <a:gd name="T50" fmla="*/ 12 w 12"/>
              <a:gd name="T51" fmla="*/ 11 h 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" h="11">
                <a:moveTo>
                  <a:pt x="12" y="0"/>
                </a:moveTo>
                <a:lnTo>
                  <a:pt x="9" y="0"/>
                </a:lnTo>
                <a:lnTo>
                  <a:pt x="6" y="1"/>
                </a:lnTo>
                <a:lnTo>
                  <a:pt x="5" y="1"/>
                </a:lnTo>
                <a:lnTo>
                  <a:pt x="2" y="1"/>
                </a:lnTo>
                <a:lnTo>
                  <a:pt x="2" y="2"/>
                </a:lnTo>
                <a:lnTo>
                  <a:pt x="1" y="3"/>
                </a:lnTo>
                <a:lnTo>
                  <a:pt x="1" y="6"/>
                </a:lnTo>
                <a:lnTo>
                  <a:pt x="2" y="7"/>
                </a:lnTo>
                <a:lnTo>
                  <a:pt x="1" y="9"/>
                </a:lnTo>
                <a:lnTo>
                  <a:pt x="0" y="10"/>
                </a:lnTo>
                <a:lnTo>
                  <a:pt x="2" y="11"/>
                </a:lnTo>
                <a:lnTo>
                  <a:pt x="6" y="8"/>
                </a:lnTo>
                <a:lnTo>
                  <a:pt x="10" y="6"/>
                </a:lnTo>
                <a:lnTo>
                  <a:pt x="10" y="2"/>
                </a:lnTo>
                <a:lnTo>
                  <a:pt x="12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7" name="Freeform 44"/>
          <p:cNvSpPr>
            <a:spLocks/>
          </p:cNvSpPr>
          <p:nvPr/>
        </p:nvSpPr>
        <p:spPr bwMode="auto">
          <a:xfrm>
            <a:off x="5808663" y="3167502"/>
            <a:ext cx="96837" cy="131763"/>
          </a:xfrm>
          <a:custGeom>
            <a:avLst/>
            <a:gdLst>
              <a:gd name="T0" fmla="*/ 0 w 7"/>
              <a:gd name="T1" fmla="*/ 2147483647 h 9"/>
              <a:gd name="T2" fmla="*/ 2147483647 w 7"/>
              <a:gd name="T3" fmla="*/ 2147483647 h 9"/>
              <a:gd name="T4" fmla="*/ 2147483647 w 7"/>
              <a:gd name="T5" fmla="*/ 0 h 9"/>
              <a:gd name="T6" fmla="*/ 2147483647 w 7"/>
              <a:gd name="T7" fmla="*/ 2147483647 h 9"/>
              <a:gd name="T8" fmla="*/ 2147483647 w 7"/>
              <a:gd name="T9" fmla="*/ 2147483647 h 9"/>
              <a:gd name="T10" fmla="*/ 2147483647 w 7"/>
              <a:gd name="T11" fmla="*/ 2147483647 h 9"/>
              <a:gd name="T12" fmla="*/ 2147483647 w 7"/>
              <a:gd name="T13" fmla="*/ 2147483647 h 9"/>
              <a:gd name="T14" fmla="*/ 2147483647 w 7"/>
              <a:gd name="T15" fmla="*/ 2147483647 h 9"/>
              <a:gd name="T16" fmla="*/ 2147483647 w 7"/>
              <a:gd name="T17" fmla="*/ 2147483647 h 9"/>
              <a:gd name="T18" fmla="*/ 0 w 7"/>
              <a:gd name="T19" fmla="*/ 2147483647 h 9"/>
              <a:gd name="T20" fmla="*/ 0 w 7"/>
              <a:gd name="T21" fmla="*/ 2147483647 h 9"/>
              <a:gd name="T22" fmla="*/ 0 w 7"/>
              <a:gd name="T23" fmla="*/ 2147483647 h 9"/>
              <a:gd name="T24" fmla="*/ 0 w 7"/>
              <a:gd name="T25" fmla="*/ 2147483647 h 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"/>
              <a:gd name="T40" fmla="*/ 0 h 9"/>
              <a:gd name="T41" fmla="*/ 7 w 7"/>
              <a:gd name="T42" fmla="*/ 9 h 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" h="9">
                <a:moveTo>
                  <a:pt x="0" y="2"/>
                </a:moveTo>
                <a:lnTo>
                  <a:pt x="2" y="3"/>
                </a:lnTo>
                <a:lnTo>
                  <a:pt x="6" y="0"/>
                </a:lnTo>
                <a:lnTo>
                  <a:pt x="7" y="3"/>
                </a:lnTo>
                <a:lnTo>
                  <a:pt x="3" y="5"/>
                </a:lnTo>
                <a:lnTo>
                  <a:pt x="5" y="6"/>
                </a:lnTo>
                <a:lnTo>
                  <a:pt x="4" y="8"/>
                </a:lnTo>
                <a:lnTo>
                  <a:pt x="3" y="8"/>
                </a:lnTo>
                <a:lnTo>
                  <a:pt x="2" y="9"/>
                </a:lnTo>
                <a:lnTo>
                  <a:pt x="0" y="9"/>
                </a:lnTo>
                <a:lnTo>
                  <a:pt x="0" y="5"/>
                </a:lnTo>
                <a:lnTo>
                  <a:pt x="0" y="3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8" name="Freeform 45"/>
          <p:cNvSpPr>
            <a:spLocks/>
          </p:cNvSpPr>
          <p:nvPr/>
        </p:nvSpPr>
        <p:spPr bwMode="auto">
          <a:xfrm>
            <a:off x="5892800" y="3053202"/>
            <a:ext cx="265113" cy="246063"/>
          </a:xfrm>
          <a:custGeom>
            <a:avLst/>
            <a:gdLst>
              <a:gd name="T0" fmla="*/ 2147483647 w 19"/>
              <a:gd name="T1" fmla="*/ 0 h 17"/>
              <a:gd name="T2" fmla="*/ 2147483647 w 19"/>
              <a:gd name="T3" fmla="*/ 2147483647 h 17"/>
              <a:gd name="T4" fmla="*/ 2147483647 w 19"/>
              <a:gd name="T5" fmla="*/ 2147483647 h 17"/>
              <a:gd name="T6" fmla="*/ 2147483647 w 19"/>
              <a:gd name="T7" fmla="*/ 2147483647 h 17"/>
              <a:gd name="T8" fmla="*/ 2147483647 w 19"/>
              <a:gd name="T9" fmla="*/ 2147483647 h 17"/>
              <a:gd name="T10" fmla="*/ 2147483647 w 19"/>
              <a:gd name="T11" fmla="*/ 2147483647 h 17"/>
              <a:gd name="T12" fmla="*/ 2147483647 w 19"/>
              <a:gd name="T13" fmla="*/ 2147483647 h 17"/>
              <a:gd name="T14" fmla="*/ 2147483647 w 19"/>
              <a:gd name="T15" fmla="*/ 2147483647 h 17"/>
              <a:gd name="T16" fmla="*/ 2147483647 w 19"/>
              <a:gd name="T17" fmla="*/ 2147483647 h 17"/>
              <a:gd name="T18" fmla="*/ 2147483647 w 19"/>
              <a:gd name="T19" fmla="*/ 2147483647 h 17"/>
              <a:gd name="T20" fmla="*/ 2147483647 w 19"/>
              <a:gd name="T21" fmla="*/ 2147483647 h 17"/>
              <a:gd name="T22" fmla="*/ 2147483647 w 19"/>
              <a:gd name="T23" fmla="*/ 2147483647 h 17"/>
              <a:gd name="T24" fmla="*/ 2147483647 w 19"/>
              <a:gd name="T25" fmla="*/ 2147483647 h 17"/>
              <a:gd name="T26" fmla="*/ 2147483647 w 19"/>
              <a:gd name="T27" fmla="*/ 2147483647 h 17"/>
              <a:gd name="T28" fmla="*/ 2147483647 w 19"/>
              <a:gd name="T29" fmla="*/ 2147483647 h 17"/>
              <a:gd name="T30" fmla="*/ 2147483647 w 19"/>
              <a:gd name="T31" fmla="*/ 2147483647 h 17"/>
              <a:gd name="T32" fmla="*/ 2147483647 w 19"/>
              <a:gd name="T33" fmla="*/ 2147483647 h 17"/>
              <a:gd name="T34" fmla="*/ 0 w 19"/>
              <a:gd name="T35" fmla="*/ 2147483647 h 17"/>
              <a:gd name="T36" fmla="*/ 2147483647 w 19"/>
              <a:gd name="T37" fmla="*/ 2147483647 h 17"/>
              <a:gd name="T38" fmla="*/ 2147483647 w 19"/>
              <a:gd name="T39" fmla="*/ 2147483647 h 17"/>
              <a:gd name="T40" fmla="*/ 2147483647 w 19"/>
              <a:gd name="T41" fmla="*/ 0 h 17"/>
              <a:gd name="T42" fmla="*/ 2147483647 w 19"/>
              <a:gd name="T43" fmla="*/ 0 h 17"/>
              <a:gd name="T44" fmla="*/ 2147483647 w 19"/>
              <a:gd name="T45" fmla="*/ 0 h 1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9"/>
              <a:gd name="T70" fmla="*/ 0 h 17"/>
              <a:gd name="T71" fmla="*/ 19 w 19"/>
              <a:gd name="T72" fmla="*/ 17 h 1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9" h="17">
                <a:moveTo>
                  <a:pt x="10" y="0"/>
                </a:moveTo>
                <a:lnTo>
                  <a:pt x="13" y="4"/>
                </a:lnTo>
                <a:lnTo>
                  <a:pt x="12" y="7"/>
                </a:lnTo>
                <a:lnTo>
                  <a:pt x="13" y="9"/>
                </a:lnTo>
                <a:lnTo>
                  <a:pt x="16" y="10"/>
                </a:lnTo>
                <a:lnTo>
                  <a:pt x="17" y="14"/>
                </a:lnTo>
                <a:lnTo>
                  <a:pt x="19" y="16"/>
                </a:lnTo>
                <a:lnTo>
                  <a:pt x="18" y="16"/>
                </a:lnTo>
                <a:lnTo>
                  <a:pt x="17" y="16"/>
                </a:lnTo>
                <a:lnTo>
                  <a:pt x="15" y="17"/>
                </a:lnTo>
                <a:lnTo>
                  <a:pt x="13" y="17"/>
                </a:lnTo>
                <a:lnTo>
                  <a:pt x="12" y="17"/>
                </a:lnTo>
                <a:lnTo>
                  <a:pt x="10" y="16"/>
                </a:lnTo>
                <a:lnTo>
                  <a:pt x="9" y="15"/>
                </a:lnTo>
                <a:lnTo>
                  <a:pt x="8" y="14"/>
                </a:lnTo>
                <a:lnTo>
                  <a:pt x="4" y="12"/>
                </a:lnTo>
                <a:lnTo>
                  <a:pt x="1" y="11"/>
                </a:lnTo>
                <a:lnTo>
                  <a:pt x="0" y="8"/>
                </a:lnTo>
                <a:lnTo>
                  <a:pt x="4" y="6"/>
                </a:lnTo>
                <a:lnTo>
                  <a:pt x="4" y="2"/>
                </a:lnTo>
                <a:lnTo>
                  <a:pt x="6" y="0"/>
                </a:lnTo>
                <a:lnTo>
                  <a:pt x="7" y="0"/>
                </a:lnTo>
                <a:lnTo>
                  <a:pt x="1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" name="Freeform 46"/>
          <p:cNvSpPr>
            <a:spLocks/>
          </p:cNvSpPr>
          <p:nvPr/>
        </p:nvSpPr>
        <p:spPr bwMode="auto">
          <a:xfrm>
            <a:off x="5808663" y="3138927"/>
            <a:ext cx="28575" cy="42863"/>
          </a:xfrm>
          <a:custGeom>
            <a:avLst/>
            <a:gdLst>
              <a:gd name="T0" fmla="*/ 2147483647 w 2"/>
              <a:gd name="T1" fmla="*/ 0 h 3"/>
              <a:gd name="T2" fmla="*/ 2147483647 w 2"/>
              <a:gd name="T3" fmla="*/ 2147483647 h 3"/>
              <a:gd name="T4" fmla="*/ 2147483647 w 2"/>
              <a:gd name="T5" fmla="*/ 2147483647 h 3"/>
              <a:gd name="T6" fmla="*/ 0 w 2"/>
              <a:gd name="T7" fmla="*/ 2147483647 h 3"/>
              <a:gd name="T8" fmla="*/ 2147483647 w 2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3"/>
              <a:gd name="T17" fmla="*/ 2 w 2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3">
                <a:moveTo>
                  <a:pt x="1" y="0"/>
                </a:moveTo>
                <a:lnTo>
                  <a:pt x="2" y="1"/>
                </a:lnTo>
                <a:lnTo>
                  <a:pt x="1" y="3"/>
                </a:lnTo>
                <a:lnTo>
                  <a:pt x="0" y="3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0" name="Freeform 47"/>
          <p:cNvSpPr>
            <a:spLocks/>
          </p:cNvSpPr>
          <p:nvPr/>
        </p:nvSpPr>
        <p:spPr bwMode="auto">
          <a:xfrm>
            <a:off x="5780088" y="3181790"/>
            <a:ext cx="42862" cy="117475"/>
          </a:xfrm>
          <a:custGeom>
            <a:avLst/>
            <a:gdLst>
              <a:gd name="T0" fmla="*/ 2147483647 w 3"/>
              <a:gd name="T1" fmla="*/ 2147483647 h 8"/>
              <a:gd name="T2" fmla="*/ 2147483647 w 3"/>
              <a:gd name="T3" fmla="*/ 2147483647 h 8"/>
              <a:gd name="T4" fmla="*/ 2147483647 w 3"/>
              <a:gd name="T5" fmla="*/ 2147483647 h 8"/>
              <a:gd name="T6" fmla="*/ 2147483647 w 3"/>
              <a:gd name="T7" fmla="*/ 2147483647 h 8"/>
              <a:gd name="T8" fmla="*/ 0 w 3"/>
              <a:gd name="T9" fmla="*/ 2147483647 h 8"/>
              <a:gd name="T10" fmla="*/ 2147483647 w 3"/>
              <a:gd name="T11" fmla="*/ 2147483647 h 8"/>
              <a:gd name="T12" fmla="*/ 2147483647 w 3"/>
              <a:gd name="T13" fmla="*/ 0 h 8"/>
              <a:gd name="T14" fmla="*/ 2147483647 w 3"/>
              <a:gd name="T15" fmla="*/ 0 h 8"/>
              <a:gd name="T16" fmla="*/ 2147483647 w 3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8"/>
              <a:gd name="T29" fmla="*/ 3 w 3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8">
                <a:moveTo>
                  <a:pt x="2" y="1"/>
                </a:moveTo>
                <a:lnTo>
                  <a:pt x="2" y="2"/>
                </a:lnTo>
                <a:lnTo>
                  <a:pt x="2" y="4"/>
                </a:lnTo>
                <a:lnTo>
                  <a:pt x="2" y="8"/>
                </a:lnTo>
                <a:lnTo>
                  <a:pt x="0" y="4"/>
                </a:lnTo>
                <a:lnTo>
                  <a:pt x="1" y="4"/>
                </a:lnTo>
                <a:lnTo>
                  <a:pt x="2" y="0"/>
                </a:lnTo>
                <a:lnTo>
                  <a:pt x="3" y="0"/>
                </a:lnTo>
                <a:lnTo>
                  <a:pt x="2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1" name="Freeform 48"/>
          <p:cNvSpPr>
            <a:spLocks/>
          </p:cNvSpPr>
          <p:nvPr/>
        </p:nvSpPr>
        <p:spPr bwMode="auto">
          <a:xfrm>
            <a:off x="5541963" y="3226240"/>
            <a:ext cx="295275" cy="301625"/>
          </a:xfrm>
          <a:custGeom>
            <a:avLst/>
            <a:gdLst>
              <a:gd name="T0" fmla="*/ 2147483647 w 21"/>
              <a:gd name="T1" fmla="*/ 2147483647 h 21"/>
              <a:gd name="T2" fmla="*/ 2147483647 w 21"/>
              <a:gd name="T3" fmla="*/ 2147483647 h 21"/>
              <a:gd name="T4" fmla="*/ 2147483647 w 21"/>
              <a:gd name="T5" fmla="*/ 2147483647 h 21"/>
              <a:gd name="T6" fmla="*/ 2147483647 w 21"/>
              <a:gd name="T7" fmla="*/ 2147483647 h 21"/>
              <a:gd name="T8" fmla="*/ 2147483647 w 21"/>
              <a:gd name="T9" fmla="*/ 2147483647 h 21"/>
              <a:gd name="T10" fmla="*/ 2147483647 w 21"/>
              <a:gd name="T11" fmla="*/ 2147483647 h 21"/>
              <a:gd name="T12" fmla="*/ 2147483647 w 21"/>
              <a:gd name="T13" fmla="*/ 2147483647 h 21"/>
              <a:gd name="T14" fmla="*/ 2147483647 w 21"/>
              <a:gd name="T15" fmla="*/ 2147483647 h 21"/>
              <a:gd name="T16" fmla="*/ 2147483647 w 21"/>
              <a:gd name="T17" fmla="*/ 2147483647 h 21"/>
              <a:gd name="T18" fmla="*/ 2147483647 w 21"/>
              <a:gd name="T19" fmla="*/ 2147483647 h 21"/>
              <a:gd name="T20" fmla="*/ 2147483647 w 21"/>
              <a:gd name="T21" fmla="*/ 0 h 21"/>
              <a:gd name="T22" fmla="*/ 0 w 21"/>
              <a:gd name="T23" fmla="*/ 2147483647 h 21"/>
              <a:gd name="T24" fmla="*/ 2147483647 w 21"/>
              <a:gd name="T25" fmla="*/ 2147483647 h 21"/>
              <a:gd name="T26" fmla="*/ 2147483647 w 21"/>
              <a:gd name="T27" fmla="*/ 2147483647 h 21"/>
              <a:gd name="T28" fmla="*/ 2147483647 w 21"/>
              <a:gd name="T29" fmla="*/ 2147483647 h 21"/>
              <a:gd name="T30" fmla="*/ 2147483647 w 21"/>
              <a:gd name="T31" fmla="*/ 2147483647 h 21"/>
              <a:gd name="T32" fmla="*/ 2147483647 w 21"/>
              <a:gd name="T33" fmla="*/ 2147483647 h 21"/>
              <a:gd name="T34" fmla="*/ 2147483647 w 21"/>
              <a:gd name="T35" fmla="*/ 2147483647 h 21"/>
              <a:gd name="T36" fmla="*/ 2147483647 w 21"/>
              <a:gd name="T37" fmla="*/ 2147483647 h 21"/>
              <a:gd name="T38" fmla="*/ 2147483647 w 21"/>
              <a:gd name="T39" fmla="*/ 2147483647 h 21"/>
              <a:gd name="T40" fmla="*/ 2147483647 w 21"/>
              <a:gd name="T41" fmla="*/ 2147483647 h 21"/>
              <a:gd name="T42" fmla="*/ 2147483647 w 21"/>
              <a:gd name="T43" fmla="*/ 2147483647 h 21"/>
              <a:gd name="T44" fmla="*/ 2147483647 w 21"/>
              <a:gd name="T45" fmla="*/ 2147483647 h 21"/>
              <a:gd name="T46" fmla="*/ 2147483647 w 21"/>
              <a:gd name="T47" fmla="*/ 2147483647 h 21"/>
              <a:gd name="T48" fmla="*/ 2147483647 w 21"/>
              <a:gd name="T49" fmla="*/ 2147483647 h 21"/>
              <a:gd name="T50" fmla="*/ 2147483647 w 21"/>
              <a:gd name="T51" fmla="*/ 2147483647 h 2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1"/>
              <a:gd name="T79" fmla="*/ 0 h 21"/>
              <a:gd name="T80" fmla="*/ 21 w 21"/>
              <a:gd name="T81" fmla="*/ 21 h 21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1" h="21">
                <a:moveTo>
                  <a:pt x="17" y="1"/>
                </a:moveTo>
                <a:lnTo>
                  <a:pt x="15" y="2"/>
                </a:lnTo>
                <a:lnTo>
                  <a:pt x="14" y="1"/>
                </a:lnTo>
                <a:lnTo>
                  <a:pt x="14" y="2"/>
                </a:lnTo>
                <a:lnTo>
                  <a:pt x="13" y="1"/>
                </a:lnTo>
                <a:lnTo>
                  <a:pt x="12" y="1"/>
                </a:lnTo>
                <a:lnTo>
                  <a:pt x="8" y="2"/>
                </a:lnTo>
                <a:lnTo>
                  <a:pt x="4" y="1"/>
                </a:lnTo>
                <a:lnTo>
                  <a:pt x="1" y="1"/>
                </a:lnTo>
                <a:lnTo>
                  <a:pt x="1" y="0"/>
                </a:lnTo>
                <a:lnTo>
                  <a:pt x="0" y="4"/>
                </a:lnTo>
                <a:lnTo>
                  <a:pt x="1" y="6"/>
                </a:lnTo>
                <a:lnTo>
                  <a:pt x="1" y="21"/>
                </a:lnTo>
                <a:lnTo>
                  <a:pt x="2" y="21"/>
                </a:lnTo>
                <a:lnTo>
                  <a:pt x="17" y="21"/>
                </a:lnTo>
                <a:lnTo>
                  <a:pt x="18" y="21"/>
                </a:lnTo>
                <a:lnTo>
                  <a:pt x="21" y="18"/>
                </a:lnTo>
                <a:lnTo>
                  <a:pt x="21" y="17"/>
                </a:lnTo>
                <a:lnTo>
                  <a:pt x="15" y="6"/>
                </a:lnTo>
                <a:lnTo>
                  <a:pt x="14" y="4"/>
                </a:lnTo>
                <a:lnTo>
                  <a:pt x="15" y="4"/>
                </a:lnTo>
                <a:lnTo>
                  <a:pt x="16" y="7"/>
                </a:lnTo>
                <a:lnTo>
                  <a:pt x="18" y="9"/>
                </a:lnTo>
                <a:lnTo>
                  <a:pt x="19" y="5"/>
                </a:lnTo>
                <a:lnTo>
                  <a:pt x="17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2" name="Freeform 49"/>
          <p:cNvSpPr>
            <a:spLocks/>
          </p:cNvSpPr>
          <p:nvPr/>
        </p:nvSpPr>
        <p:spPr bwMode="auto">
          <a:xfrm>
            <a:off x="5697538" y="4078727"/>
            <a:ext cx="139700" cy="158750"/>
          </a:xfrm>
          <a:custGeom>
            <a:avLst/>
            <a:gdLst>
              <a:gd name="T0" fmla="*/ 2147483647 w 10"/>
              <a:gd name="T1" fmla="*/ 0 h 11"/>
              <a:gd name="T2" fmla="*/ 2147483647 w 10"/>
              <a:gd name="T3" fmla="*/ 2147483647 h 11"/>
              <a:gd name="T4" fmla="*/ 2147483647 w 10"/>
              <a:gd name="T5" fmla="*/ 2147483647 h 11"/>
              <a:gd name="T6" fmla="*/ 2147483647 w 10"/>
              <a:gd name="T7" fmla="*/ 2147483647 h 11"/>
              <a:gd name="T8" fmla="*/ 2147483647 w 10"/>
              <a:gd name="T9" fmla="*/ 2147483647 h 11"/>
              <a:gd name="T10" fmla="*/ 2147483647 w 10"/>
              <a:gd name="T11" fmla="*/ 2147483647 h 11"/>
              <a:gd name="T12" fmla="*/ 0 w 10"/>
              <a:gd name="T13" fmla="*/ 2147483647 h 11"/>
              <a:gd name="T14" fmla="*/ 0 w 10"/>
              <a:gd name="T15" fmla="*/ 2147483647 h 11"/>
              <a:gd name="T16" fmla="*/ 2147483647 w 10"/>
              <a:gd name="T17" fmla="*/ 2147483647 h 11"/>
              <a:gd name="T18" fmla="*/ 2147483647 w 10"/>
              <a:gd name="T19" fmla="*/ 2147483647 h 11"/>
              <a:gd name="T20" fmla="*/ 2147483647 w 10"/>
              <a:gd name="T21" fmla="*/ 2147483647 h 11"/>
              <a:gd name="T22" fmla="*/ 2147483647 w 10"/>
              <a:gd name="T23" fmla="*/ 2147483647 h 11"/>
              <a:gd name="T24" fmla="*/ 2147483647 w 10"/>
              <a:gd name="T25" fmla="*/ 2147483647 h 11"/>
              <a:gd name="T26" fmla="*/ 2147483647 w 10"/>
              <a:gd name="T27" fmla="*/ 0 h 11"/>
              <a:gd name="T28" fmla="*/ 2147483647 w 10"/>
              <a:gd name="T29" fmla="*/ 0 h 1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0"/>
              <a:gd name="T46" fmla="*/ 0 h 11"/>
              <a:gd name="T47" fmla="*/ 10 w 10"/>
              <a:gd name="T48" fmla="*/ 11 h 1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0" h="11">
                <a:moveTo>
                  <a:pt x="8" y="0"/>
                </a:moveTo>
                <a:lnTo>
                  <a:pt x="4" y="1"/>
                </a:lnTo>
                <a:lnTo>
                  <a:pt x="2" y="1"/>
                </a:lnTo>
                <a:lnTo>
                  <a:pt x="2" y="3"/>
                </a:lnTo>
                <a:lnTo>
                  <a:pt x="3" y="4"/>
                </a:lnTo>
                <a:lnTo>
                  <a:pt x="1" y="6"/>
                </a:lnTo>
                <a:lnTo>
                  <a:pt x="0" y="8"/>
                </a:lnTo>
                <a:lnTo>
                  <a:pt x="0" y="11"/>
                </a:lnTo>
                <a:lnTo>
                  <a:pt x="1" y="11"/>
                </a:lnTo>
                <a:lnTo>
                  <a:pt x="4" y="11"/>
                </a:lnTo>
                <a:lnTo>
                  <a:pt x="8" y="11"/>
                </a:lnTo>
                <a:lnTo>
                  <a:pt x="8" y="8"/>
                </a:lnTo>
                <a:lnTo>
                  <a:pt x="10" y="4"/>
                </a:lnTo>
                <a:lnTo>
                  <a:pt x="9" y="0"/>
                </a:lnTo>
                <a:lnTo>
                  <a:pt x="8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3" name="Freeform 50"/>
          <p:cNvSpPr>
            <a:spLocks/>
          </p:cNvSpPr>
          <p:nvPr/>
        </p:nvSpPr>
        <p:spPr bwMode="auto">
          <a:xfrm>
            <a:off x="5808663" y="4064440"/>
            <a:ext cx="209550" cy="287337"/>
          </a:xfrm>
          <a:custGeom>
            <a:avLst/>
            <a:gdLst>
              <a:gd name="T0" fmla="*/ 2147483647 w 15"/>
              <a:gd name="T1" fmla="*/ 2147483647 h 20"/>
              <a:gd name="T2" fmla="*/ 2147483647 w 15"/>
              <a:gd name="T3" fmla="*/ 2147483647 h 20"/>
              <a:gd name="T4" fmla="*/ 0 w 15"/>
              <a:gd name="T5" fmla="*/ 2147483647 h 20"/>
              <a:gd name="T6" fmla="*/ 0 w 15"/>
              <a:gd name="T7" fmla="*/ 2147483647 h 20"/>
              <a:gd name="T8" fmla="*/ 0 w 15"/>
              <a:gd name="T9" fmla="*/ 2147483647 h 20"/>
              <a:gd name="T10" fmla="*/ 2147483647 w 15"/>
              <a:gd name="T11" fmla="*/ 2147483647 h 20"/>
              <a:gd name="T12" fmla="*/ 2147483647 w 15"/>
              <a:gd name="T13" fmla="*/ 2147483647 h 20"/>
              <a:gd name="T14" fmla="*/ 0 w 15"/>
              <a:gd name="T15" fmla="*/ 2147483647 h 20"/>
              <a:gd name="T16" fmla="*/ 2147483647 w 15"/>
              <a:gd name="T17" fmla="*/ 0 h 20"/>
              <a:gd name="T18" fmla="*/ 2147483647 w 15"/>
              <a:gd name="T19" fmla="*/ 0 h 20"/>
              <a:gd name="T20" fmla="*/ 2147483647 w 15"/>
              <a:gd name="T21" fmla="*/ 0 h 20"/>
              <a:gd name="T22" fmla="*/ 2147483647 w 15"/>
              <a:gd name="T23" fmla="*/ 2147483647 h 20"/>
              <a:gd name="T24" fmla="*/ 2147483647 w 15"/>
              <a:gd name="T25" fmla="*/ 2147483647 h 20"/>
              <a:gd name="T26" fmla="*/ 2147483647 w 15"/>
              <a:gd name="T27" fmla="*/ 2147483647 h 20"/>
              <a:gd name="T28" fmla="*/ 2147483647 w 15"/>
              <a:gd name="T29" fmla="*/ 2147483647 h 20"/>
              <a:gd name="T30" fmla="*/ 2147483647 w 15"/>
              <a:gd name="T31" fmla="*/ 2147483647 h 20"/>
              <a:gd name="T32" fmla="*/ 2147483647 w 15"/>
              <a:gd name="T33" fmla="*/ 2147483647 h 20"/>
              <a:gd name="T34" fmla="*/ 2147483647 w 15"/>
              <a:gd name="T35" fmla="*/ 2147483647 h 20"/>
              <a:gd name="T36" fmla="*/ 2147483647 w 15"/>
              <a:gd name="T37" fmla="*/ 2147483647 h 20"/>
              <a:gd name="T38" fmla="*/ 2147483647 w 15"/>
              <a:gd name="T39" fmla="*/ 2147483647 h 20"/>
              <a:gd name="T40" fmla="*/ 2147483647 w 15"/>
              <a:gd name="T41" fmla="*/ 2147483647 h 20"/>
              <a:gd name="T42" fmla="*/ 2147483647 w 15"/>
              <a:gd name="T43" fmla="*/ 2147483647 h 20"/>
              <a:gd name="T44" fmla="*/ 2147483647 w 15"/>
              <a:gd name="T45" fmla="*/ 2147483647 h 20"/>
              <a:gd name="T46" fmla="*/ 2147483647 w 15"/>
              <a:gd name="T47" fmla="*/ 2147483647 h 2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5"/>
              <a:gd name="T73" fmla="*/ 0 h 20"/>
              <a:gd name="T74" fmla="*/ 15 w 15"/>
              <a:gd name="T75" fmla="*/ 20 h 20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5" h="20">
                <a:moveTo>
                  <a:pt x="7" y="18"/>
                </a:moveTo>
                <a:lnTo>
                  <a:pt x="7" y="16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1" y="1"/>
                </a:lnTo>
                <a:lnTo>
                  <a:pt x="0" y="1"/>
                </a:lnTo>
                <a:lnTo>
                  <a:pt x="1" y="0"/>
                </a:lnTo>
                <a:lnTo>
                  <a:pt x="3" y="0"/>
                </a:lnTo>
                <a:lnTo>
                  <a:pt x="5" y="0"/>
                </a:lnTo>
                <a:lnTo>
                  <a:pt x="7" y="2"/>
                </a:lnTo>
                <a:lnTo>
                  <a:pt x="9" y="2"/>
                </a:lnTo>
                <a:lnTo>
                  <a:pt x="13" y="1"/>
                </a:lnTo>
                <a:lnTo>
                  <a:pt x="15" y="1"/>
                </a:lnTo>
                <a:lnTo>
                  <a:pt x="13" y="4"/>
                </a:lnTo>
                <a:lnTo>
                  <a:pt x="13" y="11"/>
                </a:lnTo>
                <a:lnTo>
                  <a:pt x="14" y="13"/>
                </a:lnTo>
                <a:lnTo>
                  <a:pt x="13" y="15"/>
                </a:lnTo>
                <a:lnTo>
                  <a:pt x="12" y="15"/>
                </a:lnTo>
                <a:lnTo>
                  <a:pt x="12" y="16"/>
                </a:lnTo>
                <a:lnTo>
                  <a:pt x="10" y="20"/>
                </a:lnTo>
                <a:lnTo>
                  <a:pt x="7" y="18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4" name="Freeform 51"/>
          <p:cNvSpPr>
            <a:spLocks/>
          </p:cNvSpPr>
          <p:nvPr/>
        </p:nvSpPr>
        <p:spPr bwMode="auto">
          <a:xfrm>
            <a:off x="5697538" y="4237477"/>
            <a:ext cx="279400" cy="330200"/>
          </a:xfrm>
          <a:custGeom>
            <a:avLst/>
            <a:gdLst>
              <a:gd name="T0" fmla="*/ 2147483647 w 20"/>
              <a:gd name="T1" fmla="*/ 0 h 23"/>
              <a:gd name="T2" fmla="*/ 2147483647 w 20"/>
              <a:gd name="T3" fmla="*/ 2147483647 h 23"/>
              <a:gd name="T4" fmla="*/ 2147483647 w 20"/>
              <a:gd name="T5" fmla="*/ 2147483647 h 23"/>
              <a:gd name="T6" fmla="*/ 2147483647 w 20"/>
              <a:gd name="T7" fmla="*/ 2147483647 h 23"/>
              <a:gd name="T8" fmla="*/ 0 w 20"/>
              <a:gd name="T9" fmla="*/ 2147483647 h 23"/>
              <a:gd name="T10" fmla="*/ 0 w 20"/>
              <a:gd name="T11" fmla="*/ 2147483647 h 23"/>
              <a:gd name="T12" fmla="*/ 0 w 20"/>
              <a:gd name="T13" fmla="*/ 2147483647 h 23"/>
              <a:gd name="T14" fmla="*/ 2147483647 w 20"/>
              <a:gd name="T15" fmla="*/ 2147483647 h 23"/>
              <a:gd name="T16" fmla="*/ 2147483647 w 20"/>
              <a:gd name="T17" fmla="*/ 2147483647 h 23"/>
              <a:gd name="T18" fmla="*/ 2147483647 w 20"/>
              <a:gd name="T19" fmla="*/ 2147483647 h 23"/>
              <a:gd name="T20" fmla="*/ 2147483647 w 20"/>
              <a:gd name="T21" fmla="*/ 2147483647 h 23"/>
              <a:gd name="T22" fmla="*/ 2147483647 w 20"/>
              <a:gd name="T23" fmla="*/ 2147483647 h 23"/>
              <a:gd name="T24" fmla="*/ 2147483647 w 20"/>
              <a:gd name="T25" fmla="*/ 2147483647 h 23"/>
              <a:gd name="T26" fmla="*/ 2147483647 w 20"/>
              <a:gd name="T27" fmla="*/ 2147483647 h 23"/>
              <a:gd name="T28" fmla="*/ 2147483647 w 20"/>
              <a:gd name="T29" fmla="*/ 2147483647 h 23"/>
              <a:gd name="T30" fmla="*/ 2147483647 w 20"/>
              <a:gd name="T31" fmla="*/ 2147483647 h 23"/>
              <a:gd name="T32" fmla="*/ 2147483647 w 20"/>
              <a:gd name="T33" fmla="*/ 2147483647 h 23"/>
              <a:gd name="T34" fmla="*/ 2147483647 w 20"/>
              <a:gd name="T35" fmla="*/ 2147483647 h 23"/>
              <a:gd name="T36" fmla="*/ 2147483647 w 20"/>
              <a:gd name="T37" fmla="*/ 2147483647 h 23"/>
              <a:gd name="T38" fmla="*/ 2147483647 w 20"/>
              <a:gd name="T39" fmla="*/ 2147483647 h 23"/>
              <a:gd name="T40" fmla="*/ 2147483647 w 20"/>
              <a:gd name="T41" fmla="*/ 2147483647 h 23"/>
              <a:gd name="T42" fmla="*/ 2147483647 w 20"/>
              <a:gd name="T43" fmla="*/ 2147483647 h 23"/>
              <a:gd name="T44" fmla="*/ 2147483647 w 20"/>
              <a:gd name="T45" fmla="*/ 2147483647 h 23"/>
              <a:gd name="T46" fmla="*/ 2147483647 w 20"/>
              <a:gd name="T47" fmla="*/ 2147483647 h 23"/>
              <a:gd name="T48" fmla="*/ 2147483647 w 20"/>
              <a:gd name="T49" fmla="*/ 0 h 23"/>
              <a:gd name="T50" fmla="*/ 2147483647 w 20"/>
              <a:gd name="T51" fmla="*/ 0 h 23"/>
              <a:gd name="T52" fmla="*/ 2147483647 w 20"/>
              <a:gd name="T53" fmla="*/ 0 h 23"/>
              <a:gd name="T54" fmla="*/ 2147483647 w 20"/>
              <a:gd name="T55" fmla="*/ 0 h 23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0"/>
              <a:gd name="T85" fmla="*/ 0 h 23"/>
              <a:gd name="T86" fmla="*/ 20 w 20"/>
              <a:gd name="T87" fmla="*/ 23 h 23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0" h="23">
                <a:moveTo>
                  <a:pt x="1" y="0"/>
                </a:moveTo>
                <a:lnTo>
                  <a:pt x="2" y="2"/>
                </a:lnTo>
                <a:lnTo>
                  <a:pt x="2" y="3"/>
                </a:lnTo>
                <a:lnTo>
                  <a:pt x="2" y="5"/>
                </a:lnTo>
                <a:lnTo>
                  <a:pt x="0" y="7"/>
                </a:lnTo>
                <a:lnTo>
                  <a:pt x="0" y="11"/>
                </a:lnTo>
                <a:lnTo>
                  <a:pt x="2" y="15"/>
                </a:lnTo>
                <a:lnTo>
                  <a:pt x="2" y="16"/>
                </a:lnTo>
                <a:lnTo>
                  <a:pt x="3" y="16"/>
                </a:lnTo>
                <a:lnTo>
                  <a:pt x="6" y="18"/>
                </a:lnTo>
                <a:lnTo>
                  <a:pt x="8" y="18"/>
                </a:lnTo>
                <a:lnTo>
                  <a:pt x="9" y="19"/>
                </a:lnTo>
                <a:lnTo>
                  <a:pt x="10" y="22"/>
                </a:lnTo>
                <a:lnTo>
                  <a:pt x="12" y="23"/>
                </a:lnTo>
                <a:lnTo>
                  <a:pt x="17" y="22"/>
                </a:lnTo>
                <a:lnTo>
                  <a:pt x="20" y="20"/>
                </a:lnTo>
                <a:lnTo>
                  <a:pt x="19" y="19"/>
                </a:lnTo>
                <a:lnTo>
                  <a:pt x="18" y="17"/>
                </a:lnTo>
                <a:lnTo>
                  <a:pt x="18" y="13"/>
                </a:lnTo>
                <a:lnTo>
                  <a:pt x="17" y="11"/>
                </a:lnTo>
                <a:lnTo>
                  <a:pt x="18" y="8"/>
                </a:lnTo>
                <a:lnTo>
                  <a:pt x="15" y="6"/>
                </a:lnTo>
                <a:lnTo>
                  <a:pt x="15" y="4"/>
                </a:lnTo>
                <a:lnTo>
                  <a:pt x="8" y="0"/>
                </a:lnTo>
                <a:lnTo>
                  <a:pt x="4" y="0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5" name="Freeform 52"/>
          <p:cNvSpPr>
            <a:spLocks/>
          </p:cNvSpPr>
          <p:nvPr/>
        </p:nvSpPr>
        <p:spPr bwMode="auto">
          <a:xfrm>
            <a:off x="5487988" y="4453377"/>
            <a:ext cx="306387" cy="303213"/>
          </a:xfrm>
          <a:custGeom>
            <a:avLst/>
            <a:gdLst>
              <a:gd name="T0" fmla="*/ 2147483647 w 22"/>
              <a:gd name="T1" fmla="*/ 2147483647 h 21"/>
              <a:gd name="T2" fmla="*/ 2147483647 w 22"/>
              <a:gd name="T3" fmla="*/ 2147483647 h 21"/>
              <a:gd name="T4" fmla="*/ 2147483647 w 22"/>
              <a:gd name="T5" fmla="*/ 2147483647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0 w 22"/>
              <a:gd name="T13" fmla="*/ 2147483647 h 21"/>
              <a:gd name="T14" fmla="*/ 0 w 22"/>
              <a:gd name="T15" fmla="*/ 2147483647 h 21"/>
              <a:gd name="T16" fmla="*/ 2147483647 w 22"/>
              <a:gd name="T17" fmla="*/ 2147483647 h 21"/>
              <a:gd name="T18" fmla="*/ 2147483647 w 22"/>
              <a:gd name="T19" fmla="*/ 2147483647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2147483647 w 22"/>
              <a:gd name="T27" fmla="*/ 2147483647 h 21"/>
              <a:gd name="T28" fmla="*/ 2147483647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0 h 21"/>
              <a:gd name="T42" fmla="*/ 2147483647 w 22"/>
              <a:gd name="T43" fmla="*/ 0 h 21"/>
              <a:gd name="T44" fmla="*/ 2147483647 w 22"/>
              <a:gd name="T45" fmla="*/ 2147483647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2147483647 w 22"/>
              <a:gd name="T55" fmla="*/ 2147483647 h 21"/>
              <a:gd name="T56" fmla="*/ 2147483647 w 22"/>
              <a:gd name="T57" fmla="*/ 2147483647 h 21"/>
              <a:gd name="T58" fmla="*/ 2147483647 w 22"/>
              <a:gd name="T59" fmla="*/ 2147483647 h 21"/>
              <a:gd name="T60" fmla="*/ 2147483647 w 22"/>
              <a:gd name="T61" fmla="*/ 2147483647 h 21"/>
              <a:gd name="T62" fmla="*/ 2147483647 w 22"/>
              <a:gd name="T63" fmla="*/ 2147483647 h 21"/>
              <a:gd name="T64" fmla="*/ 2147483647 w 22"/>
              <a:gd name="T65" fmla="*/ 2147483647 h 2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2"/>
              <a:gd name="T100" fmla="*/ 0 h 21"/>
              <a:gd name="T101" fmla="*/ 22 w 22"/>
              <a:gd name="T102" fmla="*/ 21 h 21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2" h="21">
                <a:moveTo>
                  <a:pt x="13" y="16"/>
                </a:moveTo>
                <a:lnTo>
                  <a:pt x="12" y="18"/>
                </a:lnTo>
                <a:lnTo>
                  <a:pt x="9" y="21"/>
                </a:lnTo>
                <a:lnTo>
                  <a:pt x="6" y="21"/>
                </a:lnTo>
                <a:lnTo>
                  <a:pt x="4" y="20"/>
                </a:lnTo>
                <a:lnTo>
                  <a:pt x="2" y="20"/>
                </a:lnTo>
                <a:lnTo>
                  <a:pt x="0" y="18"/>
                </a:lnTo>
                <a:lnTo>
                  <a:pt x="0" y="11"/>
                </a:lnTo>
                <a:lnTo>
                  <a:pt x="4" y="10"/>
                </a:lnTo>
                <a:lnTo>
                  <a:pt x="4" y="6"/>
                </a:lnTo>
                <a:lnTo>
                  <a:pt x="8" y="8"/>
                </a:lnTo>
                <a:lnTo>
                  <a:pt x="10" y="8"/>
                </a:lnTo>
                <a:lnTo>
                  <a:pt x="13" y="10"/>
                </a:lnTo>
                <a:lnTo>
                  <a:pt x="14" y="11"/>
                </a:lnTo>
                <a:lnTo>
                  <a:pt x="14" y="9"/>
                </a:lnTo>
                <a:lnTo>
                  <a:pt x="13" y="9"/>
                </a:lnTo>
                <a:lnTo>
                  <a:pt x="13" y="8"/>
                </a:lnTo>
                <a:lnTo>
                  <a:pt x="13" y="2"/>
                </a:lnTo>
                <a:lnTo>
                  <a:pt x="14" y="1"/>
                </a:lnTo>
                <a:lnTo>
                  <a:pt x="16" y="0"/>
                </a:lnTo>
                <a:lnTo>
                  <a:pt x="17" y="0"/>
                </a:lnTo>
                <a:lnTo>
                  <a:pt x="17" y="1"/>
                </a:lnTo>
                <a:lnTo>
                  <a:pt x="18" y="1"/>
                </a:lnTo>
                <a:lnTo>
                  <a:pt x="21" y="3"/>
                </a:lnTo>
                <a:lnTo>
                  <a:pt x="22" y="6"/>
                </a:lnTo>
                <a:lnTo>
                  <a:pt x="21" y="7"/>
                </a:lnTo>
                <a:lnTo>
                  <a:pt x="22" y="9"/>
                </a:lnTo>
                <a:lnTo>
                  <a:pt x="20" y="12"/>
                </a:lnTo>
                <a:lnTo>
                  <a:pt x="21" y="13"/>
                </a:lnTo>
                <a:lnTo>
                  <a:pt x="15" y="15"/>
                </a:lnTo>
                <a:lnTo>
                  <a:pt x="16" y="16"/>
                </a:lnTo>
                <a:lnTo>
                  <a:pt x="13" y="1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6" name="Freeform 53"/>
          <p:cNvSpPr>
            <a:spLocks/>
          </p:cNvSpPr>
          <p:nvPr/>
        </p:nvSpPr>
        <p:spPr bwMode="auto">
          <a:xfrm>
            <a:off x="5697538" y="4524815"/>
            <a:ext cx="279400" cy="506412"/>
          </a:xfrm>
          <a:custGeom>
            <a:avLst/>
            <a:gdLst>
              <a:gd name="T0" fmla="*/ 2147483647 w 20"/>
              <a:gd name="T1" fmla="*/ 2147483647 h 35"/>
              <a:gd name="T2" fmla="*/ 2147483647 w 20"/>
              <a:gd name="T3" fmla="*/ 2147483647 h 35"/>
              <a:gd name="T4" fmla="*/ 2147483647 w 20"/>
              <a:gd name="T5" fmla="*/ 2147483647 h 35"/>
              <a:gd name="T6" fmla="*/ 2147483647 w 20"/>
              <a:gd name="T7" fmla="*/ 2147483647 h 35"/>
              <a:gd name="T8" fmla="*/ 2147483647 w 20"/>
              <a:gd name="T9" fmla="*/ 2147483647 h 35"/>
              <a:gd name="T10" fmla="*/ 2147483647 w 20"/>
              <a:gd name="T11" fmla="*/ 2147483647 h 35"/>
              <a:gd name="T12" fmla="*/ 2147483647 w 20"/>
              <a:gd name="T13" fmla="*/ 2147483647 h 35"/>
              <a:gd name="T14" fmla="*/ 2147483647 w 20"/>
              <a:gd name="T15" fmla="*/ 2147483647 h 35"/>
              <a:gd name="T16" fmla="*/ 2147483647 w 20"/>
              <a:gd name="T17" fmla="*/ 2147483647 h 35"/>
              <a:gd name="T18" fmla="*/ 2147483647 w 20"/>
              <a:gd name="T19" fmla="*/ 2147483647 h 35"/>
              <a:gd name="T20" fmla="*/ 2147483647 w 20"/>
              <a:gd name="T21" fmla="*/ 2147483647 h 35"/>
              <a:gd name="T22" fmla="*/ 2147483647 w 20"/>
              <a:gd name="T23" fmla="*/ 2147483647 h 35"/>
              <a:gd name="T24" fmla="*/ 2147483647 w 20"/>
              <a:gd name="T25" fmla="*/ 0 h 35"/>
              <a:gd name="T26" fmla="*/ 2147483647 w 20"/>
              <a:gd name="T27" fmla="*/ 2147483647 h 35"/>
              <a:gd name="T28" fmla="*/ 2147483647 w 20"/>
              <a:gd name="T29" fmla="*/ 2147483647 h 35"/>
              <a:gd name="T30" fmla="*/ 2147483647 w 20"/>
              <a:gd name="T31" fmla="*/ 2147483647 h 35"/>
              <a:gd name="T32" fmla="*/ 2147483647 w 20"/>
              <a:gd name="T33" fmla="*/ 2147483647 h 35"/>
              <a:gd name="T34" fmla="*/ 2147483647 w 20"/>
              <a:gd name="T35" fmla="*/ 2147483647 h 35"/>
              <a:gd name="T36" fmla="*/ 2147483647 w 20"/>
              <a:gd name="T37" fmla="*/ 2147483647 h 35"/>
              <a:gd name="T38" fmla="*/ 2147483647 w 20"/>
              <a:gd name="T39" fmla="*/ 2147483647 h 35"/>
              <a:gd name="T40" fmla="*/ 2147483647 w 20"/>
              <a:gd name="T41" fmla="*/ 2147483647 h 35"/>
              <a:gd name="T42" fmla="*/ 2147483647 w 20"/>
              <a:gd name="T43" fmla="*/ 2147483647 h 35"/>
              <a:gd name="T44" fmla="*/ 2147483647 w 20"/>
              <a:gd name="T45" fmla="*/ 2147483647 h 35"/>
              <a:gd name="T46" fmla="*/ 2147483647 w 20"/>
              <a:gd name="T47" fmla="*/ 2147483647 h 35"/>
              <a:gd name="T48" fmla="*/ 2147483647 w 20"/>
              <a:gd name="T49" fmla="*/ 2147483647 h 35"/>
              <a:gd name="T50" fmla="*/ 0 w 20"/>
              <a:gd name="T51" fmla="*/ 2147483647 h 35"/>
              <a:gd name="T52" fmla="*/ 2147483647 w 20"/>
              <a:gd name="T53" fmla="*/ 2147483647 h 35"/>
              <a:gd name="T54" fmla="*/ 2147483647 w 20"/>
              <a:gd name="T55" fmla="*/ 2147483647 h 35"/>
              <a:gd name="T56" fmla="*/ 2147483647 w 20"/>
              <a:gd name="T57" fmla="*/ 2147483647 h 35"/>
              <a:gd name="T58" fmla="*/ 2147483647 w 20"/>
              <a:gd name="T59" fmla="*/ 2147483647 h 35"/>
              <a:gd name="T60" fmla="*/ 2147483647 w 20"/>
              <a:gd name="T61" fmla="*/ 2147483647 h 35"/>
              <a:gd name="T62" fmla="*/ 2147483647 w 20"/>
              <a:gd name="T63" fmla="*/ 2147483647 h 35"/>
              <a:gd name="T64" fmla="*/ 2147483647 w 20"/>
              <a:gd name="T65" fmla="*/ 2147483647 h 35"/>
              <a:gd name="T66" fmla="*/ 2147483647 w 20"/>
              <a:gd name="T67" fmla="*/ 2147483647 h 35"/>
              <a:gd name="T68" fmla="*/ 2147483647 w 20"/>
              <a:gd name="T69" fmla="*/ 2147483647 h 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0"/>
              <a:gd name="T106" fmla="*/ 0 h 35"/>
              <a:gd name="T107" fmla="*/ 20 w 20"/>
              <a:gd name="T108" fmla="*/ 35 h 35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0" h="35">
                <a:moveTo>
                  <a:pt x="3" y="35"/>
                </a:moveTo>
                <a:lnTo>
                  <a:pt x="4" y="35"/>
                </a:lnTo>
                <a:lnTo>
                  <a:pt x="5" y="34"/>
                </a:lnTo>
                <a:lnTo>
                  <a:pt x="4" y="33"/>
                </a:lnTo>
                <a:lnTo>
                  <a:pt x="5" y="32"/>
                </a:lnTo>
                <a:lnTo>
                  <a:pt x="9" y="30"/>
                </a:lnTo>
                <a:lnTo>
                  <a:pt x="10" y="26"/>
                </a:lnTo>
                <a:lnTo>
                  <a:pt x="8" y="22"/>
                </a:lnTo>
                <a:lnTo>
                  <a:pt x="9" y="21"/>
                </a:lnTo>
                <a:lnTo>
                  <a:pt x="14" y="15"/>
                </a:lnTo>
                <a:lnTo>
                  <a:pt x="17" y="14"/>
                </a:lnTo>
                <a:lnTo>
                  <a:pt x="20" y="10"/>
                </a:lnTo>
                <a:lnTo>
                  <a:pt x="20" y="0"/>
                </a:lnTo>
                <a:lnTo>
                  <a:pt x="17" y="2"/>
                </a:lnTo>
                <a:lnTo>
                  <a:pt x="12" y="3"/>
                </a:lnTo>
                <a:lnTo>
                  <a:pt x="10" y="2"/>
                </a:lnTo>
                <a:lnTo>
                  <a:pt x="8" y="4"/>
                </a:lnTo>
                <a:lnTo>
                  <a:pt x="9" y="7"/>
                </a:lnTo>
                <a:lnTo>
                  <a:pt x="11" y="10"/>
                </a:lnTo>
                <a:lnTo>
                  <a:pt x="11" y="11"/>
                </a:lnTo>
                <a:lnTo>
                  <a:pt x="10" y="14"/>
                </a:lnTo>
                <a:lnTo>
                  <a:pt x="8" y="12"/>
                </a:lnTo>
                <a:lnTo>
                  <a:pt x="8" y="9"/>
                </a:lnTo>
                <a:lnTo>
                  <a:pt x="7" y="9"/>
                </a:lnTo>
                <a:lnTo>
                  <a:pt x="6" y="8"/>
                </a:lnTo>
                <a:lnTo>
                  <a:pt x="0" y="10"/>
                </a:lnTo>
                <a:lnTo>
                  <a:pt x="1" y="11"/>
                </a:lnTo>
                <a:lnTo>
                  <a:pt x="1" y="12"/>
                </a:lnTo>
                <a:lnTo>
                  <a:pt x="2" y="12"/>
                </a:lnTo>
                <a:lnTo>
                  <a:pt x="5" y="13"/>
                </a:lnTo>
                <a:lnTo>
                  <a:pt x="5" y="15"/>
                </a:lnTo>
                <a:lnTo>
                  <a:pt x="5" y="20"/>
                </a:lnTo>
                <a:lnTo>
                  <a:pt x="2" y="26"/>
                </a:lnTo>
                <a:lnTo>
                  <a:pt x="3" y="33"/>
                </a:lnTo>
                <a:lnTo>
                  <a:pt x="3" y="3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7" name="Freeform 54"/>
          <p:cNvSpPr>
            <a:spLocks/>
          </p:cNvSpPr>
          <p:nvPr/>
        </p:nvSpPr>
        <p:spPr bwMode="auto">
          <a:xfrm>
            <a:off x="5765800" y="4497827"/>
            <a:ext cx="85725" cy="228600"/>
          </a:xfrm>
          <a:custGeom>
            <a:avLst/>
            <a:gdLst>
              <a:gd name="T0" fmla="*/ 2147483647 w 6"/>
              <a:gd name="T1" fmla="*/ 0 h 16"/>
              <a:gd name="T2" fmla="*/ 2147483647 w 6"/>
              <a:gd name="T3" fmla="*/ 2147483647 h 16"/>
              <a:gd name="T4" fmla="*/ 2147483647 w 6"/>
              <a:gd name="T5" fmla="*/ 2147483647 h 16"/>
              <a:gd name="T6" fmla="*/ 2147483647 w 6"/>
              <a:gd name="T7" fmla="*/ 2147483647 h 16"/>
              <a:gd name="T8" fmla="*/ 0 w 6"/>
              <a:gd name="T9" fmla="*/ 2147483647 h 16"/>
              <a:gd name="T10" fmla="*/ 2147483647 w 6"/>
              <a:gd name="T11" fmla="*/ 2147483647 h 16"/>
              <a:gd name="T12" fmla="*/ 2147483647 w 6"/>
              <a:gd name="T13" fmla="*/ 2147483647 h 16"/>
              <a:gd name="T14" fmla="*/ 2147483647 w 6"/>
              <a:gd name="T15" fmla="*/ 2147483647 h 16"/>
              <a:gd name="T16" fmla="*/ 2147483647 w 6"/>
              <a:gd name="T17" fmla="*/ 2147483647 h 16"/>
              <a:gd name="T18" fmla="*/ 2147483647 w 6"/>
              <a:gd name="T19" fmla="*/ 2147483647 h 16"/>
              <a:gd name="T20" fmla="*/ 2147483647 w 6"/>
              <a:gd name="T21" fmla="*/ 2147483647 h 16"/>
              <a:gd name="T22" fmla="*/ 2147483647 w 6"/>
              <a:gd name="T23" fmla="*/ 2147483647 h 16"/>
              <a:gd name="T24" fmla="*/ 2147483647 w 6"/>
              <a:gd name="T25" fmla="*/ 2147483647 h 16"/>
              <a:gd name="T26" fmla="*/ 2147483647 w 6"/>
              <a:gd name="T27" fmla="*/ 2147483647 h 16"/>
              <a:gd name="T28" fmla="*/ 2147483647 w 6"/>
              <a:gd name="T29" fmla="*/ 2147483647 h 16"/>
              <a:gd name="T30" fmla="*/ 2147483647 w 6"/>
              <a:gd name="T31" fmla="*/ 2147483647 h 16"/>
              <a:gd name="T32" fmla="*/ 2147483647 w 6"/>
              <a:gd name="T33" fmla="*/ 0 h 16"/>
              <a:gd name="T34" fmla="*/ 2147483647 w 6"/>
              <a:gd name="T35" fmla="*/ 0 h 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6"/>
              <a:gd name="T55" fmla="*/ 0 h 16"/>
              <a:gd name="T56" fmla="*/ 6 w 6"/>
              <a:gd name="T57" fmla="*/ 16 h 1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6" h="16">
                <a:moveTo>
                  <a:pt x="1" y="0"/>
                </a:moveTo>
                <a:lnTo>
                  <a:pt x="2" y="3"/>
                </a:lnTo>
                <a:lnTo>
                  <a:pt x="1" y="4"/>
                </a:lnTo>
                <a:lnTo>
                  <a:pt x="2" y="6"/>
                </a:lnTo>
                <a:lnTo>
                  <a:pt x="0" y="9"/>
                </a:lnTo>
                <a:lnTo>
                  <a:pt x="1" y="10"/>
                </a:lnTo>
                <a:lnTo>
                  <a:pt x="2" y="11"/>
                </a:lnTo>
                <a:lnTo>
                  <a:pt x="3" y="11"/>
                </a:lnTo>
                <a:lnTo>
                  <a:pt x="3" y="14"/>
                </a:lnTo>
                <a:lnTo>
                  <a:pt x="5" y="16"/>
                </a:lnTo>
                <a:lnTo>
                  <a:pt x="6" y="13"/>
                </a:lnTo>
                <a:lnTo>
                  <a:pt x="6" y="12"/>
                </a:lnTo>
                <a:lnTo>
                  <a:pt x="4" y="9"/>
                </a:lnTo>
                <a:lnTo>
                  <a:pt x="3" y="6"/>
                </a:lnTo>
                <a:lnTo>
                  <a:pt x="5" y="4"/>
                </a:lnTo>
                <a:lnTo>
                  <a:pt x="4" y="1"/>
                </a:lnTo>
                <a:lnTo>
                  <a:pt x="3" y="0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Freeform 55"/>
          <p:cNvSpPr>
            <a:spLocks/>
          </p:cNvSpPr>
          <p:nvPr/>
        </p:nvSpPr>
        <p:spPr bwMode="auto">
          <a:xfrm>
            <a:off x="5570538" y="4685152"/>
            <a:ext cx="195262" cy="214313"/>
          </a:xfrm>
          <a:custGeom>
            <a:avLst/>
            <a:gdLst>
              <a:gd name="T0" fmla="*/ 2147483647 w 14"/>
              <a:gd name="T1" fmla="*/ 2147483647 h 15"/>
              <a:gd name="T2" fmla="*/ 2147483647 w 14"/>
              <a:gd name="T3" fmla="*/ 2147483647 h 15"/>
              <a:gd name="T4" fmla="*/ 2147483647 w 14"/>
              <a:gd name="T5" fmla="*/ 2147483647 h 15"/>
              <a:gd name="T6" fmla="*/ 2147483647 w 14"/>
              <a:gd name="T7" fmla="*/ 2147483647 h 15"/>
              <a:gd name="T8" fmla="*/ 0 w 14"/>
              <a:gd name="T9" fmla="*/ 2147483647 h 15"/>
              <a:gd name="T10" fmla="*/ 2147483647 w 14"/>
              <a:gd name="T11" fmla="*/ 2147483647 h 15"/>
              <a:gd name="T12" fmla="*/ 2147483647 w 14"/>
              <a:gd name="T13" fmla="*/ 2147483647 h 15"/>
              <a:gd name="T14" fmla="*/ 2147483647 w 14"/>
              <a:gd name="T15" fmla="*/ 0 h 15"/>
              <a:gd name="T16" fmla="*/ 2147483647 w 14"/>
              <a:gd name="T17" fmla="*/ 0 h 15"/>
              <a:gd name="T18" fmla="*/ 2147483647 w 14"/>
              <a:gd name="T19" fmla="*/ 2147483647 h 15"/>
              <a:gd name="T20" fmla="*/ 2147483647 w 14"/>
              <a:gd name="T21" fmla="*/ 2147483647 h 15"/>
              <a:gd name="T22" fmla="*/ 2147483647 w 14"/>
              <a:gd name="T23" fmla="*/ 2147483647 h 15"/>
              <a:gd name="T24" fmla="*/ 2147483647 w 14"/>
              <a:gd name="T25" fmla="*/ 2147483647 h 15"/>
              <a:gd name="T26" fmla="*/ 2147483647 w 14"/>
              <a:gd name="T27" fmla="*/ 2147483647 h 15"/>
              <a:gd name="T28" fmla="*/ 2147483647 w 14"/>
              <a:gd name="T29" fmla="*/ 2147483647 h 15"/>
              <a:gd name="T30" fmla="*/ 2147483647 w 14"/>
              <a:gd name="T31" fmla="*/ 2147483647 h 15"/>
              <a:gd name="T32" fmla="*/ 2147483647 w 14"/>
              <a:gd name="T33" fmla="*/ 2147483647 h 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4"/>
              <a:gd name="T52" fmla="*/ 0 h 15"/>
              <a:gd name="T53" fmla="*/ 14 w 14"/>
              <a:gd name="T54" fmla="*/ 15 h 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4" h="15">
                <a:moveTo>
                  <a:pt x="7" y="14"/>
                </a:moveTo>
                <a:lnTo>
                  <a:pt x="5" y="13"/>
                </a:lnTo>
                <a:lnTo>
                  <a:pt x="4" y="11"/>
                </a:lnTo>
                <a:lnTo>
                  <a:pt x="1" y="8"/>
                </a:lnTo>
                <a:lnTo>
                  <a:pt x="0" y="5"/>
                </a:lnTo>
                <a:lnTo>
                  <a:pt x="3" y="5"/>
                </a:lnTo>
                <a:lnTo>
                  <a:pt x="6" y="2"/>
                </a:lnTo>
                <a:lnTo>
                  <a:pt x="7" y="0"/>
                </a:lnTo>
                <a:lnTo>
                  <a:pt x="10" y="0"/>
                </a:lnTo>
                <a:lnTo>
                  <a:pt x="10" y="1"/>
                </a:lnTo>
                <a:lnTo>
                  <a:pt x="11" y="1"/>
                </a:lnTo>
                <a:lnTo>
                  <a:pt x="14" y="2"/>
                </a:lnTo>
                <a:lnTo>
                  <a:pt x="14" y="4"/>
                </a:lnTo>
                <a:lnTo>
                  <a:pt x="14" y="9"/>
                </a:lnTo>
                <a:lnTo>
                  <a:pt x="11" y="15"/>
                </a:lnTo>
                <a:lnTo>
                  <a:pt x="10" y="14"/>
                </a:lnTo>
                <a:lnTo>
                  <a:pt x="7" y="1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9" name="Freeform 56"/>
          <p:cNvSpPr>
            <a:spLocks/>
          </p:cNvSpPr>
          <p:nvPr/>
        </p:nvSpPr>
        <p:spPr bwMode="auto">
          <a:xfrm>
            <a:off x="5334000" y="4886765"/>
            <a:ext cx="431800" cy="390525"/>
          </a:xfrm>
          <a:custGeom>
            <a:avLst/>
            <a:gdLst>
              <a:gd name="T0" fmla="*/ 2147483647 w 31"/>
              <a:gd name="T1" fmla="*/ 0 h 27"/>
              <a:gd name="T2" fmla="*/ 2147483647 w 31"/>
              <a:gd name="T3" fmla="*/ 0 h 27"/>
              <a:gd name="T4" fmla="*/ 2147483647 w 31"/>
              <a:gd name="T5" fmla="*/ 2147483647 h 27"/>
              <a:gd name="T6" fmla="*/ 2147483647 w 31"/>
              <a:gd name="T7" fmla="*/ 2147483647 h 27"/>
              <a:gd name="T8" fmla="*/ 2147483647 w 31"/>
              <a:gd name="T9" fmla="*/ 2147483647 h 27"/>
              <a:gd name="T10" fmla="*/ 2147483647 w 31"/>
              <a:gd name="T11" fmla="*/ 2147483647 h 27"/>
              <a:gd name="T12" fmla="*/ 2147483647 w 31"/>
              <a:gd name="T13" fmla="*/ 2147483647 h 27"/>
              <a:gd name="T14" fmla="*/ 2147483647 w 31"/>
              <a:gd name="T15" fmla="*/ 2147483647 h 27"/>
              <a:gd name="T16" fmla="*/ 2147483647 w 31"/>
              <a:gd name="T17" fmla="*/ 2147483647 h 27"/>
              <a:gd name="T18" fmla="*/ 2147483647 w 31"/>
              <a:gd name="T19" fmla="*/ 2147483647 h 27"/>
              <a:gd name="T20" fmla="*/ 2147483647 w 31"/>
              <a:gd name="T21" fmla="*/ 2147483647 h 27"/>
              <a:gd name="T22" fmla="*/ 2147483647 w 31"/>
              <a:gd name="T23" fmla="*/ 2147483647 h 27"/>
              <a:gd name="T24" fmla="*/ 2147483647 w 31"/>
              <a:gd name="T25" fmla="*/ 2147483647 h 27"/>
              <a:gd name="T26" fmla="*/ 2147483647 w 31"/>
              <a:gd name="T27" fmla="*/ 2147483647 h 27"/>
              <a:gd name="T28" fmla="*/ 2147483647 w 31"/>
              <a:gd name="T29" fmla="*/ 2147483647 h 27"/>
              <a:gd name="T30" fmla="*/ 2147483647 w 31"/>
              <a:gd name="T31" fmla="*/ 2147483647 h 27"/>
              <a:gd name="T32" fmla="*/ 2147483647 w 31"/>
              <a:gd name="T33" fmla="*/ 2147483647 h 27"/>
              <a:gd name="T34" fmla="*/ 2147483647 w 31"/>
              <a:gd name="T35" fmla="*/ 2147483647 h 27"/>
              <a:gd name="T36" fmla="*/ 2147483647 w 31"/>
              <a:gd name="T37" fmla="*/ 2147483647 h 27"/>
              <a:gd name="T38" fmla="*/ 2147483647 w 31"/>
              <a:gd name="T39" fmla="*/ 2147483647 h 27"/>
              <a:gd name="T40" fmla="*/ 2147483647 w 31"/>
              <a:gd name="T41" fmla="*/ 2147483647 h 27"/>
              <a:gd name="T42" fmla="*/ 2147483647 w 31"/>
              <a:gd name="T43" fmla="*/ 2147483647 h 27"/>
              <a:gd name="T44" fmla="*/ 2147483647 w 31"/>
              <a:gd name="T45" fmla="*/ 2147483647 h 27"/>
              <a:gd name="T46" fmla="*/ 2147483647 w 31"/>
              <a:gd name="T47" fmla="*/ 2147483647 h 27"/>
              <a:gd name="T48" fmla="*/ 2147483647 w 31"/>
              <a:gd name="T49" fmla="*/ 2147483647 h 27"/>
              <a:gd name="T50" fmla="*/ 0 w 31"/>
              <a:gd name="T51" fmla="*/ 2147483647 h 27"/>
              <a:gd name="T52" fmla="*/ 2147483647 w 31"/>
              <a:gd name="T53" fmla="*/ 2147483647 h 27"/>
              <a:gd name="T54" fmla="*/ 2147483647 w 31"/>
              <a:gd name="T55" fmla="*/ 2147483647 h 27"/>
              <a:gd name="T56" fmla="*/ 2147483647 w 31"/>
              <a:gd name="T57" fmla="*/ 2147483647 h 27"/>
              <a:gd name="T58" fmla="*/ 2147483647 w 31"/>
              <a:gd name="T59" fmla="*/ 2147483647 h 27"/>
              <a:gd name="T60" fmla="*/ 2147483647 w 31"/>
              <a:gd name="T61" fmla="*/ 2147483647 h 27"/>
              <a:gd name="T62" fmla="*/ 2147483647 w 31"/>
              <a:gd name="T63" fmla="*/ 2147483647 h 27"/>
              <a:gd name="T64" fmla="*/ 2147483647 w 31"/>
              <a:gd name="T65" fmla="*/ 2147483647 h 27"/>
              <a:gd name="T66" fmla="*/ 2147483647 w 31"/>
              <a:gd name="T67" fmla="*/ 2147483647 h 27"/>
              <a:gd name="T68" fmla="*/ 2147483647 w 31"/>
              <a:gd name="T69" fmla="*/ 2147483647 h 27"/>
              <a:gd name="T70" fmla="*/ 2147483647 w 31"/>
              <a:gd name="T71" fmla="*/ 2147483647 h 27"/>
              <a:gd name="T72" fmla="*/ 2147483647 w 31"/>
              <a:gd name="T73" fmla="*/ 2147483647 h 27"/>
              <a:gd name="T74" fmla="*/ 2147483647 w 31"/>
              <a:gd name="T75" fmla="*/ 2147483647 h 27"/>
              <a:gd name="T76" fmla="*/ 2147483647 w 31"/>
              <a:gd name="T77" fmla="*/ 2147483647 h 27"/>
              <a:gd name="T78" fmla="*/ 2147483647 w 31"/>
              <a:gd name="T79" fmla="*/ 2147483647 h 27"/>
              <a:gd name="T80" fmla="*/ 2147483647 w 31"/>
              <a:gd name="T81" fmla="*/ 2147483647 h 27"/>
              <a:gd name="T82" fmla="*/ 2147483647 w 31"/>
              <a:gd name="T83" fmla="*/ 0 h 2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31"/>
              <a:gd name="T127" fmla="*/ 0 h 27"/>
              <a:gd name="T128" fmla="*/ 31 w 31"/>
              <a:gd name="T129" fmla="*/ 27 h 27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31" h="27">
                <a:moveTo>
                  <a:pt x="24" y="0"/>
                </a:moveTo>
                <a:lnTo>
                  <a:pt x="27" y="0"/>
                </a:lnTo>
                <a:lnTo>
                  <a:pt x="28" y="1"/>
                </a:lnTo>
                <a:lnTo>
                  <a:pt x="29" y="8"/>
                </a:lnTo>
                <a:lnTo>
                  <a:pt x="28" y="8"/>
                </a:lnTo>
                <a:lnTo>
                  <a:pt x="27" y="10"/>
                </a:lnTo>
                <a:lnTo>
                  <a:pt x="28" y="11"/>
                </a:lnTo>
                <a:lnTo>
                  <a:pt x="29" y="10"/>
                </a:lnTo>
                <a:lnTo>
                  <a:pt x="30" y="10"/>
                </a:lnTo>
                <a:lnTo>
                  <a:pt x="31" y="10"/>
                </a:lnTo>
                <a:lnTo>
                  <a:pt x="29" y="14"/>
                </a:lnTo>
                <a:lnTo>
                  <a:pt x="28" y="15"/>
                </a:lnTo>
                <a:lnTo>
                  <a:pt x="26" y="19"/>
                </a:lnTo>
                <a:lnTo>
                  <a:pt x="22" y="23"/>
                </a:lnTo>
                <a:lnTo>
                  <a:pt x="19" y="25"/>
                </a:lnTo>
                <a:lnTo>
                  <a:pt x="15" y="26"/>
                </a:lnTo>
                <a:lnTo>
                  <a:pt x="11" y="26"/>
                </a:lnTo>
                <a:lnTo>
                  <a:pt x="7" y="27"/>
                </a:lnTo>
                <a:lnTo>
                  <a:pt x="6" y="27"/>
                </a:lnTo>
                <a:lnTo>
                  <a:pt x="4" y="26"/>
                </a:lnTo>
                <a:lnTo>
                  <a:pt x="3" y="23"/>
                </a:lnTo>
                <a:lnTo>
                  <a:pt x="4" y="22"/>
                </a:lnTo>
                <a:lnTo>
                  <a:pt x="4" y="21"/>
                </a:lnTo>
                <a:lnTo>
                  <a:pt x="1" y="15"/>
                </a:lnTo>
                <a:lnTo>
                  <a:pt x="0" y="14"/>
                </a:lnTo>
                <a:lnTo>
                  <a:pt x="1" y="13"/>
                </a:lnTo>
                <a:lnTo>
                  <a:pt x="2" y="14"/>
                </a:lnTo>
                <a:lnTo>
                  <a:pt x="3" y="15"/>
                </a:lnTo>
                <a:lnTo>
                  <a:pt x="5" y="15"/>
                </a:lnTo>
                <a:lnTo>
                  <a:pt x="7" y="13"/>
                </a:lnTo>
                <a:lnTo>
                  <a:pt x="7" y="6"/>
                </a:lnTo>
                <a:lnTo>
                  <a:pt x="8" y="7"/>
                </a:lnTo>
                <a:lnTo>
                  <a:pt x="8" y="9"/>
                </a:lnTo>
                <a:lnTo>
                  <a:pt x="9" y="10"/>
                </a:lnTo>
                <a:lnTo>
                  <a:pt x="11" y="10"/>
                </a:lnTo>
                <a:lnTo>
                  <a:pt x="13" y="7"/>
                </a:lnTo>
                <a:lnTo>
                  <a:pt x="15" y="8"/>
                </a:lnTo>
                <a:lnTo>
                  <a:pt x="17" y="7"/>
                </a:lnTo>
                <a:lnTo>
                  <a:pt x="21" y="2"/>
                </a:lnTo>
                <a:lnTo>
                  <a:pt x="24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0" name="Freeform 57"/>
          <p:cNvSpPr>
            <a:spLocks/>
          </p:cNvSpPr>
          <p:nvPr/>
        </p:nvSpPr>
        <p:spPr bwMode="auto">
          <a:xfrm>
            <a:off x="5221288" y="4726427"/>
            <a:ext cx="349250" cy="376238"/>
          </a:xfrm>
          <a:custGeom>
            <a:avLst/>
            <a:gdLst>
              <a:gd name="T0" fmla="*/ 2147483647 w 25"/>
              <a:gd name="T1" fmla="*/ 2147483647 h 26"/>
              <a:gd name="T2" fmla="*/ 2147483647 w 25"/>
              <a:gd name="T3" fmla="*/ 2147483647 h 26"/>
              <a:gd name="T4" fmla="*/ 2147483647 w 25"/>
              <a:gd name="T5" fmla="*/ 2147483647 h 26"/>
              <a:gd name="T6" fmla="*/ 2147483647 w 25"/>
              <a:gd name="T7" fmla="*/ 2147483647 h 26"/>
              <a:gd name="T8" fmla="*/ 2147483647 w 25"/>
              <a:gd name="T9" fmla="*/ 2147483647 h 26"/>
              <a:gd name="T10" fmla="*/ 2147483647 w 25"/>
              <a:gd name="T11" fmla="*/ 2147483647 h 26"/>
              <a:gd name="T12" fmla="*/ 2147483647 w 25"/>
              <a:gd name="T13" fmla="*/ 2147483647 h 26"/>
              <a:gd name="T14" fmla="*/ 2147483647 w 25"/>
              <a:gd name="T15" fmla="*/ 2147483647 h 26"/>
              <a:gd name="T16" fmla="*/ 2147483647 w 25"/>
              <a:gd name="T17" fmla="*/ 2147483647 h 26"/>
              <a:gd name="T18" fmla="*/ 2147483647 w 25"/>
              <a:gd name="T19" fmla="*/ 2147483647 h 26"/>
              <a:gd name="T20" fmla="*/ 2147483647 w 25"/>
              <a:gd name="T21" fmla="*/ 2147483647 h 26"/>
              <a:gd name="T22" fmla="*/ 2147483647 w 25"/>
              <a:gd name="T23" fmla="*/ 2147483647 h 26"/>
              <a:gd name="T24" fmla="*/ 2147483647 w 25"/>
              <a:gd name="T25" fmla="*/ 2147483647 h 26"/>
              <a:gd name="T26" fmla="*/ 2147483647 w 25"/>
              <a:gd name="T27" fmla="*/ 2147483647 h 26"/>
              <a:gd name="T28" fmla="*/ 2147483647 w 25"/>
              <a:gd name="T29" fmla="*/ 2147483647 h 26"/>
              <a:gd name="T30" fmla="*/ 2147483647 w 25"/>
              <a:gd name="T31" fmla="*/ 0 h 26"/>
              <a:gd name="T32" fmla="*/ 0 w 25"/>
              <a:gd name="T33" fmla="*/ 2147483647 h 26"/>
              <a:gd name="T34" fmla="*/ 0 w 25"/>
              <a:gd name="T35" fmla="*/ 2147483647 h 26"/>
              <a:gd name="T36" fmla="*/ 2147483647 w 25"/>
              <a:gd name="T37" fmla="*/ 2147483647 h 26"/>
              <a:gd name="T38" fmla="*/ 2147483647 w 25"/>
              <a:gd name="T39" fmla="*/ 2147483647 h 26"/>
              <a:gd name="T40" fmla="*/ 2147483647 w 25"/>
              <a:gd name="T41" fmla="*/ 2147483647 h 26"/>
              <a:gd name="T42" fmla="*/ 2147483647 w 25"/>
              <a:gd name="T43" fmla="*/ 2147483647 h 26"/>
              <a:gd name="T44" fmla="*/ 2147483647 w 25"/>
              <a:gd name="T45" fmla="*/ 2147483647 h 26"/>
              <a:gd name="T46" fmla="*/ 2147483647 w 25"/>
              <a:gd name="T47" fmla="*/ 2147483647 h 26"/>
              <a:gd name="T48" fmla="*/ 2147483647 w 25"/>
              <a:gd name="T49" fmla="*/ 2147483647 h 26"/>
              <a:gd name="T50" fmla="*/ 2147483647 w 25"/>
              <a:gd name="T51" fmla="*/ 2147483647 h 26"/>
              <a:gd name="T52" fmla="*/ 2147483647 w 25"/>
              <a:gd name="T53" fmla="*/ 2147483647 h 26"/>
              <a:gd name="T54" fmla="*/ 2147483647 w 25"/>
              <a:gd name="T55" fmla="*/ 2147483647 h 2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5"/>
              <a:gd name="T85" fmla="*/ 0 h 26"/>
              <a:gd name="T86" fmla="*/ 25 w 25"/>
              <a:gd name="T87" fmla="*/ 26 h 2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5" h="26">
                <a:moveTo>
                  <a:pt x="15" y="17"/>
                </a:moveTo>
                <a:lnTo>
                  <a:pt x="15" y="11"/>
                </a:lnTo>
                <a:lnTo>
                  <a:pt x="17" y="10"/>
                </a:lnTo>
                <a:lnTo>
                  <a:pt x="17" y="3"/>
                </a:lnTo>
                <a:lnTo>
                  <a:pt x="21" y="2"/>
                </a:lnTo>
                <a:lnTo>
                  <a:pt x="22" y="3"/>
                </a:lnTo>
                <a:lnTo>
                  <a:pt x="23" y="2"/>
                </a:lnTo>
                <a:lnTo>
                  <a:pt x="25" y="2"/>
                </a:lnTo>
                <a:lnTo>
                  <a:pt x="23" y="1"/>
                </a:lnTo>
                <a:lnTo>
                  <a:pt x="21" y="1"/>
                </a:lnTo>
                <a:lnTo>
                  <a:pt x="18" y="2"/>
                </a:lnTo>
                <a:lnTo>
                  <a:pt x="14" y="2"/>
                </a:lnTo>
                <a:lnTo>
                  <a:pt x="12" y="1"/>
                </a:lnTo>
                <a:lnTo>
                  <a:pt x="4" y="1"/>
                </a:lnTo>
                <a:lnTo>
                  <a:pt x="3" y="0"/>
                </a:lnTo>
                <a:lnTo>
                  <a:pt x="0" y="1"/>
                </a:lnTo>
                <a:lnTo>
                  <a:pt x="0" y="2"/>
                </a:lnTo>
                <a:lnTo>
                  <a:pt x="5" y="12"/>
                </a:lnTo>
                <a:lnTo>
                  <a:pt x="5" y="15"/>
                </a:lnTo>
                <a:lnTo>
                  <a:pt x="6" y="23"/>
                </a:lnTo>
                <a:lnTo>
                  <a:pt x="8" y="25"/>
                </a:lnTo>
                <a:lnTo>
                  <a:pt x="9" y="24"/>
                </a:lnTo>
                <a:lnTo>
                  <a:pt x="10" y="25"/>
                </a:lnTo>
                <a:lnTo>
                  <a:pt x="11" y="26"/>
                </a:lnTo>
                <a:lnTo>
                  <a:pt x="13" y="26"/>
                </a:lnTo>
                <a:lnTo>
                  <a:pt x="15" y="24"/>
                </a:lnTo>
                <a:lnTo>
                  <a:pt x="15" y="1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Freeform 58"/>
          <p:cNvSpPr>
            <a:spLocks/>
          </p:cNvSpPr>
          <p:nvPr/>
        </p:nvSpPr>
        <p:spPr bwMode="auto">
          <a:xfrm>
            <a:off x="5221288" y="4380352"/>
            <a:ext cx="320675" cy="376238"/>
          </a:xfrm>
          <a:custGeom>
            <a:avLst/>
            <a:gdLst>
              <a:gd name="T0" fmla="*/ 2147483647 w 23"/>
              <a:gd name="T1" fmla="*/ 0 h 26"/>
              <a:gd name="T2" fmla="*/ 2147483647 w 23"/>
              <a:gd name="T3" fmla="*/ 0 h 26"/>
              <a:gd name="T4" fmla="*/ 2147483647 w 23"/>
              <a:gd name="T5" fmla="*/ 2147483647 h 26"/>
              <a:gd name="T6" fmla="*/ 2147483647 w 23"/>
              <a:gd name="T7" fmla="*/ 2147483647 h 26"/>
              <a:gd name="T8" fmla="*/ 2147483647 w 23"/>
              <a:gd name="T9" fmla="*/ 2147483647 h 26"/>
              <a:gd name="T10" fmla="*/ 2147483647 w 23"/>
              <a:gd name="T11" fmla="*/ 2147483647 h 26"/>
              <a:gd name="T12" fmla="*/ 2147483647 w 23"/>
              <a:gd name="T13" fmla="*/ 2147483647 h 26"/>
              <a:gd name="T14" fmla="*/ 2147483647 w 23"/>
              <a:gd name="T15" fmla="*/ 2147483647 h 26"/>
              <a:gd name="T16" fmla="*/ 2147483647 w 23"/>
              <a:gd name="T17" fmla="*/ 2147483647 h 26"/>
              <a:gd name="T18" fmla="*/ 2147483647 w 23"/>
              <a:gd name="T19" fmla="*/ 2147483647 h 26"/>
              <a:gd name="T20" fmla="*/ 2147483647 w 23"/>
              <a:gd name="T21" fmla="*/ 2147483647 h 26"/>
              <a:gd name="T22" fmla="*/ 2147483647 w 23"/>
              <a:gd name="T23" fmla="*/ 2147483647 h 26"/>
              <a:gd name="T24" fmla="*/ 2147483647 w 23"/>
              <a:gd name="T25" fmla="*/ 2147483647 h 26"/>
              <a:gd name="T26" fmla="*/ 2147483647 w 23"/>
              <a:gd name="T27" fmla="*/ 2147483647 h 26"/>
              <a:gd name="T28" fmla="*/ 2147483647 w 23"/>
              <a:gd name="T29" fmla="*/ 2147483647 h 26"/>
              <a:gd name="T30" fmla="*/ 2147483647 w 23"/>
              <a:gd name="T31" fmla="*/ 2147483647 h 26"/>
              <a:gd name="T32" fmla="*/ 2147483647 w 23"/>
              <a:gd name="T33" fmla="*/ 2147483647 h 26"/>
              <a:gd name="T34" fmla="*/ 2147483647 w 23"/>
              <a:gd name="T35" fmla="*/ 2147483647 h 26"/>
              <a:gd name="T36" fmla="*/ 2147483647 w 23"/>
              <a:gd name="T37" fmla="*/ 2147483647 h 26"/>
              <a:gd name="T38" fmla="*/ 2147483647 w 23"/>
              <a:gd name="T39" fmla="*/ 2147483647 h 26"/>
              <a:gd name="T40" fmla="*/ 2147483647 w 23"/>
              <a:gd name="T41" fmla="*/ 2147483647 h 26"/>
              <a:gd name="T42" fmla="*/ 2147483647 w 23"/>
              <a:gd name="T43" fmla="*/ 2147483647 h 26"/>
              <a:gd name="T44" fmla="*/ 2147483647 w 23"/>
              <a:gd name="T45" fmla="*/ 2147483647 h 26"/>
              <a:gd name="T46" fmla="*/ 2147483647 w 23"/>
              <a:gd name="T47" fmla="*/ 2147483647 h 26"/>
              <a:gd name="T48" fmla="*/ 2147483647 w 23"/>
              <a:gd name="T49" fmla="*/ 2147483647 h 26"/>
              <a:gd name="T50" fmla="*/ 2147483647 w 23"/>
              <a:gd name="T51" fmla="*/ 2147483647 h 26"/>
              <a:gd name="T52" fmla="*/ 0 w 23"/>
              <a:gd name="T53" fmla="*/ 2147483647 h 26"/>
              <a:gd name="T54" fmla="*/ 0 w 23"/>
              <a:gd name="T55" fmla="*/ 2147483647 h 26"/>
              <a:gd name="T56" fmla="*/ 2147483647 w 23"/>
              <a:gd name="T57" fmla="*/ 2147483647 h 26"/>
              <a:gd name="T58" fmla="*/ 2147483647 w 23"/>
              <a:gd name="T59" fmla="*/ 2147483647 h 26"/>
              <a:gd name="T60" fmla="*/ 2147483647 w 23"/>
              <a:gd name="T61" fmla="*/ 2147483647 h 26"/>
              <a:gd name="T62" fmla="*/ 2147483647 w 23"/>
              <a:gd name="T63" fmla="*/ 2147483647 h 26"/>
              <a:gd name="T64" fmla="*/ 2147483647 w 23"/>
              <a:gd name="T65" fmla="*/ 2147483647 h 26"/>
              <a:gd name="T66" fmla="*/ 2147483647 w 23"/>
              <a:gd name="T67" fmla="*/ 2147483647 h 26"/>
              <a:gd name="T68" fmla="*/ 2147483647 w 23"/>
              <a:gd name="T69" fmla="*/ 0 h 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23"/>
              <a:gd name="T106" fmla="*/ 0 h 26"/>
              <a:gd name="T107" fmla="*/ 23 w 23"/>
              <a:gd name="T108" fmla="*/ 26 h 2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23" h="26">
                <a:moveTo>
                  <a:pt x="3" y="0"/>
                </a:moveTo>
                <a:lnTo>
                  <a:pt x="8" y="0"/>
                </a:lnTo>
                <a:lnTo>
                  <a:pt x="9" y="1"/>
                </a:lnTo>
                <a:lnTo>
                  <a:pt x="10" y="3"/>
                </a:lnTo>
                <a:lnTo>
                  <a:pt x="12" y="5"/>
                </a:lnTo>
                <a:lnTo>
                  <a:pt x="14" y="5"/>
                </a:lnTo>
                <a:lnTo>
                  <a:pt x="15" y="3"/>
                </a:lnTo>
                <a:lnTo>
                  <a:pt x="17" y="2"/>
                </a:lnTo>
                <a:lnTo>
                  <a:pt x="17" y="3"/>
                </a:lnTo>
                <a:lnTo>
                  <a:pt x="19" y="3"/>
                </a:lnTo>
                <a:lnTo>
                  <a:pt x="19" y="4"/>
                </a:lnTo>
                <a:lnTo>
                  <a:pt x="19" y="8"/>
                </a:lnTo>
                <a:lnTo>
                  <a:pt x="20" y="10"/>
                </a:lnTo>
                <a:lnTo>
                  <a:pt x="19" y="11"/>
                </a:lnTo>
                <a:lnTo>
                  <a:pt x="19" y="12"/>
                </a:lnTo>
                <a:lnTo>
                  <a:pt x="23" y="11"/>
                </a:lnTo>
                <a:lnTo>
                  <a:pt x="23" y="15"/>
                </a:lnTo>
                <a:lnTo>
                  <a:pt x="19" y="16"/>
                </a:lnTo>
                <a:lnTo>
                  <a:pt x="19" y="23"/>
                </a:lnTo>
                <a:lnTo>
                  <a:pt x="21" y="25"/>
                </a:lnTo>
                <a:lnTo>
                  <a:pt x="18" y="26"/>
                </a:lnTo>
                <a:lnTo>
                  <a:pt x="14" y="26"/>
                </a:lnTo>
                <a:lnTo>
                  <a:pt x="12" y="25"/>
                </a:lnTo>
                <a:lnTo>
                  <a:pt x="4" y="25"/>
                </a:lnTo>
                <a:lnTo>
                  <a:pt x="3" y="24"/>
                </a:lnTo>
                <a:lnTo>
                  <a:pt x="0" y="25"/>
                </a:lnTo>
                <a:lnTo>
                  <a:pt x="0" y="22"/>
                </a:lnTo>
                <a:lnTo>
                  <a:pt x="2" y="16"/>
                </a:lnTo>
                <a:lnTo>
                  <a:pt x="4" y="14"/>
                </a:lnTo>
                <a:lnTo>
                  <a:pt x="4" y="12"/>
                </a:lnTo>
                <a:lnTo>
                  <a:pt x="2" y="7"/>
                </a:lnTo>
                <a:lnTo>
                  <a:pt x="3" y="6"/>
                </a:lnTo>
                <a:lnTo>
                  <a:pt x="1" y="1"/>
                </a:lnTo>
                <a:lnTo>
                  <a:pt x="3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2" name="Freeform 59"/>
          <p:cNvSpPr>
            <a:spLocks/>
          </p:cNvSpPr>
          <p:nvPr/>
        </p:nvSpPr>
        <p:spPr bwMode="auto">
          <a:xfrm>
            <a:off x="5221288" y="4337490"/>
            <a:ext cx="28575" cy="42862"/>
          </a:xfrm>
          <a:custGeom>
            <a:avLst/>
            <a:gdLst>
              <a:gd name="T0" fmla="*/ 2147483647 w 2"/>
              <a:gd name="T1" fmla="*/ 2147483647 h 3"/>
              <a:gd name="T2" fmla="*/ 2147483647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2147483647 h 3"/>
              <a:gd name="T10" fmla="*/ 2147483647 w 2"/>
              <a:gd name="T11" fmla="*/ 0 h 3"/>
              <a:gd name="T12" fmla="*/ 2147483647 w 2"/>
              <a:gd name="T13" fmla="*/ 2147483647 h 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"/>
              <a:gd name="T22" fmla="*/ 0 h 3"/>
              <a:gd name="T23" fmla="*/ 2 w 2"/>
              <a:gd name="T24" fmla="*/ 3 h 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" h="3">
                <a:moveTo>
                  <a:pt x="2" y="1"/>
                </a:moveTo>
                <a:lnTo>
                  <a:pt x="1" y="1"/>
                </a:lnTo>
                <a:lnTo>
                  <a:pt x="1" y="3"/>
                </a:lnTo>
                <a:lnTo>
                  <a:pt x="1" y="2"/>
                </a:lnTo>
                <a:lnTo>
                  <a:pt x="0" y="1"/>
                </a:lnTo>
                <a:lnTo>
                  <a:pt x="2" y="0"/>
                </a:lnTo>
                <a:lnTo>
                  <a:pt x="2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3" name="Freeform 60"/>
          <p:cNvSpPr>
            <a:spLocks/>
          </p:cNvSpPr>
          <p:nvPr/>
        </p:nvSpPr>
        <p:spPr bwMode="auto">
          <a:xfrm>
            <a:off x="5138738" y="3802502"/>
            <a:ext cx="195262" cy="346075"/>
          </a:xfrm>
          <a:custGeom>
            <a:avLst/>
            <a:gdLst>
              <a:gd name="T0" fmla="*/ 2147483647 w 14"/>
              <a:gd name="T1" fmla="*/ 0 h 24"/>
              <a:gd name="T2" fmla="*/ 2147483647 w 14"/>
              <a:gd name="T3" fmla="*/ 2147483647 h 24"/>
              <a:gd name="T4" fmla="*/ 2147483647 w 14"/>
              <a:gd name="T5" fmla="*/ 2147483647 h 24"/>
              <a:gd name="T6" fmla="*/ 2147483647 w 14"/>
              <a:gd name="T7" fmla="*/ 2147483647 h 24"/>
              <a:gd name="T8" fmla="*/ 2147483647 w 14"/>
              <a:gd name="T9" fmla="*/ 2147483647 h 24"/>
              <a:gd name="T10" fmla="*/ 2147483647 w 14"/>
              <a:gd name="T11" fmla="*/ 2147483647 h 24"/>
              <a:gd name="T12" fmla="*/ 2147483647 w 14"/>
              <a:gd name="T13" fmla="*/ 2147483647 h 24"/>
              <a:gd name="T14" fmla="*/ 2147483647 w 14"/>
              <a:gd name="T15" fmla="*/ 2147483647 h 24"/>
              <a:gd name="T16" fmla="*/ 2147483647 w 14"/>
              <a:gd name="T17" fmla="*/ 2147483647 h 24"/>
              <a:gd name="T18" fmla="*/ 2147483647 w 14"/>
              <a:gd name="T19" fmla="*/ 2147483647 h 24"/>
              <a:gd name="T20" fmla="*/ 0 w 14"/>
              <a:gd name="T21" fmla="*/ 2147483647 h 24"/>
              <a:gd name="T22" fmla="*/ 2147483647 w 14"/>
              <a:gd name="T23" fmla="*/ 2147483647 h 24"/>
              <a:gd name="T24" fmla="*/ 2147483647 w 14"/>
              <a:gd name="T25" fmla="*/ 2147483647 h 24"/>
              <a:gd name="T26" fmla="*/ 2147483647 w 14"/>
              <a:gd name="T27" fmla="*/ 2147483647 h 24"/>
              <a:gd name="T28" fmla="*/ 2147483647 w 14"/>
              <a:gd name="T29" fmla="*/ 2147483647 h 24"/>
              <a:gd name="T30" fmla="*/ 2147483647 w 14"/>
              <a:gd name="T31" fmla="*/ 2147483647 h 24"/>
              <a:gd name="T32" fmla="*/ 2147483647 w 14"/>
              <a:gd name="T33" fmla="*/ 2147483647 h 24"/>
              <a:gd name="T34" fmla="*/ 2147483647 w 14"/>
              <a:gd name="T35" fmla="*/ 2147483647 h 24"/>
              <a:gd name="T36" fmla="*/ 2147483647 w 14"/>
              <a:gd name="T37" fmla="*/ 2147483647 h 24"/>
              <a:gd name="T38" fmla="*/ 2147483647 w 14"/>
              <a:gd name="T39" fmla="*/ 2147483647 h 24"/>
              <a:gd name="T40" fmla="*/ 2147483647 w 14"/>
              <a:gd name="T41" fmla="*/ 2147483647 h 24"/>
              <a:gd name="T42" fmla="*/ 2147483647 w 14"/>
              <a:gd name="T43" fmla="*/ 2147483647 h 24"/>
              <a:gd name="T44" fmla="*/ 2147483647 w 14"/>
              <a:gd name="T45" fmla="*/ 2147483647 h 24"/>
              <a:gd name="T46" fmla="*/ 2147483647 w 14"/>
              <a:gd name="T47" fmla="*/ 2147483647 h 24"/>
              <a:gd name="T48" fmla="*/ 2147483647 w 14"/>
              <a:gd name="T49" fmla="*/ 2147483647 h 24"/>
              <a:gd name="T50" fmla="*/ 2147483647 w 14"/>
              <a:gd name="T51" fmla="*/ 2147483647 h 24"/>
              <a:gd name="T52" fmla="*/ 2147483647 w 14"/>
              <a:gd name="T53" fmla="*/ 2147483647 h 24"/>
              <a:gd name="T54" fmla="*/ 2147483647 w 14"/>
              <a:gd name="T55" fmla="*/ 0 h 24"/>
              <a:gd name="T56" fmla="*/ 2147483647 w 14"/>
              <a:gd name="T57" fmla="*/ 0 h 2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4"/>
              <a:gd name="T88" fmla="*/ 0 h 24"/>
              <a:gd name="T89" fmla="*/ 14 w 14"/>
              <a:gd name="T90" fmla="*/ 24 h 24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4" h="24">
                <a:moveTo>
                  <a:pt x="10" y="0"/>
                </a:moveTo>
                <a:lnTo>
                  <a:pt x="10" y="1"/>
                </a:lnTo>
                <a:lnTo>
                  <a:pt x="11" y="3"/>
                </a:lnTo>
                <a:lnTo>
                  <a:pt x="9" y="5"/>
                </a:lnTo>
                <a:lnTo>
                  <a:pt x="8" y="9"/>
                </a:lnTo>
                <a:lnTo>
                  <a:pt x="7" y="10"/>
                </a:lnTo>
                <a:lnTo>
                  <a:pt x="5" y="13"/>
                </a:lnTo>
                <a:lnTo>
                  <a:pt x="5" y="14"/>
                </a:lnTo>
                <a:lnTo>
                  <a:pt x="4" y="13"/>
                </a:lnTo>
                <a:lnTo>
                  <a:pt x="2" y="13"/>
                </a:lnTo>
                <a:lnTo>
                  <a:pt x="0" y="18"/>
                </a:lnTo>
                <a:lnTo>
                  <a:pt x="1" y="19"/>
                </a:lnTo>
                <a:lnTo>
                  <a:pt x="3" y="21"/>
                </a:lnTo>
                <a:lnTo>
                  <a:pt x="2" y="23"/>
                </a:lnTo>
                <a:lnTo>
                  <a:pt x="5" y="23"/>
                </a:lnTo>
                <a:lnTo>
                  <a:pt x="9" y="23"/>
                </a:lnTo>
                <a:lnTo>
                  <a:pt x="14" y="24"/>
                </a:lnTo>
                <a:lnTo>
                  <a:pt x="14" y="22"/>
                </a:lnTo>
                <a:lnTo>
                  <a:pt x="11" y="17"/>
                </a:lnTo>
                <a:lnTo>
                  <a:pt x="11" y="15"/>
                </a:lnTo>
                <a:lnTo>
                  <a:pt x="13" y="12"/>
                </a:lnTo>
                <a:lnTo>
                  <a:pt x="12" y="9"/>
                </a:lnTo>
                <a:lnTo>
                  <a:pt x="10" y="8"/>
                </a:lnTo>
                <a:lnTo>
                  <a:pt x="11" y="6"/>
                </a:lnTo>
                <a:lnTo>
                  <a:pt x="13" y="6"/>
                </a:lnTo>
                <a:lnTo>
                  <a:pt x="12" y="4"/>
                </a:lnTo>
                <a:lnTo>
                  <a:pt x="11" y="0"/>
                </a:lnTo>
                <a:lnTo>
                  <a:pt x="1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4" name="Freeform 61"/>
          <p:cNvSpPr>
            <a:spLocks/>
          </p:cNvSpPr>
          <p:nvPr/>
        </p:nvSpPr>
        <p:spPr bwMode="auto">
          <a:xfrm>
            <a:off x="5207000" y="4093015"/>
            <a:ext cx="195263" cy="258762"/>
          </a:xfrm>
          <a:custGeom>
            <a:avLst/>
            <a:gdLst>
              <a:gd name="T0" fmla="*/ 2147483647 w 14"/>
              <a:gd name="T1" fmla="*/ 2147483647 h 18"/>
              <a:gd name="T2" fmla="*/ 2147483647 w 14"/>
              <a:gd name="T3" fmla="*/ 2147483647 h 18"/>
              <a:gd name="T4" fmla="*/ 2147483647 w 14"/>
              <a:gd name="T5" fmla="*/ 2147483647 h 18"/>
              <a:gd name="T6" fmla="*/ 2147483647 w 14"/>
              <a:gd name="T7" fmla="*/ 2147483647 h 18"/>
              <a:gd name="T8" fmla="*/ 2147483647 w 14"/>
              <a:gd name="T9" fmla="*/ 2147483647 h 18"/>
              <a:gd name="T10" fmla="*/ 2147483647 w 14"/>
              <a:gd name="T11" fmla="*/ 2147483647 h 18"/>
              <a:gd name="T12" fmla="*/ 2147483647 w 14"/>
              <a:gd name="T13" fmla="*/ 2147483647 h 18"/>
              <a:gd name="T14" fmla="*/ 2147483647 w 14"/>
              <a:gd name="T15" fmla="*/ 2147483647 h 18"/>
              <a:gd name="T16" fmla="*/ 2147483647 w 14"/>
              <a:gd name="T17" fmla="*/ 2147483647 h 18"/>
              <a:gd name="T18" fmla="*/ 2147483647 w 14"/>
              <a:gd name="T19" fmla="*/ 0 h 18"/>
              <a:gd name="T20" fmla="*/ 2147483647 w 14"/>
              <a:gd name="T21" fmla="*/ 0 h 18"/>
              <a:gd name="T22" fmla="*/ 2147483647 w 14"/>
              <a:gd name="T23" fmla="*/ 0 h 18"/>
              <a:gd name="T24" fmla="*/ 2147483647 w 14"/>
              <a:gd name="T25" fmla="*/ 2147483647 h 18"/>
              <a:gd name="T26" fmla="*/ 2147483647 w 14"/>
              <a:gd name="T27" fmla="*/ 2147483647 h 18"/>
              <a:gd name="T28" fmla="*/ 2147483647 w 14"/>
              <a:gd name="T29" fmla="*/ 2147483647 h 18"/>
              <a:gd name="T30" fmla="*/ 2147483647 w 14"/>
              <a:gd name="T31" fmla="*/ 2147483647 h 18"/>
              <a:gd name="T32" fmla="*/ 2147483647 w 14"/>
              <a:gd name="T33" fmla="*/ 2147483647 h 18"/>
              <a:gd name="T34" fmla="*/ 2147483647 w 14"/>
              <a:gd name="T35" fmla="*/ 2147483647 h 18"/>
              <a:gd name="T36" fmla="*/ 2147483647 w 14"/>
              <a:gd name="T37" fmla="*/ 2147483647 h 18"/>
              <a:gd name="T38" fmla="*/ 2147483647 w 14"/>
              <a:gd name="T39" fmla="*/ 2147483647 h 18"/>
              <a:gd name="T40" fmla="*/ 2147483647 w 14"/>
              <a:gd name="T41" fmla="*/ 2147483647 h 18"/>
              <a:gd name="T42" fmla="*/ 2147483647 w 14"/>
              <a:gd name="T43" fmla="*/ 2147483647 h 18"/>
              <a:gd name="T44" fmla="*/ 2147483647 w 14"/>
              <a:gd name="T45" fmla="*/ 2147483647 h 18"/>
              <a:gd name="T46" fmla="*/ 2147483647 w 14"/>
              <a:gd name="T47" fmla="*/ 2147483647 h 18"/>
              <a:gd name="T48" fmla="*/ 2147483647 w 14"/>
              <a:gd name="T49" fmla="*/ 2147483647 h 18"/>
              <a:gd name="T50" fmla="*/ 0 w 14"/>
              <a:gd name="T51" fmla="*/ 2147483647 h 18"/>
              <a:gd name="T52" fmla="*/ 2147483647 w 14"/>
              <a:gd name="T53" fmla="*/ 2147483647 h 18"/>
              <a:gd name="T54" fmla="*/ 2147483647 w 14"/>
              <a:gd name="T55" fmla="*/ 2147483647 h 1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4"/>
              <a:gd name="T85" fmla="*/ 0 h 18"/>
              <a:gd name="T86" fmla="*/ 14 w 14"/>
              <a:gd name="T87" fmla="*/ 18 h 1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4" h="18">
                <a:moveTo>
                  <a:pt x="3" y="17"/>
                </a:moveTo>
                <a:lnTo>
                  <a:pt x="3" y="18"/>
                </a:lnTo>
                <a:lnTo>
                  <a:pt x="4" y="18"/>
                </a:lnTo>
                <a:lnTo>
                  <a:pt x="6" y="17"/>
                </a:lnTo>
                <a:lnTo>
                  <a:pt x="6" y="18"/>
                </a:lnTo>
                <a:lnTo>
                  <a:pt x="9" y="16"/>
                </a:lnTo>
                <a:lnTo>
                  <a:pt x="10" y="12"/>
                </a:lnTo>
                <a:lnTo>
                  <a:pt x="12" y="9"/>
                </a:lnTo>
                <a:lnTo>
                  <a:pt x="13" y="4"/>
                </a:lnTo>
                <a:lnTo>
                  <a:pt x="14" y="0"/>
                </a:lnTo>
                <a:lnTo>
                  <a:pt x="13" y="0"/>
                </a:lnTo>
                <a:lnTo>
                  <a:pt x="12" y="0"/>
                </a:lnTo>
                <a:lnTo>
                  <a:pt x="10" y="1"/>
                </a:lnTo>
                <a:lnTo>
                  <a:pt x="9" y="2"/>
                </a:lnTo>
                <a:lnTo>
                  <a:pt x="9" y="4"/>
                </a:lnTo>
                <a:lnTo>
                  <a:pt x="4" y="3"/>
                </a:lnTo>
                <a:lnTo>
                  <a:pt x="5" y="4"/>
                </a:lnTo>
                <a:lnTo>
                  <a:pt x="6" y="5"/>
                </a:lnTo>
                <a:lnTo>
                  <a:pt x="5" y="7"/>
                </a:lnTo>
                <a:lnTo>
                  <a:pt x="6" y="10"/>
                </a:lnTo>
                <a:lnTo>
                  <a:pt x="5" y="13"/>
                </a:lnTo>
                <a:lnTo>
                  <a:pt x="3" y="12"/>
                </a:lnTo>
                <a:lnTo>
                  <a:pt x="1" y="14"/>
                </a:lnTo>
                <a:lnTo>
                  <a:pt x="1" y="15"/>
                </a:lnTo>
                <a:lnTo>
                  <a:pt x="0" y="16"/>
                </a:lnTo>
                <a:lnTo>
                  <a:pt x="1" y="18"/>
                </a:lnTo>
                <a:lnTo>
                  <a:pt x="3" y="1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5" name="Freeform 62"/>
          <p:cNvSpPr>
            <a:spLocks/>
          </p:cNvSpPr>
          <p:nvPr/>
        </p:nvSpPr>
        <p:spPr bwMode="auto">
          <a:xfrm>
            <a:off x="5138738" y="4134290"/>
            <a:ext cx="152400" cy="187325"/>
          </a:xfrm>
          <a:custGeom>
            <a:avLst/>
            <a:gdLst>
              <a:gd name="T0" fmla="*/ 2147483647 w 11"/>
              <a:gd name="T1" fmla="*/ 2147483647 h 13"/>
              <a:gd name="T2" fmla="*/ 2147483647 w 11"/>
              <a:gd name="T3" fmla="*/ 2147483647 h 13"/>
              <a:gd name="T4" fmla="*/ 2147483647 w 11"/>
              <a:gd name="T5" fmla="*/ 2147483647 h 13"/>
              <a:gd name="T6" fmla="*/ 2147483647 w 11"/>
              <a:gd name="T7" fmla="*/ 2147483647 h 13"/>
              <a:gd name="T8" fmla="*/ 2147483647 w 11"/>
              <a:gd name="T9" fmla="*/ 2147483647 h 13"/>
              <a:gd name="T10" fmla="*/ 2147483647 w 11"/>
              <a:gd name="T11" fmla="*/ 2147483647 h 13"/>
              <a:gd name="T12" fmla="*/ 2147483647 w 11"/>
              <a:gd name="T13" fmla="*/ 2147483647 h 13"/>
              <a:gd name="T14" fmla="*/ 2147483647 w 11"/>
              <a:gd name="T15" fmla="*/ 2147483647 h 13"/>
              <a:gd name="T16" fmla="*/ 2147483647 w 11"/>
              <a:gd name="T17" fmla="*/ 2147483647 h 13"/>
              <a:gd name="T18" fmla="*/ 2147483647 w 11"/>
              <a:gd name="T19" fmla="*/ 2147483647 h 13"/>
              <a:gd name="T20" fmla="*/ 2147483647 w 11"/>
              <a:gd name="T21" fmla="*/ 2147483647 h 13"/>
              <a:gd name="T22" fmla="*/ 0 w 11"/>
              <a:gd name="T23" fmla="*/ 2147483647 h 13"/>
              <a:gd name="T24" fmla="*/ 2147483647 w 11"/>
              <a:gd name="T25" fmla="*/ 2147483647 h 13"/>
              <a:gd name="T26" fmla="*/ 2147483647 w 11"/>
              <a:gd name="T27" fmla="*/ 2147483647 h 13"/>
              <a:gd name="T28" fmla="*/ 2147483647 w 11"/>
              <a:gd name="T29" fmla="*/ 2147483647 h 13"/>
              <a:gd name="T30" fmla="*/ 2147483647 w 11"/>
              <a:gd name="T31" fmla="*/ 2147483647 h 13"/>
              <a:gd name="T32" fmla="*/ 2147483647 w 11"/>
              <a:gd name="T33" fmla="*/ 0 h 13"/>
              <a:gd name="T34" fmla="*/ 2147483647 w 11"/>
              <a:gd name="T35" fmla="*/ 0 h 13"/>
              <a:gd name="T36" fmla="*/ 2147483647 w 11"/>
              <a:gd name="T37" fmla="*/ 2147483647 h 1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1"/>
              <a:gd name="T58" fmla="*/ 0 h 13"/>
              <a:gd name="T59" fmla="*/ 11 w 11"/>
              <a:gd name="T60" fmla="*/ 13 h 1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1" h="13">
                <a:moveTo>
                  <a:pt x="10" y="1"/>
                </a:moveTo>
                <a:lnTo>
                  <a:pt x="10" y="1"/>
                </a:lnTo>
                <a:lnTo>
                  <a:pt x="11" y="2"/>
                </a:lnTo>
                <a:lnTo>
                  <a:pt x="10" y="4"/>
                </a:lnTo>
                <a:lnTo>
                  <a:pt x="11" y="7"/>
                </a:lnTo>
                <a:lnTo>
                  <a:pt x="10" y="10"/>
                </a:lnTo>
                <a:lnTo>
                  <a:pt x="8" y="9"/>
                </a:lnTo>
                <a:lnTo>
                  <a:pt x="6" y="11"/>
                </a:lnTo>
                <a:lnTo>
                  <a:pt x="6" y="12"/>
                </a:lnTo>
                <a:lnTo>
                  <a:pt x="5" y="13"/>
                </a:lnTo>
                <a:lnTo>
                  <a:pt x="2" y="11"/>
                </a:lnTo>
                <a:lnTo>
                  <a:pt x="0" y="7"/>
                </a:lnTo>
                <a:lnTo>
                  <a:pt x="1" y="6"/>
                </a:lnTo>
                <a:lnTo>
                  <a:pt x="1" y="5"/>
                </a:lnTo>
                <a:lnTo>
                  <a:pt x="2" y="3"/>
                </a:lnTo>
                <a:lnTo>
                  <a:pt x="5" y="2"/>
                </a:lnTo>
                <a:lnTo>
                  <a:pt x="5" y="0"/>
                </a:lnTo>
                <a:lnTo>
                  <a:pt x="9" y="0"/>
                </a:lnTo>
                <a:lnTo>
                  <a:pt x="1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6" name="Freeform 63"/>
          <p:cNvSpPr>
            <a:spLocks/>
          </p:cNvSpPr>
          <p:nvPr/>
        </p:nvSpPr>
        <p:spPr bwMode="auto">
          <a:xfrm>
            <a:off x="5149850" y="4134290"/>
            <a:ext cx="57150" cy="44450"/>
          </a:xfrm>
          <a:custGeom>
            <a:avLst/>
            <a:gdLst>
              <a:gd name="T0" fmla="*/ 2147483647 w 4"/>
              <a:gd name="T1" fmla="*/ 2147483647 h 3"/>
              <a:gd name="T2" fmla="*/ 2147483647 w 4"/>
              <a:gd name="T3" fmla="*/ 0 h 3"/>
              <a:gd name="T4" fmla="*/ 2147483647 w 4"/>
              <a:gd name="T5" fmla="*/ 0 h 3"/>
              <a:gd name="T6" fmla="*/ 0 w 4"/>
              <a:gd name="T7" fmla="*/ 2147483647 h 3"/>
              <a:gd name="T8" fmla="*/ 2147483647 w 4"/>
              <a:gd name="T9" fmla="*/ 2147483647 h 3"/>
              <a:gd name="T10" fmla="*/ 2147483647 w 4"/>
              <a:gd name="T11" fmla="*/ 2147483647 h 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3"/>
              <a:gd name="T20" fmla="*/ 4 w 4"/>
              <a:gd name="T21" fmla="*/ 3 h 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3">
                <a:moveTo>
                  <a:pt x="4" y="2"/>
                </a:moveTo>
                <a:lnTo>
                  <a:pt x="4" y="0"/>
                </a:lnTo>
                <a:lnTo>
                  <a:pt x="1" y="0"/>
                </a:lnTo>
                <a:lnTo>
                  <a:pt x="0" y="2"/>
                </a:lnTo>
                <a:lnTo>
                  <a:pt x="1" y="3"/>
                </a:lnTo>
                <a:lnTo>
                  <a:pt x="4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7" name="Freeform 64"/>
          <p:cNvSpPr>
            <a:spLocks/>
          </p:cNvSpPr>
          <p:nvPr/>
        </p:nvSpPr>
        <p:spPr bwMode="auto">
          <a:xfrm>
            <a:off x="4829175" y="3861240"/>
            <a:ext cx="112713" cy="203200"/>
          </a:xfrm>
          <a:custGeom>
            <a:avLst/>
            <a:gdLst>
              <a:gd name="T0" fmla="*/ 2147483647 w 8"/>
              <a:gd name="T1" fmla="*/ 2147483647 h 14"/>
              <a:gd name="T2" fmla="*/ 2147483647 w 8"/>
              <a:gd name="T3" fmla="*/ 2147483647 h 14"/>
              <a:gd name="T4" fmla="*/ 2147483647 w 8"/>
              <a:gd name="T5" fmla="*/ 0 h 14"/>
              <a:gd name="T6" fmla="*/ 2147483647 w 8"/>
              <a:gd name="T7" fmla="*/ 0 h 14"/>
              <a:gd name="T8" fmla="*/ 2147483647 w 8"/>
              <a:gd name="T9" fmla="*/ 2147483647 h 14"/>
              <a:gd name="T10" fmla="*/ 2147483647 w 8"/>
              <a:gd name="T11" fmla="*/ 2147483647 h 14"/>
              <a:gd name="T12" fmla="*/ 2147483647 w 8"/>
              <a:gd name="T13" fmla="*/ 2147483647 h 14"/>
              <a:gd name="T14" fmla="*/ 0 w 8"/>
              <a:gd name="T15" fmla="*/ 2147483647 h 14"/>
              <a:gd name="T16" fmla="*/ 2147483647 w 8"/>
              <a:gd name="T17" fmla="*/ 2147483647 h 14"/>
              <a:gd name="T18" fmla="*/ 0 w 8"/>
              <a:gd name="T19" fmla="*/ 2147483647 h 14"/>
              <a:gd name="T20" fmla="*/ 2147483647 w 8"/>
              <a:gd name="T21" fmla="*/ 2147483647 h 14"/>
              <a:gd name="T22" fmla="*/ 2147483647 w 8"/>
              <a:gd name="T23" fmla="*/ 2147483647 h 14"/>
              <a:gd name="T24" fmla="*/ 2147483647 w 8"/>
              <a:gd name="T25" fmla="*/ 2147483647 h 14"/>
              <a:gd name="T26" fmla="*/ 2147483647 w 8"/>
              <a:gd name="T27" fmla="*/ 2147483647 h 14"/>
              <a:gd name="T28" fmla="*/ 2147483647 w 8"/>
              <a:gd name="T29" fmla="*/ 2147483647 h 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8"/>
              <a:gd name="T46" fmla="*/ 0 h 14"/>
              <a:gd name="T47" fmla="*/ 8 w 8"/>
              <a:gd name="T48" fmla="*/ 14 h 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8" h="14">
                <a:moveTo>
                  <a:pt x="7" y="9"/>
                </a:moveTo>
                <a:lnTo>
                  <a:pt x="7" y="4"/>
                </a:lnTo>
                <a:lnTo>
                  <a:pt x="6" y="0"/>
                </a:lnTo>
                <a:lnTo>
                  <a:pt x="1" y="0"/>
                </a:lnTo>
                <a:lnTo>
                  <a:pt x="1" y="1"/>
                </a:lnTo>
                <a:lnTo>
                  <a:pt x="1" y="3"/>
                </a:lnTo>
                <a:lnTo>
                  <a:pt x="1" y="6"/>
                </a:lnTo>
                <a:lnTo>
                  <a:pt x="0" y="10"/>
                </a:lnTo>
                <a:lnTo>
                  <a:pt x="1" y="13"/>
                </a:lnTo>
                <a:lnTo>
                  <a:pt x="0" y="13"/>
                </a:lnTo>
                <a:lnTo>
                  <a:pt x="2" y="14"/>
                </a:lnTo>
                <a:lnTo>
                  <a:pt x="6" y="11"/>
                </a:lnTo>
                <a:lnTo>
                  <a:pt x="8" y="11"/>
                </a:lnTo>
                <a:lnTo>
                  <a:pt x="7" y="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8" name="Freeform 65"/>
          <p:cNvSpPr>
            <a:spLocks/>
          </p:cNvSpPr>
          <p:nvPr/>
        </p:nvSpPr>
        <p:spPr bwMode="auto">
          <a:xfrm>
            <a:off x="4913313" y="3861240"/>
            <a:ext cx="55562" cy="158750"/>
          </a:xfrm>
          <a:custGeom>
            <a:avLst/>
            <a:gdLst>
              <a:gd name="T0" fmla="*/ 2147483647 w 4"/>
              <a:gd name="T1" fmla="*/ 2147483647 h 11"/>
              <a:gd name="T2" fmla="*/ 2147483647 w 4"/>
              <a:gd name="T3" fmla="*/ 2147483647 h 11"/>
              <a:gd name="T4" fmla="*/ 0 w 4"/>
              <a:gd name="T5" fmla="*/ 0 h 11"/>
              <a:gd name="T6" fmla="*/ 2147483647 w 4"/>
              <a:gd name="T7" fmla="*/ 0 h 11"/>
              <a:gd name="T8" fmla="*/ 2147483647 w 4"/>
              <a:gd name="T9" fmla="*/ 2147483647 h 11"/>
              <a:gd name="T10" fmla="*/ 2147483647 w 4"/>
              <a:gd name="T11" fmla="*/ 2147483647 h 11"/>
              <a:gd name="T12" fmla="*/ 2147483647 w 4"/>
              <a:gd name="T13" fmla="*/ 2147483647 h 11"/>
              <a:gd name="T14" fmla="*/ 2147483647 w 4"/>
              <a:gd name="T15" fmla="*/ 2147483647 h 11"/>
              <a:gd name="T16" fmla="*/ 2147483647 w 4"/>
              <a:gd name="T17" fmla="*/ 2147483647 h 11"/>
              <a:gd name="T18" fmla="*/ 2147483647 w 4"/>
              <a:gd name="T19" fmla="*/ 2147483647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"/>
              <a:gd name="T31" fmla="*/ 0 h 11"/>
              <a:gd name="T32" fmla="*/ 4 w 4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" h="11">
                <a:moveTo>
                  <a:pt x="1" y="9"/>
                </a:moveTo>
                <a:lnTo>
                  <a:pt x="1" y="4"/>
                </a:lnTo>
                <a:lnTo>
                  <a:pt x="0" y="0"/>
                </a:lnTo>
                <a:lnTo>
                  <a:pt x="2" y="0"/>
                </a:lnTo>
                <a:lnTo>
                  <a:pt x="1" y="1"/>
                </a:lnTo>
                <a:lnTo>
                  <a:pt x="3" y="3"/>
                </a:lnTo>
                <a:lnTo>
                  <a:pt x="3" y="5"/>
                </a:lnTo>
                <a:lnTo>
                  <a:pt x="4" y="10"/>
                </a:lnTo>
                <a:lnTo>
                  <a:pt x="2" y="11"/>
                </a:lnTo>
                <a:lnTo>
                  <a:pt x="1" y="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9" name="Freeform 66"/>
          <p:cNvSpPr>
            <a:spLocks/>
          </p:cNvSpPr>
          <p:nvPr/>
        </p:nvSpPr>
        <p:spPr bwMode="auto">
          <a:xfrm>
            <a:off x="4983163" y="3773927"/>
            <a:ext cx="307975" cy="304800"/>
          </a:xfrm>
          <a:custGeom>
            <a:avLst/>
            <a:gdLst>
              <a:gd name="T0" fmla="*/ 2147483647 w 22"/>
              <a:gd name="T1" fmla="*/ 2147483647 h 21"/>
              <a:gd name="T2" fmla="*/ 2147483647 w 22"/>
              <a:gd name="T3" fmla="*/ 0 h 21"/>
              <a:gd name="T4" fmla="*/ 2147483647 w 22"/>
              <a:gd name="T5" fmla="*/ 0 h 21"/>
              <a:gd name="T6" fmla="*/ 2147483647 w 22"/>
              <a:gd name="T7" fmla="*/ 2147483647 h 21"/>
              <a:gd name="T8" fmla="*/ 2147483647 w 22"/>
              <a:gd name="T9" fmla="*/ 2147483647 h 21"/>
              <a:gd name="T10" fmla="*/ 2147483647 w 22"/>
              <a:gd name="T11" fmla="*/ 2147483647 h 21"/>
              <a:gd name="T12" fmla="*/ 2147483647 w 22"/>
              <a:gd name="T13" fmla="*/ 2147483647 h 21"/>
              <a:gd name="T14" fmla="*/ 2147483647 w 22"/>
              <a:gd name="T15" fmla="*/ 2147483647 h 21"/>
              <a:gd name="T16" fmla="*/ 2147483647 w 22"/>
              <a:gd name="T17" fmla="*/ 0 h 21"/>
              <a:gd name="T18" fmla="*/ 2147483647 w 22"/>
              <a:gd name="T19" fmla="*/ 0 h 21"/>
              <a:gd name="T20" fmla="*/ 2147483647 w 22"/>
              <a:gd name="T21" fmla="*/ 2147483647 h 21"/>
              <a:gd name="T22" fmla="*/ 2147483647 w 22"/>
              <a:gd name="T23" fmla="*/ 2147483647 h 21"/>
              <a:gd name="T24" fmla="*/ 2147483647 w 22"/>
              <a:gd name="T25" fmla="*/ 2147483647 h 21"/>
              <a:gd name="T26" fmla="*/ 0 w 22"/>
              <a:gd name="T27" fmla="*/ 2147483647 h 21"/>
              <a:gd name="T28" fmla="*/ 0 w 22"/>
              <a:gd name="T29" fmla="*/ 2147483647 h 21"/>
              <a:gd name="T30" fmla="*/ 2147483647 w 22"/>
              <a:gd name="T31" fmla="*/ 2147483647 h 21"/>
              <a:gd name="T32" fmla="*/ 2147483647 w 22"/>
              <a:gd name="T33" fmla="*/ 2147483647 h 21"/>
              <a:gd name="T34" fmla="*/ 2147483647 w 22"/>
              <a:gd name="T35" fmla="*/ 2147483647 h 21"/>
              <a:gd name="T36" fmla="*/ 2147483647 w 22"/>
              <a:gd name="T37" fmla="*/ 2147483647 h 21"/>
              <a:gd name="T38" fmla="*/ 2147483647 w 22"/>
              <a:gd name="T39" fmla="*/ 2147483647 h 21"/>
              <a:gd name="T40" fmla="*/ 2147483647 w 22"/>
              <a:gd name="T41" fmla="*/ 2147483647 h 21"/>
              <a:gd name="T42" fmla="*/ 2147483647 w 22"/>
              <a:gd name="T43" fmla="*/ 2147483647 h 21"/>
              <a:gd name="T44" fmla="*/ 2147483647 w 22"/>
              <a:gd name="T45" fmla="*/ 2147483647 h 21"/>
              <a:gd name="T46" fmla="*/ 2147483647 w 22"/>
              <a:gd name="T47" fmla="*/ 2147483647 h 21"/>
              <a:gd name="T48" fmla="*/ 2147483647 w 22"/>
              <a:gd name="T49" fmla="*/ 2147483647 h 21"/>
              <a:gd name="T50" fmla="*/ 2147483647 w 22"/>
              <a:gd name="T51" fmla="*/ 2147483647 h 21"/>
              <a:gd name="T52" fmla="*/ 2147483647 w 22"/>
              <a:gd name="T53" fmla="*/ 2147483647 h 21"/>
              <a:gd name="T54" fmla="*/ 2147483647 w 22"/>
              <a:gd name="T55" fmla="*/ 2147483647 h 21"/>
              <a:gd name="T56" fmla="*/ 2147483647 w 22"/>
              <a:gd name="T57" fmla="*/ 2147483647 h 21"/>
              <a:gd name="T58" fmla="*/ 2147483647 w 22"/>
              <a:gd name="T59" fmla="*/ 2147483647 h 2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2"/>
              <a:gd name="T91" fmla="*/ 0 h 21"/>
              <a:gd name="T92" fmla="*/ 22 w 22"/>
              <a:gd name="T93" fmla="*/ 21 h 21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2" h="21">
                <a:moveTo>
                  <a:pt x="21" y="2"/>
                </a:moveTo>
                <a:lnTo>
                  <a:pt x="20" y="0"/>
                </a:lnTo>
                <a:lnTo>
                  <a:pt x="18" y="2"/>
                </a:lnTo>
                <a:lnTo>
                  <a:pt x="15" y="1"/>
                </a:lnTo>
                <a:lnTo>
                  <a:pt x="12" y="2"/>
                </a:lnTo>
                <a:lnTo>
                  <a:pt x="10" y="1"/>
                </a:lnTo>
                <a:lnTo>
                  <a:pt x="8" y="2"/>
                </a:lnTo>
                <a:lnTo>
                  <a:pt x="6" y="0"/>
                </a:lnTo>
                <a:lnTo>
                  <a:pt x="4" y="0"/>
                </a:lnTo>
                <a:lnTo>
                  <a:pt x="2" y="3"/>
                </a:lnTo>
                <a:lnTo>
                  <a:pt x="2" y="5"/>
                </a:lnTo>
                <a:lnTo>
                  <a:pt x="2" y="7"/>
                </a:lnTo>
                <a:lnTo>
                  <a:pt x="0" y="12"/>
                </a:lnTo>
                <a:lnTo>
                  <a:pt x="0" y="16"/>
                </a:lnTo>
                <a:lnTo>
                  <a:pt x="2" y="16"/>
                </a:lnTo>
                <a:lnTo>
                  <a:pt x="4" y="17"/>
                </a:lnTo>
                <a:lnTo>
                  <a:pt x="5" y="20"/>
                </a:lnTo>
                <a:lnTo>
                  <a:pt x="6" y="21"/>
                </a:lnTo>
                <a:lnTo>
                  <a:pt x="11" y="20"/>
                </a:lnTo>
                <a:lnTo>
                  <a:pt x="13" y="15"/>
                </a:lnTo>
                <a:lnTo>
                  <a:pt x="15" y="15"/>
                </a:lnTo>
                <a:lnTo>
                  <a:pt x="16" y="16"/>
                </a:lnTo>
                <a:lnTo>
                  <a:pt x="16" y="15"/>
                </a:lnTo>
                <a:lnTo>
                  <a:pt x="18" y="12"/>
                </a:lnTo>
                <a:lnTo>
                  <a:pt x="19" y="11"/>
                </a:lnTo>
                <a:lnTo>
                  <a:pt x="20" y="7"/>
                </a:lnTo>
                <a:lnTo>
                  <a:pt x="22" y="5"/>
                </a:lnTo>
                <a:lnTo>
                  <a:pt x="21" y="3"/>
                </a:lnTo>
                <a:lnTo>
                  <a:pt x="21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" name="Freeform 67"/>
          <p:cNvSpPr>
            <a:spLocks/>
          </p:cNvSpPr>
          <p:nvPr/>
        </p:nvSpPr>
        <p:spPr bwMode="auto">
          <a:xfrm>
            <a:off x="4927600" y="3818377"/>
            <a:ext cx="82550" cy="187325"/>
          </a:xfrm>
          <a:custGeom>
            <a:avLst/>
            <a:gdLst>
              <a:gd name="T0" fmla="*/ 2147483647 w 6"/>
              <a:gd name="T1" fmla="*/ 2147483647 h 13"/>
              <a:gd name="T2" fmla="*/ 2147483647 w 6"/>
              <a:gd name="T3" fmla="*/ 2147483647 h 13"/>
              <a:gd name="T4" fmla="*/ 0 w 6"/>
              <a:gd name="T5" fmla="*/ 2147483647 h 13"/>
              <a:gd name="T6" fmla="*/ 2147483647 w 6"/>
              <a:gd name="T7" fmla="*/ 2147483647 h 13"/>
              <a:gd name="T8" fmla="*/ 2147483647 w 6"/>
              <a:gd name="T9" fmla="*/ 2147483647 h 13"/>
              <a:gd name="T10" fmla="*/ 2147483647 w 6"/>
              <a:gd name="T11" fmla="*/ 2147483647 h 13"/>
              <a:gd name="T12" fmla="*/ 2147483647 w 6"/>
              <a:gd name="T13" fmla="*/ 2147483647 h 13"/>
              <a:gd name="T14" fmla="*/ 2147483647 w 6"/>
              <a:gd name="T15" fmla="*/ 0 h 13"/>
              <a:gd name="T16" fmla="*/ 2147483647 w 6"/>
              <a:gd name="T17" fmla="*/ 0 h 13"/>
              <a:gd name="T18" fmla="*/ 2147483647 w 6"/>
              <a:gd name="T19" fmla="*/ 2147483647 h 13"/>
              <a:gd name="T20" fmla="*/ 2147483647 w 6"/>
              <a:gd name="T21" fmla="*/ 2147483647 h 13"/>
              <a:gd name="T22" fmla="*/ 2147483647 w 6"/>
              <a:gd name="T23" fmla="*/ 2147483647 h 13"/>
              <a:gd name="T24" fmla="*/ 2147483647 w 6"/>
              <a:gd name="T25" fmla="*/ 2147483647 h 13"/>
              <a:gd name="T26" fmla="*/ 2147483647 w 6"/>
              <a:gd name="T27" fmla="*/ 2147483647 h 13"/>
              <a:gd name="T28" fmla="*/ 2147483647 w 6"/>
              <a:gd name="T29" fmla="*/ 2147483647 h 1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13"/>
              <a:gd name="T47" fmla="*/ 6 w 6"/>
              <a:gd name="T48" fmla="*/ 13 h 1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13">
                <a:moveTo>
                  <a:pt x="2" y="8"/>
                </a:moveTo>
                <a:lnTo>
                  <a:pt x="2" y="6"/>
                </a:lnTo>
                <a:lnTo>
                  <a:pt x="0" y="4"/>
                </a:lnTo>
                <a:lnTo>
                  <a:pt x="1" y="3"/>
                </a:lnTo>
                <a:lnTo>
                  <a:pt x="2" y="2"/>
                </a:lnTo>
                <a:lnTo>
                  <a:pt x="3" y="2"/>
                </a:lnTo>
                <a:lnTo>
                  <a:pt x="3" y="1"/>
                </a:lnTo>
                <a:lnTo>
                  <a:pt x="4" y="0"/>
                </a:lnTo>
                <a:lnTo>
                  <a:pt x="5" y="0"/>
                </a:lnTo>
                <a:lnTo>
                  <a:pt x="6" y="2"/>
                </a:lnTo>
                <a:lnTo>
                  <a:pt x="6" y="4"/>
                </a:lnTo>
                <a:lnTo>
                  <a:pt x="4" y="9"/>
                </a:lnTo>
                <a:lnTo>
                  <a:pt x="4" y="13"/>
                </a:lnTo>
                <a:lnTo>
                  <a:pt x="3" y="13"/>
                </a:lnTo>
                <a:lnTo>
                  <a:pt x="2" y="8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1" name="Freeform 68"/>
          <p:cNvSpPr>
            <a:spLocks/>
          </p:cNvSpPr>
          <p:nvPr/>
        </p:nvSpPr>
        <p:spPr bwMode="auto">
          <a:xfrm>
            <a:off x="4689475" y="3875527"/>
            <a:ext cx="153988" cy="188913"/>
          </a:xfrm>
          <a:custGeom>
            <a:avLst/>
            <a:gdLst>
              <a:gd name="T0" fmla="*/ 2147483647 w 11"/>
              <a:gd name="T1" fmla="*/ 2147483647 h 13"/>
              <a:gd name="T2" fmla="*/ 2147483647 w 11"/>
              <a:gd name="T3" fmla="*/ 2147483647 h 13"/>
              <a:gd name="T4" fmla="*/ 2147483647 w 11"/>
              <a:gd name="T5" fmla="*/ 2147483647 h 13"/>
              <a:gd name="T6" fmla="*/ 2147483647 w 11"/>
              <a:gd name="T7" fmla="*/ 2147483647 h 13"/>
              <a:gd name="T8" fmla="*/ 2147483647 w 11"/>
              <a:gd name="T9" fmla="*/ 2147483647 h 13"/>
              <a:gd name="T10" fmla="*/ 2147483647 w 11"/>
              <a:gd name="T11" fmla="*/ 2147483647 h 13"/>
              <a:gd name="T12" fmla="*/ 2147483647 w 11"/>
              <a:gd name="T13" fmla="*/ 2147483647 h 13"/>
              <a:gd name="T14" fmla="*/ 2147483647 w 11"/>
              <a:gd name="T15" fmla="*/ 2147483647 h 13"/>
              <a:gd name="T16" fmla="*/ 2147483647 w 11"/>
              <a:gd name="T17" fmla="*/ 0 h 13"/>
              <a:gd name="T18" fmla="*/ 2147483647 w 11"/>
              <a:gd name="T19" fmla="*/ 2147483647 h 13"/>
              <a:gd name="T20" fmla="*/ 2147483647 w 11"/>
              <a:gd name="T21" fmla="*/ 0 h 13"/>
              <a:gd name="T22" fmla="*/ 2147483647 w 11"/>
              <a:gd name="T23" fmla="*/ 2147483647 h 13"/>
              <a:gd name="T24" fmla="*/ 2147483647 w 11"/>
              <a:gd name="T25" fmla="*/ 2147483647 h 13"/>
              <a:gd name="T26" fmla="*/ 2147483647 w 11"/>
              <a:gd name="T27" fmla="*/ 2147483647 h 13"/>
              <a:gd name="T28" fmla="*/ 0 w 11"/>
              <a:gd name="T29" fmla="*/ 2147483647 h 13"/>
              <a:gd name="T30" fmla="*/ 2147483647 w 11"/>
              <a:gd name="T31" fmla="*/ 2147483647 h 13"/>
              <a:gd name="T32" fmla="*/ 0 w 11"/>
              <a:gd name="T33" fmla="*/ 2147483647 h 13"/>
              <a:gd name="T34" fmla="*/ 0 w 11"/>
              <a:gd name="T35" fmla="*/ 2147483647 h 13"/>
              <a:gd name="T36" fmla="*/ 2147483647 w 11"/>
              <a:gd name="T37" fmla="*/ 2147483647 h 13"/>
              <a:gd name="T38" fmla="*/ 2147483647 w 11"/>
              <a:gd name="T39" fmla="*/ 2147483647 h 13"/>
              <a:gd name="T40" fmla="*/ 2147483647 w 11"/>
              <a:gd name="T41" fmla="*/ 2147483647 h 13"/>
              <a:gd name="T42" fmla="*/ 2147483647 w 11"/>
              <a:gd name="T43" fmla="*/ 2147483647 h 13"/>
              <a:gd name="T44" fmla="*/ 2147483647 w 11"/>
              <a:gd name="T45" fmla="*/ 2147483647 h 13"/>
              <a:gd name="T46" fmla="*/ 2147483647 w 11"/>
              <a:gd name="T47" fmla="*/ 2147483647 h 1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1"/>
              <a:gd name="T73" fmla="*/ 0 h 13"/>
              <a:gd name="T74" fmla="*/ 11 w 11"/>
              <a:gd name="T75" fmla="*/ 13 h 1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1" h="13">
                <a:moveTo>
                  <a:pt x="11" y="12"/>
                </a:moveTo>
                <a:lnTo>
                  <a:pt x="10" y="9"/>
                </a:lnTo>
                <a:lnTo>
                  <a:pt x="11" y="5"/>
                </a:lnTo>
                <a:lnTo>
                  <a:pt x="11" y="2"/>
                </a:lnTo>
                <a:lnTo>
                  <a:pt x="9" y="1"/>
                </a:lnTo>
                <a:lnTo>
                  <a:pt x="7" y="2"/>
                </a:lnTo>
                <a:lnTo>
                  <a:pt x="6" y="1"/>
                </a:lnTo>
                <a:lnTo>
                  <a:pt x="5" y="1"/>
                </a:lnTo>
                <a:lnTo>
                  <a:pt x="4" y="0"/>
                </a:lnTo>
                <a:lnTo>
                  <a:pt x="3" y="1"/>
                </a:lnTo>
                <a:lnTo>
                  <a:pt x="1" y="0"/>
                </a:lnTo>
                <a:lnTo>
                  <a:pt x="1" y="1"/>
                </a:lnTo>
                <a:lnTo>
                  <a:pt x="1" y="2"/>
                </a:lnTo>
                <a:lnTo>
                  <a:pt x="1" y="4"/>
                </a:lnTo>
                <a:lnTo>
                  <a:pt x="0" y="5"/>
                </a:lnTo>
                <a:lnTo>
                  <a:pt x="1" y="6"/>
                </a:lnTo>
                <a:lnTo>
                  <a:pt x="0" y="7"/>
                </a:lnTo>
                <a:lnTo>
                  <a:pt x="0" y="9"/>
                </a:lnTo>
                <a:lnTo>
                  <a:pt x="2" y="11"/>
                </a:lnTo>
                <a:lnTo>
                  <a:pt x="2" y="13"/>
                </a:lnTo>
                <a:lnTo>
                  <a:pt x="5" y="12"/>
                </a:lnTo>
                <a:lnTo>
                  <a:pt x="8" y="12"/>
                </a:lnTo>
                <a:lnTo>
                  <a:pt x="10" y="12"/>
                </a:lnTo>
                <a:lnTo>
                  <a:pt x="11" y="1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2" name="Freeform 69"/>
          <p:cNvSpPr>
            <a:spLocks/>
          </p:cNvSpPr>
          <p:nvPr/>
        </p:nvSpPr>
        <p:spPr bwMode="auto">
          <a:xfrm>
            <a:off x="4605338" y="3946965"/>
            <a:ext cx="112712" cy="117475"/>
          </a:xfrm>
          <a:custGeom>
            <a:avLst/>
            <a:gdLst>
              <a:gd name="T0" fmla="*/ 2147483647 w 8"/>
              <a:gd name="T1" fmla="*/ 2147483647 h 8"/>
              <a:gd name="T2" fmla="*/ 2147483647 w 8"/>
              <a:gd name="T3" fmla="*/ 2147483647 h 8"/>
              <a:gd name="T4" fmla="*/ 2147483647 w 8"/>
              <a:gd name="T5" fmla="*/ 2147483647 h 8"/>
              <a:gd name="T6" fmla="*/ 2147483647 w 8"/>
              <a:gd name="T7" fmla="*/ 2147483647 h 8"/>
              <a:gd name="T8" fmla="*/ 2147483647 w 8"/>
              <a:gd name="T9" fmla="*/ 2147483647 h 8"/>
              <a:gd name="T10" fmla="*/ 0 w 8"/>
              <a:gd name="T11" fmla="*/ 2147483647 h 8"/>
              <a:gd name="T12" fmla="*/ 0 w 8"/>
              <a:gd name="T13" fmla="*/ 2147483647 h 8"/>
              <a:gd name="T14" fmla="*/ 2147483647 w 8"/>
              <a:gd name="T15" fmla="*/ 0 h 8"/>
              <a:gd name="T16" fmla="*/ 2147483647 w 8"/>
              <a:gd name="T17" fmla="*/ 0 h 8"/>
              <a:gd name="T18" fmla="*/ 2147483647 w 8"/>
              <a:gd name="T19" fmla="*/ 2147483647 h 8"/>
              <a:gd name="T20" fmla="*/ 2147483647 w 8"/>
              <a:gd name="T21" fmla="*/ 2147483647 h 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"/>
              <a:gd name="T34" fmla="*/ 0 h 8"/>
              <a:gd name="T35" fmla="*/ 8 w 8"/>
              <a:gd name="T36" fmla="*/ 8 h 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" h="8">
                <a:moveTo>
                  <a:pt x="6" y="2"/>
                </a:moveTo>
                <a:lnTo>
                  <a:pt x="6" y="4"/>
                </a:lnTo>
                <a:lnTo>
                  <a:pt x="8" y="6"/>
                </a:lnTo>
                <a:lnTo>
                  <a:pt x="8" y="8"/>
                </a:lnTo>
                <a:lnTo>
                  <a:pt x="6" y="8"/>
                </a:lnTo>
                <a:lnTo>
                  <a:pt x="0" y="3"/>
                </a:lnTo>
                <a:lnTo>
                  <a:pt x="3" y="0"/>
                </a:lnTo>
                <a:lnTo>
                  <a:pt x="4" y="0"/>
                </a:lnTo>
                <a:lnTo>
                  <a:pt x="5" y="2"/>
                </a:lnTo>
                <a:lnTo>
                  <a:pt x="6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3" name="Freeform 70"/>
          <p:cNvSpPr>
            <a:spLocks/>
          </p:cNvSpPr>
          <p:nvPr/>
        </p:nvSpPr>
        <p:spPr bwMode="auto">
          <a:xfrm>
            <a:off x="4451350" y="3688202"/>
            <a:ext cx="168275" cy="130175"/>
          </a:xfrm>
          <a:custGeom>
            <a:avLst/>
            <a:gdLst>
              <a:gd name="T0" fmla="*/ 2147483647 w 12"/>
              <a:gd name="T1" fmla="*/ 2147483647 h 9"/>
              <a:gd name="T2" fmla="*/ 2147483647 w 12"/>
              <a:gd name="T3" fmla="*/ 2147483647 h 9"/>
              <a:gd name="T4" fmla="*/ 2147483647 w 12"/>
              <a:gd name="T5" fmla="*/ 2147483647 h 9"/>
              <a:gd name="T6" fmla="*/ 2147483647 w 12"/>
              <a:gd name="T7" fmla="*/ 2147483647 h 9"/>
              <a:gd name="T8" fmla="*/ 2147483647 w 12"/>
              <a:gd name="T9" fmla="*/ 2147483647 h 9"/>
              <a:gd name="T10" fmla="*/ 2147483647 w 12"/>
              <a:gd name="T11" fmla="*/ 2147483647 h 9"/>
              <a:gd name="T12" fmla="*/ 2147483647 w 12"/>
              <a:gd name="T13" fmla="*/ 2147483647 h 9"/>
              <a:gd name="T14" fmla="*/ 2147483647 w 12"/>
              <a:gd name="T15" fmla="*/ 2147483647 h 9"/>
              <a:gd name="T16" fmla="*/ 2147483647 w 12"/>
              <a:gd name="T17" fmla="*/ 2147483647 h 9"/>
              <a:gd name="T18" fmla="*/ 2147483647 w 12"/>
              <a:gd name="T19" fmla="*/ 2147483647 h 9"/>
              <a:gd name="T20" fmla="*/ 2147483647 w 12"/>
              <a:gd name="T21" fmla="*/ 2147483647 h 9"/>
              <a:gd name="T22" fmla="*/ 2147483647 w 12"/>
              <a:gd name="T23" fmla="*/ 2147483647 h 9"/>
              <a:gd name="T24" fmla="*/ 2147483647 w 12"/>
              <a:gd name="T25" fmla="*/ 2147483647 h 9"/>
              <a:gd name="T26" fmla="*/ 2147483647 w 12"/>
              <a:gd name="T27" fmla="*/ 2147483647 h 9"/>
              <a:gd name="T28" fmla="*/ 0 w 12"/>
              <a:gd name="T29" fmla="*/ 2147483647 h 9"/>
              <a:gd name="T30" fmla="*/ 2147483647 w 12"/>
              <a:gd name="T31" fmla="*/ 2147483647 h 9"/>
              <a:gd name="T32" fmla="*/ 2147483647 w 12"/>
              <a:gd name="T33" fmla="*/ 0 h 9"/>
              <a:gd name="T34" fmla="*/ 2147483647 w 12"/>
              <a:gd name="T35" fmla="*/ 0 h 9"/>
              <a:gd name="T36" fmla="*/ 2147483647 w 12"/>
              <a:gd name="T37" fmla="*/ 2147483647 h 9"/>
              <a:gd name="T38" fmla="*/ 2147483647 w 12"/>
              <a:gd name="T39" fmla="*/ 2147483647 h 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2"/>
              <a:gd name="T61" fmla="*/ 0 h 9"/>
              <a:gd name="T62" fmla="*/ 12 w 12"/>
              <a:gd name="T63" fmla="*/ 9 h 9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2" h="9">
                <a:moveTo>
                  <a:pt x="10" y="4"/>
                </a:moveTo>
                <a:lnTo>
                  <a:pt x="12" y="9"/>
                </a:lnTo>
                <a:lnTo>
                  <a:pt x="7" y="9"/>
                </a:lnTo>
                <a:lnTo>
                  <a:pt x="2" y="9"/>
                </a:lnTo>
                <a:lnTo>
                  <a:pt x="2" y="8"/>
                </a:lnTo>
                <a:lnTo>
                  <a:pt x="5" y="7"/>
                </a:lnTo>
                <a:lnTo>
                  <a:pt x="7" y="7"/>
                </a:lnTo>
                <a:lnTo>
                  <a:pt x="4" y="6"/>
                </a:lnTo>
                <a:lnTo>
                  <a:pt x="2" y="6"/>
                </a:lnTo>
                <a:lnTo>
                  <a:pt x="0" y="4"/>
                </a:lnTo>
                <a:lnTo>
                  <a:pt x="3" y="2"/>
                </a:lnTo>
                <a:lnTo>
                  <a:pt x="4" y="0"/>
                </a:lnTo>
                <a:lnTo>
                  <a:pt x="6" y="0"/>
                </a:lnTo>
                <a:lnTo>
                  <a:pt x="8" y="2"/>
                </a:lnTo>
                <a:lnTo>
                  <a:pt x="10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4" name="Freeform 71"/>
          <p:cNvSpPr>
            <a:spLocks/>
          </p:cNvSpPr>
          <p:nvPr/>
        </p:nvSpPr>
        <p:spPr bwMode="auto">
          <a:xfrm>
            <a:off x="4479925" y="3369115"/>
            <a:ext cx="306388" cy="376237"/>
          </a:xfrm>
          <a:custGeom>
            <a:avLst/>
            <a:gdLst>
              <a:gd name="T0" fmla="*/ 2147483647 w 22"/>
              <a:gd name="T1" fmla="*/ 2147483647 h 26"/>
              <a:gd name="T2" fmla="*/ 2147483647 w 22"/>
              <a:gd name="T3" fmla="*/ 2147483647 h 26"/>
              <a:gd name="T4" fmla="*/ 2147483647 w 22"/>
              <a:gd name="T5" fmla="*/ 2147483647 h 26"/>
              <a:gd name="T6" fmla="*/ 2147483647 w 22"/>
              <a:gd name="T7" fmla="*/ 2147483647 h 26"/>
              <a:gd name="T8" fmla="*/ 2147483647 w 22"/>
              <a:gd name="T9" fmla="*/ 2147483647 h 26"/>
              <a:gd name="T10" fmla="*/ 2147483647 w 22"/>
              <a:gd name="T11" fmla="*/ 2147483647 h 26"/>
              <a:gd name="T12" fmla="*/ 2147483647 w 22"/>
              <a:gd name="T13" fmla="*/ 2147483647 h 26"/>
              <a:gd name="T14" fmla="*/ 2147483647 w 22"/>
              <a:gd name="T15" fmla="*/ 2147483647 h 26"/>
              <a:gd name="T16" fmla="*/ 0 w 22"/>
              <a:gd name="T17" fmla="*/ 2147483647 h 26"/>
              <a:gd name="T18" fmla="*/ 2147483647 w 22"/>
              <a:gd name="T19" fmla="*/ 2147483647 h 26"/>
              <a:gd name="T20" fmla="*/ 2147483647 w 22"/>
              <a:gd name="T21" fmla="*/ 2147483647 h 26"/>
              <a:gd name="T22" fmla="*/ 2147483647 w 22"/>
              <a:gd name="T23" fmla="*/ 2147483647 h 26"/>
              <a:gd name="T24" fmla="*/ 2147483647 w 22"/>
              <a:gd name="T25" fmla="*/ 2147483647 h 26"/>
              <a:gd name="T26" fmla="*/ 2147483647 w 22"/>
              <a:gd name="T27" fmla="*/ 2147483647 h 26"/>
              <a:gd name="T28" fmla="*/ 2147483647 w 22"/>
              <a:gd name="T29" fmla="*/ 2147483647 h 26"/>
              <a:gd name="T30" fmla="*/ 2147483647 w 22"/>
              <a:gd name="T31" fmla="*/ 0 h 26"/>
              <a:gd name="T32" fmla="*/ 2147483647 w 22"/>
              <a:gd name="T33" fmla="*/ 2147483647 h 26"/>
              <a:gd name="T34" fmla="*/ 2147483647 w 22"/>
              <a:gd name="T35" fmla="*/ 2147483647 h 26"/>
              <a:gd name="T36" fmla="*/ 2147483647 w 22"/>
              <a:gd name="T37" fmla="*/ 2147483647 h 26"/>
              <a:gd name="T38" fmla="*/ 2147483647 w 22"/>
              <a:gd name="T39" fmla="*/ 2147483647 h 26"/>
              <a:gd name="T40" fmla="*/ 2147483647 w 22"/>
              <a:gd name="T41" fmla="*/ 2147483647 h 26"/>
              <a:gd name="T42" fmla="*/ 2147483647 w 22"/>
              <a:gd name="T43" fmla="*/ 2147483647 h 26"/>
              <a:gd name="T44" fmla="*/ 2147483647 w 22"/>
              <a:gd name="T45" fmla="*/ 2147483647 h 2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2"/>
              <a:gd name="T70" fmla="*/ 0 h 26"/>
              <a:gd name="T71" fmla="*/ 22 w 22"/>
              <a:gd name="T72" fmla="*/ 26 h 2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2" h="26">
                <a:moveTo>
                  <a:pt x="8" y="26"/>
                </a:moveTo>
                <a:lnTo>
                  <a:pt x="6" y="24"/>
                </a:lnTo>
                <a:lnTo>
                  <a:pt x="4" y="22"/>
                </a:lnTo>
                <a:lnTo>
                  <a:pt x="2" y="22"/>
                </a:lnTo>
                <a:lnTo>
                  <a:pt x="1" y="24"/>
                </a:lnTo>
                <a:lnTo>
                  <a:pt x="1" y="19"/>
                </a:lnTo>
                <a:lnTo>
                  <a:pt x="1" y="16"/>
                </a:lnTo>
                <a:lnTo>
                  <a:pt x="1" y="14"/>
                </a:lnTo>
                <a:lnTo>
                  <a:pt x="0" y="13"/>
                </a:lnTo>
                <a:lnTo>
                  <a:pt x="1" y="12"/>
                </a:lnTo>
                <a:lnTo>
                  <a:pt x="7" y="12"/>
                </a:lnTo>
                <a:lnTo>
                  <a:pt x="7" y="9"/>
                </a:lnTo>
                <a:lnTo>
                  <a:pt x="10" y="7"/>
                </a:lnTo>
                <a:lnTo>
                  <a:pt x="10" y="2"/>
                </a:lnTo>
                <a:lnTo>
                  <a:pt x="16" y="2"/>
                </a:lnTo>
                <a:lnTo>
                  <a:pt x="16" y="0"/>
                </a:lnTo>
                <a:lnTo>
                  <a:pt x="22" y="4"/>
                </a:lnTo>
                <a:lnTo>
                  <a:pt x="19" y="4"/>
                </a:lnTo>
                <a:lnTo>
                  <a:pt x="21" y="24"/>
                </a:lnTo>
                <a:lnTo>
                  <a:pt x="13" y="24"/>
                </a:lnTo>
                <a:lnTo>
                  <a:pt x="11" y="25"/>
                </a:lnTo>
                <a:lnTo>
                  <a:pt x="10" y="24"/>
                </a:lnTo>
                <a:lnTo>
                  <a:pt x="8" y="2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5" name="Freeform 73"/>
          <p:cNvSpPr>
            <a:spLocks/>
          </p:cNvSpPr>
          <p:nvPr/>
        </p:nvSpPr>
        <p:spPr bwMode="auto">
          <a:xfrm>
            <a:off x="5110163" y="3053202"/>
            <a:ext cx="96837" cy="215900"/>
          </a:xfrm>
          <a:custGeom>
            <a:avLst/>
            <a:gdLst>
              <a:gd name="T0" fmla="*/ 2147483647 w 7"/>
              <a:gd name="T1" fmla="*/ 2147483647 h 15"/>
              <a:gd name="T2" fmla="*/ 2147483647 w 7"/>
              <a:gd name="T3" fmla="*/ 2147483647 h 15"/>
              <a:gd name="T4" fmla="*/ 2147483647 w 7"/>
              <a:gd name="T5" fmla="*/ 2147483647 h 15"/>
              <a:gd name="T6" fmla="*/ 2147483647 w 7"/>
              <a:gd name="T7" fmla="*/ 2147483647 h 15"/>
              <a:gd name="T8" fmla="*/ 2147483647 w 7"/>
              <a:gd name="T9" fmla="*/ 2147483647 h 15"/>
              <a:gd name="T10" fmla="*/ 2147483647 w 7"/>
              <a:gd name="T11" fmla="*/ 2147483647 h 15"/>
              <a:gd name="T12" fmla="*/ 2147483647 w 7"/>
              <a:gd name="T13" fmla="*/ 2147483647 h 15"/>
              <a:gd name="T14" fmla="*/ 0 w 7"/>
              <a:gd name="T15" fmla="*/ 2147483647 h 15"/>
              <a:gd name="T16" fmla="*/ 2147483647 w 7"/>
              <a:gd name="T17" fmla="*/ 2147483647 h 15"/>
              <a:gd name="T18" fmla="*/ 2147483647 w 7"/>
              <a:gd name="T19" fmla="*/ 2147483647 h 15"/>
              <a:gd name="T20" fmla="*/ 2147483647 w 7"/>
              <a:gd name="T21" fmla="*/ 2147483647 h 15"/>
              <a:gd name="T22" fmla="*/ 2147483647 w 7"/>
              <a:gd name="T23" fmla="*/ 0 h 15"/>
              <a:gd name="T24" fmla="*/ 2147483647 w 7"/>
              <a:gd name="T25" fmla="*/ 0 h 15"/>
              <a:gd name="T26" fmla="*/ 2147483647 w 7"/>
              <a:gd name="T27" fmla="*/ 2147483647 h 15"/>
              <a:gd name="T28" fmla="*/ 2147483647 w 7"/>
              <a:gd name="T29" fmla="*/ 2147483647 h 15"/>
              <a:gd name="T30" fmla="*/ 2147483647 w 7"/>
              <a:gd name="T31" fmla="*/ 2147483647 h 15"/>
              <a:gd name="T32" fmla="*/ 2147483647 w 7"/>
              <a:gd name="T33" fmla="*/ 2147483647 h 15"/>
              <a:gd name="T34" fmla="*/ 2147483647 w 7"/>
              <a:gd name="T35" fmla="*/ 2147483647 h 15"/>
              <a:gd name="T36" fmla="*/ 2147483647 w 7"/>
              <a:gd name="T37" fmla="*/ 2147483647 h 15"/>
              <a:gd name="T38" fmla="*/ 2147483647 w 7"/>
              <a:gd name="T39" fmla="*/ 2147483647 h 15"/>
              <a:gd name="T40" fmla="*/ 2147483647 w 7"/>
              <a:gd name="T41" fmla="*/ 2147483647 h 1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"/>
              <a:gd name="T64" fmla="*/ 0 h 15"/>
              <a:gd name="T65" fmla="*/ 7 w 7"/>
              <a:gd name="T66" fmla="*/ 15 h 15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" h="15">
                <a:moveTo>
                  <a:pt x="7" y="9"/>
                </a:moveTo>
                <a:lnTo>
                  <a:pt x="7" y="11"/>
                </a:lnTo>
                <a:lnTo>
                  <a:pt x="5" y="13"/>
                </a:lnTo>
                <a:lnTo>
                  <a:pt x="5" y="14"/>
                </a:lnTo>
                <a:lnTo>
                  <a:pt x="4" y="15"/>
                </a:lnTo>
                <a:lnTo>
                  <a:pt x="3" y="12"/>
                </a:lnTo>
                <a:lnTo>
                  <a:pt x="1" y="10"/>
                </a:lnTo>
                <a:lnTo>
                  <a:pt x="0" y="8"/>
                </a:lnTo>
                <a:lnTo>
                  <a:pt x="2" y="5"/>
                </a:lnTo>
                <a:lnTo>
                  <a:pt x="2" y="2"/>
                </a:lnTo>
                <a:lnTo>
                  <a:pt x="3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  <a:lnTo>
                  <a:pt x="7" y="1"/>
                </a:lnTo>
                <a:lnTo>
                  <a:pt x="6" y="2"/>
                </a:lnTo>
                <a:lnTo>
                  <a:pt x="7" y="5"/>
                </a:lnTo>
                <a:lnTo>
                  <a:pt x="5" y="7"/>
                </a:lnTo>
                <a:lnTo>
                  <a:pt x="5" y="8"/>
                </a:lnTo>
                <a:lnTo>
                  <a:pt x="6" y="8"/>
                </a:lnTo>
                <a:lnTo>
                  <a:pt x="7" y="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6" name="Freeform 74"/>
          <p:cNvSpPr>
            <a:spLocks/>
          </p:cNvSpPr>
          <p:nvPr/>
        </p:nvSpPr>
        <p:spPr bwMode="auto">
          <a:xfrm>
            <a:off x="4718050" y="2850002"/>
            <a:ext cx="292100" cy="246063"/>
          </a:xfrm>
          <a:custGeom>
            <a:avLst/>
            <a:gdLst>
              <a:gd name="T0" fmla="*/ 2147483647 w 21"/>
              <a:gd name="T1" fmla="*/ 2147483647 h 17"/>
              <a:gd name="T2" fmla="*/ 2147483647 w 21"/>
              <a:gd name="T3" fmla="*/ 2147483647 h 17"/>
              <a:gd name="T4" fmla="*/ 2147483647 w 21"/>
              <a:gd name="T5" fmla="*/ 2147483647 h 17"/>
              <a:gd name="T6" fmla="*/ 2147483647 w 21"/>
              <a:gd name="T7" fmla="*/ 2147483647 h 17"/>
              <a:gd name="T8" fmla="*/ 2147483647 w 21"/>
              <a:gd name="T9" fmla="*/ 2147483647 h 17"/>
              <a:gd name="T10" fmla="*/ 2147483647 w 21"/>
              <a:gd name="T11" fmla="*/ 2147483647 h 17"/>
              <a:gd name="T12" fmla="*/ 2147483647 w 21"/>
              <a:gd name="T13" fmla="*/ 2147483647 h 17"/>
              <a:gd name="T14" fmla="*/ 2147483647 w 21"/>
              <a:gd name="T15" fmla="*/ 2147483647 h 17"/>
              <a:gd name="T16" fmla="*/ 2147483647 w 21"/>
              <a:gd name="T17" fmla="*/ 2147483647 h 17"/>
              <a:gd name="T18" fmla="*/ 2147483647 w 21"/>
              <a:gd name="T19" fmla="*/ 2147483647 h 17"/>
              <a:gd name="T20" fmla="*/ 2147483647 w 21"/>
              <a:gd name="T21" fmla="*/ 2147483647 h 17"/>
              <a:gd name="T22" fmla="*/ 2147483647 w 21"/>
              <a:gd name="T23" fmla="*/ 2147483647 h 17"/>
              <a:gd name="T24" fmla="*/ 2147483647 w 21"/>
              <a:gd name="T25" fmla="*/ 2147483647 h 17"/>
              <a:gd name="T26" fmla="*/ 2147483647 w 21"/>
              <a:gd name="T27" fmla="*/ 2147483647 h 17"/>
              <a:gd name="T28" fmla="*/ 2147483647 w 21"/>
              <a:gd name="T29" fmla="*/ 2147483647 h 17"/>
              <a:gd name="T30" fmla="*/ 2147483647 w 21"/>
              <a:gd name="T31" fmla="*/ 2147483647 h 17"/>
              <a:gd name="T32" fmla="*/ 2147483647 w 21"/>
              <a:gd name="T33" fmla="*/ 2147483647 h 17"/>
              <a:gd name="T34" fmla="*/ 0 w 21"/>
              <a:gd name="T35" fmla="*/ 2147483647 h 17"/>
              <a:gd name="T36" fmla="*/ 2147483647 w 21"/>
              <a:gd name="T37" fmla="*/ 2147483647 h 17"/>
              <a:gd name="T38" fmla="*/ 2147483647 w 21"/>
              <a:gd name="T39" fmla="*/ 0 h 17"/>
              <a:gd name="T40" fmla="*/ 2147483647 w 21"/>
              <a:gd name="T41" fmla="*/ 2147483647 h 17"/>
              <a:gd name="T42" fmla="*/ 2147483647 w 21"/>
              <a:gd name="T43" fmla="*/ 2147483647 h 17"/>
              <a:gd name="T44" fmla="*/ 2147483647 w 21"/>
              <a:gd name="T45" fmla="*/ 2147483647 h 17"/>
              <a:gd name="T46" fmla="*/ 2147483647 w 21"/>
              <a:gd name="T47" fmla="*/ 2147483647 h 17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1"/>
              <a:gd name="T73" fmla="*/ 0 h 17"/>
              <a:gd name="T74" fmla="*/ 21 w 21"/>
              <a:gd name="T75" fmla="*/ 17 h 17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1" h="17">
                <a:moveTo>
                  <a:pt x="15" y="2"/>
                </a:moveTo>
                <a:lnTo>
                  <a:pt x="21" y="3"/>
                </a:lnTo>
                <a:lnTo>
                  <a:pt x="21" y="4"/>
                </a:lnTo>
                <a:lnTo>
                  <a:pt x="17" y="6"/>
                </a:lnTo>
                <a:lnTo>
                  <a:pt x="15" y="9"/>
                </a:lnTo>
                <a:lnTo>
                  <a:pt x="16" y="11"/>
                </a:lnTo>
                <a:lnTo>
                  <a:pt x="11" y="15"/>
                </a:lnTo>
                <a:lnTo>
                  <a:pt x="7" y="15"/>
                </a:lnTo>
                <a:lnTo>
                  <a:pt x="5" y="17"/>
                </a:lnTo>
                <a:lnTo>
                  <a:pt x="3" y="14"/>
                </a:lnTo>
                <a:lnTo>
                  <a:pt x="4" y="12"/>
                </a:lnTo>
                <a:lnTo>
                  <a:pt x="3" y="9"/>
                </a:lnTo>
                <a:lnTo>
                  <a:pt x="4" y="8"/>
                </a:lnTo>
                <a:lnTo>
                  <a:pt x="4" y="7"/>
                </a:lnTo>
                <a:lnTo>
                  <a:pt x="5" y="5"/>
                </a:lnTo>
                <a:lnTo>
                  <a:pt x="5" y="4"/>
                </a:lnTo>
                <a:lnTo>
                  <a:pt x="1" y="4"/>
                </a:lnTo>
                <a:lnTo>
                  <a:pt x="0" y="2"/>
                </a:lnTo>
                <a:lnTo>
                  <a:pt x="1" y="1"/>
                </a:lnTo>
                <a:lnTo>
                  <a:pt x="2" y="0"/>
                </a:lnTo>
                <a:lnTo>
                  <a:pt x="8" y="1"/>
                </a:lnTo>
                <a:lnTo>
                  <a:pt x="12" y="1"/>
                </a:lnTo>
                <a:lnTo>
                  <a:pt x="13" y="1"/>
                </a:lnTo>
                <a:lnTo>
                  <a:pt x="15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7" name="Freeform 75"/>
          <p:cNvSpPr>
            <a:spLocks/>
          </p:cNvSpPr>
          <p:nvPr/>
        </p:nvSpPr>
        <p:spPr bwMode="auto">
          <a:xfrm>
            <a:off x="4703763" y="2908740"/>
            <a:ext cx="82550" cy="158750"/>
          </a:xfrm>
          <a:custGeom>
            <a:avLst/>
            <a:gdLst>
              <a:gd name="T0" fmla="*/ 2147483647 w 6"/>
              <a:gd name="T1" fmla="*/ 2147483647 h 11"/>
              <a:gd name="T2" fmla="*/ 2147483647 w 6"/>
              <a:gd name="T3" fmla="*/ 2147483647 h 11"/>
              <a:gd name="T4" fmla="*/ 2147483647 w 6"/>
              <a:gd name="T5" fmla="*/ 2147483647 h 11"/>
              <a:gd name="T6" fmla="*/ 2147483647 w 6"/>
              <a:gd name="T7" fmla="*/ 2147483647 h 11"/>
              <a:gd name="T8" fmla="*/ 2147483647 w 6"/>
              <a:gd name="T9" fmla="*/ 2147483647 h 11"/>
              <a:gd name="T10" fmla="*/ 2147483647 w 6"/>
              <a:gd name="T11" fmla="*/ 0 h 11"/>
              <a:gd name="T12" fmla="*/ 2147483647 w 6"/>
              <a:gd name="T13" fmla="*/ 0 h 11"/>
              <a:gd name="T14" fmla="*/ 2147483647 w 6"/>
              <a:gd name="T15" fmla="*/ 2147483647 h 11"/>
              <a:gd name="T16" fmla="*/ 0 w 6"/>
              <a:gd name="T17" fmla="*/ 2147483647 h 11"/>
              <a:gd name="T18" fmla="*/ 2147483647 w 6"/>
              <a:gd name="T19" fmla="*/ 2147483647 h 11"/>
              <a:gd name="T20" fmla="*/ 0 w 6"/>
              <a:gd name="T21" fmla="*/ 2147483647 h 11"/>
              <a:gd name="T22" fmla="*/ 2147483647 w 6"/>
              <a:gd name="T23" fmla="*/ 2147483647 h 11"/>
              <a:gd name="T24" fmla="*/ 2147483647 w 6"/>
              <a:gd name="T25" fmla="*/ 2147483647 h 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"/>
              <a:gd name="T40" fmla="*/ 0 h 11"/>
              <a:gd name="T41" fmla="*/ 6 w 6"/>
              <a:gd name="T42" fmla="*/ 11 h 1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" h="11">
                <a:moveTo>
                  <a:pt x="5" y="8"/>
                </a:moveTo>
                <a:lnTo>
                  <a:pt x="4" y="5"/>
                </a:lnTo>
                <a:lnTo>
                  <a:pt x="5" y="4"/>
                </a:lnTo>
                <a:lnTo>
                  <a:pt x="5" y="3"/>
                </a:lnTo>
                <a:lnTo>
                  <a:pt x="6" y="1"/>
                </a:lnTo>
                <a:lnTo>
                  <a:pt x="6" y="0"/>
                </a:lnTo>
                <a:lnTo>
                  <a:pt x="2" y="0"/>
                </a:lnTo>
                <a:lnTo>
                  <a:pt x="2" y="2"/>
                </a:lnTo>
                <a:lnTo>
                  <a:pt x="0" y="7"/>
                </a:lnTo>
                <a:lnTo>
                  <a:pt x="1" y="8"/>
                </a:lnTo>
                <a:lnTo>
                  <a:pt x="0" y="11"/>
                </a:lnTo>
                <a:lnTo>
                  <a:pt x="4" y="10"/>
                </a:lnTo>
                <a:lnTo>
                  <a:pt x="5" y="8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8" name="Freeform 76"/>
          <p:cNvSpPr>
            <a:spLocks/>
          </p:cNvSpPr>
          <p:nvPr/>
        </p:nvSpPr>
        <p:spPr bwMode="auto">
          <a:xfrm>
            <a:off x="4843463" y="2634102"/>
            <a:ext cx="295275" cy="260350"/>
          </a:xfrm>
          <a:custGeom>
            <a:avLst/>
            <a:gdLst>
              <a:gd name="T0" fmla="*/ 2147483647 w 21"/>
              <a:gd name="T1" fmla="*/ 2147483647 h 18"/>
              <a:gd name="T2" fmla="*/ 2147483647 w 21"/>
              <a:gd name="T3" fmla="*/ 2147483647 h 18"/>
              <a:gd name="T4" fmla="*/ 2147483647 w 21"/>
              <a:gd name="T5" fmla="*/ 2147483647 h 18"/>
              <a:gd name="T6" fmla="*/ 2147483647 w 21"/>
              <a:gd name="T7" fmla="*/ 2147483647 h 18"/>
              <a:gd name="T8" fmla="*/ 2147483647 w 21"/>
              <a:gd name="T9" fmla="*/ 2147483647 h 18"/>
              <a:gd name="T10" fmla="*/ 2147483647 w 21"/>
              <a:gd name="T11" fmla="*/ 2147483647 h 18"/>
              <a:gd name="T12" fmla="*/ 2147483647 w 21"/>
              <a:gd name="T13" fmla="*/ 2147483647 h 18"/>
              <a:gd name="T14" fmla="*/ 2147483647 w 21"/>
              <a:gd name="T15" fmla="*/ 0 h 18"/>
              <a:gd name="T16" fmla="*/ 2147483647 w 21"/>
              <a:gd name="T17" fmla="*/ 0 h 18"/>
              <a:gd name="T18" fmla="*/ 2147483647 w 21"/>
              <a:gd name="T19" fmla="*/ 2147483647 h 18"/>
              <a:gd name="T20" fmla="*/ 2147483647 w 21"/>
              <a:gd name="T21" fmla="*/ 2147483647 h 18"/>
              <a:gd name="T22" fmla="*/ 2147483647 w 21"/>
              <a:gd name="T23" fmla="*/ 2147483647 h 18"/>
              <a:gd name="T24" fmla="*/ 2147483647 w 21"/>
              <a:gd name="T25" fmla="*/ 2147483647 h 18"/>
              <a:gd name="T26" fmla="*/ 2147483647 w 21"/>
              <a:gd name="T27" fmla="*/ 2147483647 h 18"/>
              <a:gd name="T28" fmla="*/ 2147483647 w 21"/>
              <a:gd name="T29" fmla="*/ 2147483647 h 18"/>
              <a:gd name="T30" fmla="*/ 2147483647 w 21"/>
              <a:gd name="T31" fmla="*/ 2147483647 h 18"/>
              <a:gd name="T32" fmla="*/ 2147483647 w 21"/>
              <a:gd name="T33" fmla="*/ 2147483647 h 18"/>
              <a:gd name="T34" fmla="*/ 2147483647 w 21"/>
              <a:gd name="T35" fmla="*/ 2147483647 h 18"/>
              <a:gd name="T36" fmla="*/ 2147483647 w 21"/>
              <a:gd name="T37" fmla="*/ 2147483647 h 18"/>
              <a:gd name="T38" fmla="*/ 0 w 21"/>
              <a:gd name="T39" fmla="*/ 2147483647 h 18"/>
              <a:gd name="T40" fmla="*/ 0 w 21"/>
              <a:gd name="T41" fmla="*/ 2147483647 h 18"/>
              <a:gd name="T42" fmla="*/ 2147483647 w 21"/>
              <a:gd name="T43" fmla="*/ 2147483647 h 18"/>
              <a:gd name="T44" fmla="*/ 2147483647 w 21"/>
              <a:gd name="T45" fmla="*/ 2147483647 h 18"/>
              <a:gd name="T46" fmla="*/ 2147483647 w 21"/>
              <a:gd name="T47" fmla="*/ 2147483647 h 18"/>
              <a:gd name="T48" fmla="*/ 2147483647 w 21"/>
              <a:gd name="T49" fmla="*/ 2147483647 h 18"/>
              <a:gd name="T50" fmla="*/ 2147483647 w 21"/>
              <a:gd name="T51" fmla="*/ 2147483647 h 18"/>
              <a:gd name="T52" fmla="*/ 2147483647 w 21"/>
              <a:gd name="T53" fmla="*/ 2147483647 h 18"/>
              <a:gd name="T54" fmla="*/ 2147483647 w 21"/>
              <a:gd name="T55" fmla="*/ 2147483647 h 18"/>
              <a:gd name="T56" fmla="*/ 2147483647 w 21"/>
              <a:gd name="T57" fmla="*/ 2147483647 h 18"/>
              <a:gd name="T58" fmla="*/ 2147483647 w 21"/>
              <a:gd name="T59" fmla="*/ 2147483647 h 18"/>
              <a:gd name="T60" fmla="*/ 2147483647 w 21"/>
              <a:gd name="T61" fmla="*/ 2147483647 h 18"/>
              <a:gd name="T62" fmla="*/ 2147483647 w 21"/>
              <a:gd name="T63" fmla="*/ 2147483647 h 18"/>
              <a:gd name="T64" fmla="*/ 2147483647 w 21"/>
              <a:gd name="T65" fmla="*/ 2147483647 h 18"/>
              <a:gd name="T66" fmla="*/ 2147483647 w 21"/>
              <a:gd name="T67" fmla="*/ 2147483647 h 18"/>
              <a:gd name="T68" fmla="*/ 2147483647 w 21"/>
              <a:gd name="T69" fmla="*/ 2147483647 h 18"/>
              <a:gd name="T70" fmla="*/ 2147483647 w 21"/>
              <a:gd name="T71" fmla="*/ 2147483647 h 18"/>
              <a:gd name="T72" fmla="*/ 2147483647 w 21"/>
              <a:gd name="T73" fmla="*/ 2147483647 h 18"/>
              <a:gd name="T74" fmla="*/ 2147483647 w 21"/>
              <a:gd name="T75" fmla="*/ 2147483647 h 18"/>
              <a:gd name="T76" fmla="*/ 2147483647 w 21"/>
              <a:gd name="T77" fmla="*/ 2147483647 h 18"/>
              <a:gd name="T78" fmla="*/ 2147483647 w 21"/>
              <a:gd name="T79" fmla="*/ 2147483647 h 1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1"/>
              <a:gd name="T121" fmla="*/ 0 h 18"/>
              <a:gd name="T122" fmla="*/ 21 w 21"/>
              <a:gd name="T123" fmla="*/ 18 h 18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1" h="18">
                <a:moveTo>
                  <a:pt x="20" y="7"/>
                </a:moveTo>
                <a:lnTo>
                  <a:pt x="21" y="5"/>
                </a:lnTo>
                <a:lnTo>
                  <a:pt x="18" y="3"/>
                </a:lnTo>
                <a:lnTo>
                  <a:pt x="17" y="3"/>
                </a:lnTo>
                <a:lnTo>
                  <a:pt x="16" y="3"/>
                </a:lnTo>
                <a:lnTo>
                  <a:pt x="16" y="2"/>
                </a:lnTo>
                <a:lnTo>
                  <a:pt x="15" y="2"/>
                </a:lnTo>
                <a:lnTo>
                  <a:pt x="12" y="0"/>
                </a:lnTo>
                <a:lnTo>
                  <a:pt x="11" y="1"/>
                </a:lnTo>
                <a:lnTo>
                  <a:pt x="10" y="2"/>
                </a:lnTo>
                <a:lnTo>
                  <a:pt x="8" y="3"/>
                </a:lnTo>
                <a:lnTo>
                  <a:pt x="8" y="4"/>
                </a:lnTo>
                <a:lnTo>
                  <a:pt x="6" y="4"/>
                </a:lnTo>
                <a:lnTo>
                  <a:pt x="5" y="3"/>
                </a:lnTo>
                <a:lnTo>
                  <a:pt x="4" y="3"/>
                </a:lnTo>
                <a:lnTo>
                  <a:pt x="5" y="5"/>
                </a:lnTo>
                <a:lnTo>
                  <a:pt x="3" y="6"/>
                </a:lnTo>
                <a:lnTo>
                  <a:pt x="2" y="5"/>
                </a:lnTo>
                <a:lnTo>
                  <a:pt x="0" y="6"/>
                </a:lnTo>
                <a:lnTo>
                  <a:pt x="0" y="7"/>
                </a:lnTo>
                <a:lnTo>
                  <a:pt x="3" y="8"/>
                </a:lnTo>
                <a:lnTo>
                  <a:pt x="5" y="10"/>
                </a:lnTo>
                <a:lnTo>
                  <a:pt x="5" y="11"/>
                </a:lnTo>
                <a:lnTo>
                  <a:pt x="4" y="16"/>
                </a:lnTo>
                <a:lnTo>
                  <a:pt x="6" y="17"/>
                </a:lnTo>
                <a:lnTo>
                  <a:pt x="12" y="18"/>
                </a:lnTo>
                <a:lnTo>
                  <a:pt x="12" y="17"/>
                </a:lnTo>
                <a:lnTo>
                  <a:pt x="14" y="16"/>
                </a:lnTo>
                <a:lnTo>
                  <a:pt x="18" y="17"/>
                </a:lnTo>
                <a:lnTo>
                  <a:pt x="20" y="15"/>
                </a:lnTo>
                <a:lnTo>
                  <a:pt x="18" y="13"/>
                </a:lnTo>
                <a:lnTo>
                  <a:pt x="19" y="11"/>
                </a:lnTo>
                <a:lnTo>
                  <a:pt x="18" y="10"/>
                </a:lnTo>
                <a:lnTo>
                  <a:pt x="17" y="10"/>
                </a:lnTo>
                <a:lnTo>
                  <a:pt x="19" y="8"/>
                </a:lnTo>
                <a:lnTo>
                  <a:pt x="20" y="7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9" name="Freeform 77"/>
          <p:cNvSpPr>
            <a:spLocks/>
          </p:cNvSpPr>
          <p:nvPr/>
        </p:nvSpPr>
        <p:spPr bwMode="auto">
          <a:xfrm>
            <a:off x="5095875" y="2748402"/>
            <a:ext cx="277813" cy="290513"/>
          </a:xfrm>
          <a:custGeom>
            <a:avLst/>
            <a:gdLst>
              <a:gd name="T0" fmla="*/ 0 w 20"/>
              <a:gd name="T1" fmla="*/ 2147483647 h 20"/>
              <a:gd name="T2" fmla="*/ 2147483647 w 20"/>
              <a:gd name="T3" fmla="*/ 2147483647 h 20"/>
              <a:gd name="T4" fmla="*/ 2147483647 w 20"/>
              <a:gd name="T5" fmla="*/ 2147483647 h 20"/>
              <a:gd name="T6" fmla="*/ 2147483647 w 20"/>
              <a:gd name="T7" fmla="*/ 2147483647 h 20"/>
              <a:gd name="T8" fmla="*/ 2147483647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0 h 20"/>
              <a:gd name="T18" fmla="*/ 2147483647 w 20"/>
              <a:gd name="T19" fmla="*/ 2147483647 h 20"/>
              <a:gd name="T20" fmla="*/ 2147483647 w 20"/>
              <a:gd name="T21" fmla="*/ 2147483647 h 20"/>
              <a:gd name="T22" fmla="*/ 2147483647 w 20"/>
              <a:gd name="T23" fmla="*/ 2147483647 h 20"/>
              <a:gd name="T24" fmla="*/ 2147483647 w 20"/>
              <a:gd name="T25" fmla="*/ 2147483647 h 20"/>
              <a:gd name="T26" fmla="*/ 2147483647 w 20"/>
              <a:gd name="T27" fmla="*/ 2147483647 h 20"/>
              <a:gd name="T28" fmla="*/ 2147483647 w 20"/>
              <a:gd name="T29" fmla="*/ 2147483647 h 20"/>
              <a:gd name="T30" fmla="*/ 2147483647 w 20"/>
              <a:gd name="T31" fmla="*/ 2147483647 h 20"/>
              <a:gd name="T32" fmla="*/ 2147483647 w 20"/>
              <a:gd name="T33" fmla="*/ 2147483647 h 20"/>
              <a:gd name="T34" fmla="*/ 2147483647 w 20"/>
              <a:gd name="T35" fmla="*/ 2147483647 h 20"/>
              <a:gd name="T36" fmla="*/ 2147483647 w 20"/>
              <a:gd name="T37" fmla="*/ 2147483647 h 20"/>
              <a:gd name="T38" fmla="*/ 2147483647 w 20"/>
              <a:gd name="T39" fmla="*/ 2147483647 h 20"/>
              <a:gd name="T40" fmla="*/ 2147483647 w 20"/>
              <a:gd name="T41" fmla="*/ 2147483647 h 20"/>
              <a:gd name="T42" fmla="*/ 2147483647 w 20"/>
              <a:gd name="T43" fmla="*/ 2147483647 h 20"/>
              <a:gd name="T44" fmla="*/ 2147483647 w 20"/>
              <a:gd name="T45" fmla="*/ 2147483647 h 20"/>
              <a:gd name="T46" fmla="*/ 2147483647 w 20"/>
              <a:gd name="T47" fmla="*/ 2147483647 h 20"/>
              <a:gd name="T48" fmla="*/ 2147483647 w 20"/>
              <a:gd name="T49" fmla="*/ 2147483647 h 20"/>
              <a:gd name="T50" fmla="*/ 2147483647 w 20"/>
              <a:gd name="T51" fmla="*/ 2147483647 h 20"/>
              <a:gd name="T52" fmla="*/ 2147483647 w 20"/>
              <a:gd name="T53" fmla="*/ 2147483647 h 20"/>
              <a:gd name="T54" fmla="*/ 2147483647 w 20"/>
              <a:gd name="T55" fmla="*/ 2147483647 h 20"/>
              <a:gd name="T56" fmla="*/ 2147483647 w 20"/>
              <a:gd name="T57" fmla="*/ 2147483647 h 20"/>
              <a:gd name="T58" fmla="*/ 2147483647 w 20"/>
              <a:gd name="T59" fmla="*/ 2147483647 h 20"/>
              <a:gd name="T60" fmla="*/ 2147483647 w 20"/>
              <a:gd name="T61" fmla="*/ 2147483647 h 20"/>
              <a:gd name="T62" fmla="*/ 2147483647 w 20"/>
              <a:gd name="T63" fmla="*/ 2147483647 h 20"/>
              <a:gd name="T64" fmla="*/ 2147483647 w 20"/>
              <a:gd name="T65" fmla="*/ 2147483647 h 20"/>
              <a:gd name="T66" fmla="*/ 2147483647 w 20"/>
              <a:gd name="T67" fmla="*/ 2147483647 h 20"/>
              <a:gd name="T68" fmla="*/ 2147483647 w 20"/>
              <a:gd name="T69" fmla="*/ 2147483647 h 20"/>
              <a:gd name="T70" fmla="*/ 2147483647 w 20"/>
              <a:gd name="T71" fmla="*/ 2147483647 h 20"/>
              <a:gd name="T72" fmla="*/ 2147483647 w 20"/>
              <a:gd name="T73" fmla="*/ 2147483647 h 20"/>
              <a:gd name="T74" fmla="*/ 2147483647 w 20"/>
              <a:gd name="T75" fmla="*/ 2147483647 h 20"/>
              <a:gd name="T76" fmla="*/ 2147483647 w 20"/>
              <a:gd name="T77" fmla="*/ 2147483647 h 20"/>
              <a:gd name="T78" fmla="*/ 2147483647 w 20"/>
              <a:gd name="T79" fmla="*/ 2147483647 h 20"/>
              <a:gd name="T80" fmla="*/ 2147483647 w 20"/>
              <a:gd name="T81" fmla="*/ 2147483647 h 20"/>
              <a:gd name="T82" fmla="*/ 0 w 20"/>
              <a:gd name="T83" fmla="*/ 2147483647 h 2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20"/>
              <a:gd name="T127" fmla="*/ 0 h 20"/>
              <a:gd name="T128" fmla="*/ 20 w 20"/>
              <a:gd name="T129" fmla="*/ 20 h 2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20" h="20">
                <a:moveTo>
                  <a:pt x="0" y="5"/>
                </a:moveTo>
                <a:lnTo>
                  <a:pt x="1" y="3"/>
                </a:lnTo>
                <a:lnTo>
                  <a:pt x="3" y="2"/>
                </a:lnTo>
                <a:lnTo>
                  <a:pt x="4" y="3"/>
                </a:lnTo>
                <a:lnTo>
                  <a:pt x="5" y="2"/>
                </a:lnTo>
                <a:lnTo>
                  <a:pt x="6" y="2"/>
                </a:lnTo>
                <a:lnTo>
                  <a:pt x="7" y="1"/>
                </a:lnTo>
                <a:lnTo>
                  <a:pt x="9" y="0"/>
                </a:lnTo>
                <a:lnTo>
                  <a:pt x="10" y="1"/>
                </a:lnTo>
                <a:lnTo>
                  <a:pt x="12" y="2"/>
                </a:lnTo>
                <a:lnTo>
                  <a:pt x="12" y="4"/>
                </a:lnTo>
                <a:lnTo>
                  <a:pt x="11" y="3"/>
                </a:lnTo>
                <a:lnTo>
                  <a:pt x="9" y="4"/>
                </a:lnTo>
                <a:lnTo>
                  <a:pt x="10" y="6"/>
                </a:lnTo>
                <a:lnTo>
                  <a:pt x="12" y="8"/>
                </a:lnTo>
                <a:lnTo>
                  <a:pt x="13" y="10"/>
                </a:lnTo>
                <a:lnTo>
                  <a:pt x="15" y="12"/>
                </a:lnTo>
                <a:lnTo>
                  <a:pt x="16" y="12"/>
                </a:lnTo>
                <a:lnTo>
                  <a:pt x="20" y="15"/>
                </a:lnTo>
                <a:lnTo>
                  <a:pt x="20" y="16"/>
                </a:lnTo>
                <a:lnTo>
                  <a:pt x="18" y="14"/>
                </a:lnTo>
                <a:lnTo>
                  <a:pt x="17" y="16"/>
                </a:lnTo>
                <a:lnTo>
                  <a:pt x="18" y="17"/>
                </a:lnTo>
                <a:lnTo>
                  <a:pt x="18" y="18"/>
                </a:lnTo>
                <a:lnTo>
                  <a:pt x="17" y="18"/>
                </a:lnTo>
                <a:lnTo>
                  <a:pt x="16" y="20"/>
                </a:lnTo>
                <a:lnTo>
                  <a:pt x="16" y="18"/>
                </a:lnTo>
                <a:lnTo>
                  <a:pt x="16" y="15"/>
                </a:lnTo>
                <a:lnTo>
                  <a:pt x="12" y="13"/>
                </a:lnTo>
                <a:lnTo>
                  <a:pt x="10" y="12"/>
                </a:lnTo>
                <a:lnTo>
                  <a:pt x="8" y="10"/>
                </a:lnTo>
                <a:lnTo>
                  <a:pt x="6" y="7"/>
                </a:lnTo>
                <a:lnTo>
                  <a:pt x="4" y="6"/>
                </a:lnTo>
                <a:lnTo>
                  <a:pt x="2" y="7"/>
                </a:lnTo>
                <a:lnTo>
                  <a:pt x="0" y="5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0" name="Freeform 78"/>
          <p:cNvSpPr>
            <a:spLocks/>
          </p:cNvSpPr>
          <p:nvPr/>
        </p:nvSpPr>
        <p:spPr bwMode="auto">
          <a:xfrm>
            <a:off x="5473700" y="2850002"/>
            <a:ext cx="152400" cy="85725"/>
          </a:xfrm>
          <a:custGeom>
            <a:avLst/>
            <a:gdLst>
              <a:gd name="T0" fmla="*/ 2147483647 w 11"/>
              <a:gd name="T1" fmla="*/ 0 h 6"/>
              <a:gd name="T2" fmla="*/ 2147483647 w 11"/>
              <a:gd name="T3" fmla="*/ 2147483647 h 6"/>
              <a:gd name="T4" fmla="*/ 2147483647 w 11"/>
              <a:gd name="T5" fmla="*/ 0 h 6"/>
              <a:gd name="T6" fmla="*/ 2147483647 w 11"/>
              <a:gd name="T7" fmla="*/ 0 h 6"/>
              <a:gd name="T8" fmla="*/ 0 w 11"/>
              <a:gd name="T9" fmla="*/ 0 h 6"/>
              <a:gd name="T10" fmla="*/ 0 w 11"/>
              <a:gd name="T11" fmla="*/ 2147483647 h 6"/>
              <a:gd name="T12" fmla="*/ 0 w 11"/>
              <a:gd name="T13" fmla="*/ 2147483647 h 6"/>
              <a:gd name="T14" fmla="*/ 2147483647 w 11"/>
              <a:gd name="T15" fmla="*/ 2147483647 h 6"/>
              <a:gd name="T16" fmla="*/ 2147483647 w 11"/>
              <a:gd name="T17" fmla="*/ 2147483647 h 6"/>
              <a:gd name="T18" fmla="*/ 2147483647 w 11"/>
              <a:gd name="T19" fmla="*/ 2147483647 h 6"/>
              <a:gd name="T20" fmla="*/ 2147483647 w 11"/>
              <a:gd name="T21" fmla="*/ 2147483647 h 6"/>
              <a:gd name="T22" fmla="*/ 2147483647 w 11"/>
              <a:gd name="T23" fmla="*/ 2147483647 h 6"/>
              <a:gd name="T24" fmla="*/ 2147483647 w 11"/>
              <a:gd name="T25" fmla="*/ 2147483647 h 6"/>
              <a:gd name="T26" fmla="*/ 2147483647 w 11"/>
              <a:gd name="T27" fmla="*/ 2147483647 h 6"/>
              <a:gd name="T28" fmla="*/ 2147483647 w 11"/>
              <a:gd name="T29" fmla="*/ 2147483647 h 6"/>
              <a:gd name="T30" fmla="*/ 2147483647 w 11"/>
              <a:gd name="T31" fmla="*/ 0 h 6"/>
              <a:gd name="T32" fmla="*/ 2147483647 w 11"/>
              <a:gd name="T33" fmla="*/ 0 h 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1"/>
              <a:gd name="T52" fmla="*/ 0 h 6"/>
              <a:gd name="T53" fmla="*/ 11 w 11"/>
              <a:gd name="T54" fmla="*/ 6 h 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1" h="6">
                <a:moveTo>
                  <a:pt x="8" y="0"/>
                </a:moveTo>
                <a:lnTo>
                  <a:pt x="5" y="1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1" y="5"/>
                </a:lnTo>
                <a:lnTo>
                  <a:pt x="4" y="5"/>
                </a:lnTo>
                <a:lnTo>
                  <a:pt x="6" y="6"/>
                </a:lnTo>
                <a:lnTo>
                  <a:pt x="7" y="5"/>
                </a:lnTo>
                <a:lnTo>
                  <a:pt x="10" y="4"/>
                </a:lnTo>
                <a:lnTo>
                  <a:pt x="9" y="3"/>
                </a:lnTo>
                <a:lnTo>
                  <a:pt x="10" y="1"/>
                </a:lnTo>
                <a:lnTo>
                  <a:pt x="11" y="1"/>
                </a:lnTo>
                <a:lnTo>
                  <a:pt x="11" y="0"/>
                </a:lnTo>
                <a:lnTo>
                  <a:pt x="8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1" name="Freeform 79"/>
          <p:cNvSpPr>
            <a:spLocks/>
          </p:cNvSpPr>
          <p:nvPr/>
        </p:nvSpPr>
        <p:spPr bwMode="auto">
          <a:xfrm>
            <a:off x="5416550" y="2923027"/>
            <a:ext cx="153988" cy="130175"/>
          </a:xfrm>
          <a:custGeom>
            <a:avLst/>
            <a:gdLst>
              <a:gd name="T0" fmla="*/ 2147483647 w 11"/>
              <a:gd name="T1" fmla="*/ 0 h 9"/>
              <a:gd name="T2" fmla="*/ 2147483647 w 11"/>
              <a:gd name="T3" fmla="*/ 2147483647 h 9"/>
              <a:gd name="T4" fmla="*/ 2147483647 w 11"/>
              <a:gd name="T5" fmla="*/ 0 h 9"/>
              <a:gd name="T6" fmla="*/ 2147483647 w 11"/>
              <a:gd name="T7" fmla="*/ 0 h 9"/>
              <a:gd name="T8" fmla="*/ 2147483647 w 11"/>
              <a:gd name="T9" fmla="*/ 2147483647 h 9"/>
              <a:gd name="T10" fmla="*/ 2147483647 w 11"/>
              <a:gd name="T11" fmla="*/ 2147483647 h 9"/>
              <a:gd name="T12" fmla="*/ 0 w 11"/>
              <a:gd name="T13" fmla="*/ 2147483647 h 9"/>
              <a:gd name="T14" fmla="*/ 0 w 11"/>
              <a:gd name="T15" fmla="*/ 2147483647 h 9"/>
              <a:gd name="T16" fmla="*/ 2147483647 w 11"/>
              <a:gd name="T17" fmla="*/ 2147483647 h 9"/>
              <a:gd name="T18" fmla="*/ 2147483647 w 11"/>
              <a:gd name="T19" fmla="*/ 2147483647 h 9"/>
              <a:gd name="T20" fmla="*/ 2147483647 w 11"/>
              <a:gd name="T21" fmla="*/ 2147483647 h 9"/>
              <a:gd name="T22" fmla="*/ 2147483647 w 11"/>
              <a:gd name="T23" fmla="*/ 2147483647 h 9"/>
              <a:gd name="T24" fmla="*/ 2147483647 w 11"/>
              <a:gd name="T25" fmla="*/ 2147483647 h 9"/>
              <a:gd name="T26" fmla="*/ 2147483647 w 11"/>
              <a:gd name="T27" fmla="*/ 2147483647 h 9"/>
              <a:gd name="T28" fmla="*/ 2147483647 w 11"/>
              <a:gd name="T29" fmla="*/ 2147483647 h 9"/>
              <a:gd name="T30" fmla="*/ 2147483647 w 11"/>
              <a:gd name="T31" fmla="*/ 2147483647 h 9"/>
              <a:gd name="T32" fmla="*/ 2147483647 w 11"/>
              <a:gd name="T33" fmla="*/ 2147483647 h 9"/>
              <a:gd name="T34" fmla="*/ 2147483647 w 11"/>
              <a:gd name="T35" fmla="*/ 2147483647 h 9"/>
              <a:gd name="T36" fmla="*/ 2147483647 w 11"/>
              <a:gd name="T37" fmla="*/ 2147483647 h 9"/>
              <a:gd name="T38" fmla="*/ 2147483647 w 11"/>
              <a:gd name="T39" fmla="*/ 2147483647 h 9"/>
              <a:gd name="T40" fmla="*/ 2147483647 w 11"/>
              <a:gd name="T41" fmla="*/ 2147483647 h 9"/>
              <a:gd name="T42" fmla="*/ 2147483647 w 11"/>
              <a:gd name="T43" fmla="*/ 0 h 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1"/>
              <a:gd name="T67" fmla="*/ 0 h 9"/>
              <a:gd name="T68" fmla="*/ 11 w 11"/>
              <a:gd name="T69" fmla="*/ 9 h 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1" h="9">
                <a:moveTo>
                  <a:pt x="11" y="0"/>
                </a:moveTo>
                <a:lnTo>
                  <a:pt x="10" y="1"/>
                </a:lnTo>
                <a:lnTo>
                  <a:pt x="8" y="0"/>
                </a:lnTo>
                <a:lnTo>
                  <a:pt x="5" y="0"/>
                </a:lnTo>
                <a:lnTo>
                  <a:pt x="2" y="2"/>
                </a:lnTo>
                <a:lnTo>
                  <a:pt x="0" y="4"/>
                </a:lnTo>
                <a:lnTo>
                  <a:pt x="2" y="7"/>
                </a:lnTo>
                <a:lnTo>
                  <a:pt x="5" y="7"/>
                </a:lnTo>
                <a:lnTo>
                  <a:pt x="7" y="9"/>
                </a:lnTo>
                <a:lnTo>
                  <a:pt x="7" y="7"/>
                </a:lnTo>
                <a:lnTo>
                  <a:pt x="8" y="8"/>
                </a:lnTo>
                <a:lnTo>
                  <a:pt x="6" y="6"/>
                </a:lnTo>
                <a:lnTo>
                  <a:pt x="5" y="3"/>
                </a:lnTo>
                <a:lnTo>
                  <a:pt x="5" y="2"/>
                </a:lnTo>
                <a:lnTo>
                  <a:pt x="6" y="3"/>
                </a:lnTo>
                <a:lnTo>
                  <a:pt x="6" y="2"/>
                </a:lnTo>
                <a:lnTo>
                  <a:pt x="7" y="1"/>
                </a:lnTo>
                <a:lnTo>
                  <a:pt x="10" y="2"/>
                </a:lnTo>
                <a:lnTo>
                  <a:pt x="11" y="2"/>
                </a:lnTo>
                <a:lnTo>
                  <a:pt x="1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2" name="Freeform 80"/>
          <p:cNvSpPr>
            <a:spLocks/>
          </p:cNvSpPr>
          <p:nvPr/>
        </p:nvSpPr>
        <p:spPr bwMode="auto">
          <a:xfrm>
            <a:off x="5416550" y="2721415"/>
            <a:ext cx="223838" cy="144462"/>
          </a:xfrm>
          <a:custGeom>
            <a:avLst/>
            <a:gdLst>
              <a:gd name="T0" fmla="*/ 2147483647 w 16"/>
              <a:gd name="T1" fmla="*/ 2147483647 h 10"/>
              <a:gd name="T2" fmla="*/ 2147483647 w 16"/>
              <a:gd name="T3" fmla="*/ 2147483647 h 10"/>
              <a:gd name="T4" fmla="*/ 2147483647 w 16"/>
              <a:gd name="T5" fmla="*/ 2147483647 h 10"/>
              <a:gd name="T6" fmla="*/ 2147483647 w 16"/>
              <a:gd name="T7" fmla="*/ 2147483647 h 10"/>
              <a:gd name="T8" fmla="*/ 2147483647 w 16"/>
              <a:gd name="T9" fmla="*/ 2147483647 h 10"/>
              <a:gd name="T10" fmla="*/ 2147483647 w 16"/>
              <a:gd name="T11" fmla="*/ 2147483647 h 10"/>
              <a:gd name="T12" fmla="*/ 2147483647 w 16"/>
              <a:gd name="T13" fmla="*/ 2147483647 h 10"/>
              <a:gd name="T14" fmla="*/ 2147483647 w 16"/>
              <a:gd name="T15" fmla="*/ 2147483647 h 10"/>
              <a:gd name="T16" fmla="*/ 2147483647 w 16"/>
              <a:gd name="T17" fmla="*/ 2147483647 h 10"/>
              <a:gd name="T18" fmla="*/ 2147483647 w 16"/>
              <a:gd name="T19" fmla="*/ 2147483647 h 10"/>
              <a:gd name="T20" fmla="*/ 2147483647 w 16"/>
              <a:gd name="T21" fmla="*/ 2147483647 h 10"/>
              <a:gd name="T22" fmla="*/ 2147483647 w 16"/>
              <a:gd name="T23" fmla="*/ 2147483647 h 10"/>
              <a:gd name="T24" fmla="*/ 0 w 16"/>
              <a:gd name="T25" fmla="*/ 2147483647 h 10"/>
              <a:gd name="T26" fmla="*/ 0 w 16"/>
              <a:gd name="T27" fmla="*/ 2147483647 h 10"/>
              <a:gd name="T28" fmla="*/ 2147483647 w 16"/>
              <a:gd name="T29" fmla="*/ 2147483647 h 10"/>
              <a:gd name="T30" fmla="*/ 2147483647 w 16"/>
              <a:gd name="T31" fmla="*/ 2147483647 h 10"/>
              <a:gd name="T32" fmla="*/ 2147483647 w 16"/>
              <a:gd name="T33" fmla="*/ 2147483647 h 10"/>
              <a:gd name="T34" fmla="*/ 2147483647 w 16"/>
              <a:gd name="T35" fmla="*/ 2147483647 h 10"/>
              <a:gd name="T36" fmla="*/ 2147483647 w 16"/>
              <a:gd name="T37" fmla="*/ 0 h 10"/>
              <a:gd name="T38" fmla="*/ 2147483647 w 16"/>
              <a:gd name="T39" fmla="*/ 0 h 10"/>
              <a:gd name="T40" fmla="*/ 2147483647 w 16"/>
              <a:gd name="T41" fmla="*/ 2147483647 h 10"/>
              <a:gd name="T42" fmla="*/ 2147483647 w 16"/>
              <a:gd name="T43" fmla="*/ 2147483647 h 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6"/>
              <a:gd name="T67" fmla="*/ 0 h 10"/>
              <a:gd name="T68" fmla="*/ 16 w 16"/>
              <a:gd name="T69" fmla="*/ 10 h 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6" h="10">
                <a:moveTo>
                  <a:pt x="14" y="5"/>
                </a:moveTo>
                <a:lnTo>
                  <a:pt x="14" y="6"/>
                </a:lnTo>
                <a:lnTo>
                  <a:pt x="16" y="6"/>
                </a:lnTo>
                <a:lnTo>
                  <a:pt x="16" y="7"/>
                </a:lnTo>
                <a:lnTo>
                  <a:pt x="15" y="8"/>
                </a:lnTo>
                <a:lnTo>
                  <a:pt x="15" y="9"/>
                </a:lnTo>
                <a:lnTo>
                  <a:pt x="12" y="9"/>
                </a:lnTo>
                <a:lnTo>
                  <a:pt x="9" y="10"/>
                </a:lnTo>
                <a:lnTo>
                  <a:pt x="7" y="9"/>
                </a:lnTo>
                <a:lnTo>
                  <a:pt x="5" y="9"/>
                </a:lnTo>
                <a:lnTo>
                  <a:pt x="4" y="7"/>
                </a:lnTo>
                <a:lnTo>
                  <a:pt x="2" y="7"/>
                </a:lnTo>
                <a:lnTo>
                  <a:pt x="0" y="4"/>
                </a:lnTo>
                <a:lnTo>
                  <a:pt x="1" y="4"/>
                </a:lnTo>
                <a:lnTo>
                  <a:pt x="3" y="1"/>
                </a:lnTo>
                <a:lnTo>
                  <a:pt x="4" y="1"/>
                </a:lnTo>
                <a:lnTo>
                  <a:pt x="8" y="1"/>
                </a:lnTo>
                <a:lnTo>
                  <a:pt x="10" y="0"/>
                </a:lnTo>
                <a:lnTo>
                  <a:pt x="11" y="0"/>
                </a:lnTo>
                <a:lnTo>
                  <a:pt x="13" y="3"/>
                </a:lnTo>
                <a:lnTo>
                  <a:pt x="14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3" name="Freeform 81"/>
          <p:cNvSpPr>
            <a:spLocks/>
          </p:cNvSpPr>
          <p:nvPr/>
        </p:nvSpPr>
        <p:spPr bwMode="auto">
          <a:xfrm>
            <a:off x="5262563" y="2762690"/>
            <a:ext cx="57150" cy="44450"/>
          </a:xfrm>
          <a:custGeom>
            <a:avLst/>
            <a:gdLst>
              <a:gd name="T0" fmla="*/ 0 w 4"/>
              <a:gd name="T1" fmla="*/ 2147483647 h 3"/>
              <a:gd name="T2" fmla="*/ 0 w 4"/>
              <a:gd name="T3" fmla="*/ 2147483647 h 3"/>
              <a:gd name="T4" fmla="*/ 0 w 4"/>
              <a:gd name="T5" fmla="*/ 2147483647 h 3"/>
              <a:gd name="T6" fmla="*/ 0 w 4"/>
              <a:gd name="T7" fmla="*/ 2147483647 h 3"/>
              <a:gd name="T8" fmla="*/ 0 w 4"/>
              <a:gd name="T9" fmla="*/ 2147483647 h 3"/>
              <a:gd name="T10" fmla="*/ 2147483647 w 4"/>
              <a:gd name="T11" fmla="*/ 0 h 3"/>
              <a:gd name="T12" fmla="*/ 2147483647 w 4"/>
              <a:gd name="T13" fmla="*/ 0 h 3"/>
              <a:gd name="T14" fmla="*/ 2147483647 w 4"/>
              <a:gd name="T15" fmla="*/ 2147483647 h 3"/>
              <a:gd name="T16" fmla="*/ 2147483647 w 4"/>
              <a:gd name="T17" fmla="*/ 2147483647 h 3"/>
              <a:gd name="T18" fmla="*/ 2147483647 w 4"/>
              <a:gd name="T19" fmla="*/ 2147483647 h 3"/>
              <a:gd name="T20" fmla="*/ 2147483647 w 4"/>
              <a:gd name="T21" fmla="*/ 2147483647 h 3"/>
              <a:gd name="T22" fmla="*/ 0 w 4"/>
              <a:gd name="T23" fmla="*/ 2147483647 h 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3"/>
              <a:gd name="T38" fmla="*/ 4 w 4"/>
              <a:gd name="T39" fmla="*/ 3 h 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3">
                <a:moveTo>
                  <a:pt x="0" y="3"/>
                </a:moveTo>
                <a:lnTo>
                  <a:pt x="0" y="3"/>
                </a:lnTo>
                <a:lnTo>
                  <a:pt x="0" y="1"/>
                </a:lnTo>
                <a:lnTo>
                  <a:pt x="4" y="0"/>
                </a:lnTo>
                <a:lnTo>
                  <a:pt x="3" y="1"/>
                </a:lnTo>
                <a:lnTo>
                  <a:pt x="3" y="2"/>
                </a:lnTo>
                <a:lnTo>
                  <a:pt x="2" y="2"/>
                </a:lnTo>
                <a:lnTo>
                  <a:pt x="1" y="3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4" name="Freeform 82"/>
          <p:cNvSpPr>
            <a:spLocks/>
          </p:cNvSpPr>
          <p:nvPr/>
        </p:nvSpPr>
        <p:spPr bwMode="auto">
          <a:xfrm>
            <a:off x="5262563" y="2762690"/>
            <a:ext cx="139700" cy="131762"/>
          </a:xfrm>
          <a:custGeom>
            <a:avLst/>
            <a:gdLst>
              <a:gd name="T0" fmla="*/ 2147483647 w 10"/>
              <a:gd name="T1" fmla="*/ 2147483647 h 9"/>
              <a:gd name="T2" fmla="*/ 2147483647 w 10"/>
              <a:gd name="T3" fmla="*/ 2147483647 h 9"/>
              <a:gd name="T4" fmla="*/ 2147483647 w 10"/>
              <a:gd name="T5" fmla="*/ 0 h 9"/>
              <a:gd name="T6" fmla="*/ 2147483647 w 10"/>
              <a:gd name="T7" fmla="*/ 2147483647 h 9"/>
              <a:gd name="T8" fmla="*/ 2147483647 w 10"/>
              <a:gd name="T9" fmla="*/ 2147483647 h 9"/>
              <a:gd name="T10" fmla="*/ 2147483647 w 10"/>
              <a:gd name="T11" fmla="*/ 2147483647 h 9"/>
              <a:gd name="T12" fmla="*/ 2147483647 w 10"/>
              <a:gd name="T13" fmla="*/ 2147483647 h 9"/>
              <a:gd name="T14" fmla="*/ 0 w 10"/>
              <a:gd name="T15" fmla="*/ 2147483647 h 9"/>
              <a:gd name="T16" fmla="*/ 0 w 10"/>
              <a:gd name="T17" fmla="*/ 2147483647 h 9"/>
              <a:gd name="T18" fmla="*/ 2147483647 w 10"/>
              <a:gd name="T19" fmla="*/ 2147483647 h 9"/>
              <a:gd name="T20" fmla="*/ 2147483647 w 10"/>
              <a:gd name="T21" fmla="*/ 2147483647 h 9"/>
              <a:gd name="T22" fmla="*/ 2147483647 w 10"/>
              <a:gd name="T23" fmla="*/ 2147483647 h 9"/>
              <a:gd name="T24" fmla="*/ 2147483647 w 10"/>
              <a:gd name="T25" fmla="*/ 2147483647 h 9"/>
              <a:gd name="T26" fmla="*/ 2147483647 w 10"/>
              <a:gd name="T27" fmla="*/ 2147483647 h 9"/>
              <a:gd name="T28" fmla="*/ 2147483647 w 10"/>
              <a:gd name="T29" fmla="*/ 2147483647 h 9"/>
              <a:gd name="T30" fmla="*/ 2147483647 w 10"/>
              <a:gd name="T31" fmla="*/ 2147483647 h 9"/>
              <a:gd name="T32" fmla="*/ 2147483647 w 10"/>
              <a:gd name="T33" fmla="*/ 2147483647 h 9"/>
              <a:gd name="T34" fmla="*/ 2147483647 w 10"/>
              <a:gd name="T35" fmla="*/ 2147483647 h 9"/>
              <a:gd name="T36" fmla="*/ 2147483647 w 10"/>
              <a:gd name="T37" fmla="*/ 2147483647 h 9"/>
              <a:gd name="T38" fmla="*/ 2147483647 w 10"/>
              <a:gd name="T39" fmla="*/ 2147483647 h 9"/>
              <a:gd name="T40" fmla="*/ 2147483647 w 10"/>
              <a:gd name="T41" fmla="*/ 2147483647 h 9"/>
              <a:gd name="T42" fmla="*/ 2147483647 w 10"/>
              <a:gd name="T43" fmla="*/ 2147483647 h 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"/>
              <a:gd name="T67" fmla="*/ 0 h 9"/>
              <a:gd name="T68" fmla="*/ 10 w 10"/>
              <a:gd name="T69" fmla="*/ 9 h 9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" h="9">
                <a:moveTo>
                  <a:pt x="9" y="2"/>
                </a:moveTo>
                <a:lnTo>
                  <a:pt x="7" y="2"/>
                </a:lnTo>
                <a:lnTo>
                  <a:pt x="4" y="0"/>
                </a:lnTo>
                <a:lnTo>
                  <a:pt x="3" y="1"/>
                </a:lnTo>
                <a:lnTo>
                  <a:pt x="3" y="2"/>
                </a:lnTo>
                <a:lnTo>
                  <a:pt x="2" y="2"/>
                </a:lnTo>
                <a:lnTo>
                  <a:pt x="1" y="3"/>
                </a:lnTo>
                <a:lnTo>
                  <a:pt x="0" y="3"/>
                </a:lnTo>
                <a:lnTo>
                  <a:pt x="0" y="4"/>
                </a:lnTo>
                <a:lnTo>
                  <a:pt x="1" y="3"/>
                </a:lnTo>
                <a:lnTo>
                  <a:pt x="2" y="4"/>
                </a:lnTo>
                <a:lnTo>
                  <a:pt x="3" y="6"/>
                </a:lnTo>
                <a:lnTo>
                  <a:pt x="8" y="9"/>
                </a:lnTo>
                <a:lnTo>
                  <a:pt x="8" y="8"/>
                </a:lnTo>
                <a:lnTo>
                  <a:pt x="5" y="5"/>
                </a:lnTo>
                <a:lnTo>
                  <a:pt x="4" y="4"/>
                </a:lnTo>
                <a:lnTo>
                  <a:pt x="4" y="3"/>
                </a:lnTo>
                <a:lnTo>
                  <a:pt x="8" y="4"/>
                </a:lnTo>
                <a:lnTo>
                  <a:pt x="9" y="4"/>
                </a:lnTo>
                <a:lnTo>
                  <a:pt x="10" y="3"/>
                </a:lnTo>
                <a:lnTo>
                  <a:pt x="9" y="3"/>
                </a:lnTo>
                <a:lnTo>
                  <a:pt x="9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5" name="Freeform 83"/>
          <p:cNvSpPr>
            <a:spLocks/>
          </p:cNvSpPr>
          <p:nvPr/>
        </p:nvSpPr>
        <p:spPr bwMode="auto">
          <a:xfrm>
            <a:off x="5319713" y="2807140"/>
            <a:ext cx="82550" cy="73025"/>
          </a:xfrm>
          <a:custGeom>
            <a:avLst/>
            <a:gdLst>
              <a:gd name="T0" fmla="*/ 2147483647 w 6"/>
              <a:gd name="T1" fmla="*/ 2147483647 h 5"/>
              <a:gd name="T2" fmla="*/ 2147483647 w 6"/>
              <a:gd name="T3" fmla="*/ 2147483647 h 5"/>
              <a:gd name="T4" fmla="*/ 2147483647 w 6"/>
              <a:gd name="T5" fmla="*/ 2147483647 h 5"/>
              <a:gd name="T6" fmla="*/ 2147483647 w 6"/>
              <a:gd name="T7" fmla="*/ 2147483647 h 5"/>
              <a:gd name="T8" fmla="*/ 2147483647 w 6"/>
              <a:gd name="T9" fmla="*/ 2147483647 h 5"/>
              <a:gd name="T10" fmla="*/ 2147483647 w 6"/>
              <a:gd name="T11" fmla="*/ 2147483647 h 5"/>
              <a:gd name="T12" fmla="*/ 2147483647 w 6"/>
              <a:gd name="T13" fmla="*/ 2147483647 h 5"/>
              <a:gd name="T14" fmla="*/ 2147483647 w 6"/>
              <a:gd name="T15" fmla="*/ 2147483647 h 5"/>
              <a:gd name="T16" fmla="*/ 0 w 6"/>
              <a:gd name="T17" fmla="*/ 2147483647 h 5"/>
              <a:gd name="T18" fmla="*/ 0 w 6"/>
              <a:gd name="T19" fmla="*/ 0 h 5"/>
              <a:gd name="T20" fmla="*/ 2147483647 w 6"/>
              <a:gd name="T21" fmla="*/ 2147483647 h 5"/>
              <a:gd name="T22" fmla="*/ 2147483647 w 6"/>
              <a:gd name="T23" fmla="*/ 2147483647 h 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"/>
              <a:gd name="T37" fmla="*/ 0 h 5"/>
              <a:gd name="T38" fmla="*/ 6 w 6"/>
              <a:gd name="T39" fmla="*/ 5 h 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" h="5">
                <a:moveTo>
                  <a:pt x="5" y="1"/>
                </a:moveTo>
                <a:lnTo>
                  <a:pt x="6" y="1"/>
                </a:lnTo>
                <a:lnTo>
                  <a:pt x="6" y="2"/>
                </a:lnTo>
                <a:lnTo>
                  <a:pt x="6" y="3"/>
                </a:lnTo>
                <a:lnTo>
                  <a:pt x="6" y="4"/>
                </a:lnTo>
                <a:lnTo>
                  <a:pt x="4" y="4"/>
                </a:lnTo>
                <a:lnTo>
                  <a:pt x="4" y="5"/>
                </a:lnTo>
                <a:lnTo>
                  <a:pt x="1" y="2"/>
                </a:lnTo>
                <a:lnTo>
                  <a:pt x="0" y="1"/>
                </a:lnTo>
                <a:lnTo>
                  <a:pt x="0" y="0"/>
                </a:lnTo>
                <a:lnTo>
                  <a:pt x="4" y="1"/>
                </a:lnTo>
                <a:lnTo>
                  <a:pt x="5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6" name="Freeform 84"/>
          <p:cNvSpPr>
            <a:spLocks/>
          </p:cNvSpPr>
          <p:nvPr/>
        </p:nvSpPr>
        <p:spPr bwMode="auto">
          <a:xfrm>
            <a:off x="5373688" y="2865877"/>
            <a:ext cx="42862" cy="42863"/>
          </a:xfrm>
          <a:custGeom>
            <a:avLst/>
            <a:gdLst>
              <a:gd name="T0" fmla="*/ 0 w 3"/>
              <a:gd name="T1" fmla="*/ 2147483647 h 3"/>
              <a:gd name="T2" fmla="*/ 2147483647 w 3"/>
              <a:gd name="T3" fmla="*/ 2147483647 h 3"/>
              <a:gd name="T4" fmla="*/ 2147483647 w 3"/>
              <a:gd name="T5" fmla="*/ 2147483647 h 3"/>
              <a:gd name="T6" fmla="*/ 2147483647 w 3"/>
              <a:gd name="T7" fmla="*/ 2147483647 h 3"/>
              <a:gd name="T8" fmla="*/ 2147483647 w 3"/>
              <a:gd name="T9" fmla="*/ 0 h 3"/>
              <a:gd name="T10" fmla="*/ 0 w 3"/>
              <a:gd name="T11" fmla="*/ 0 h 3"/>
              <a:gd name="T12" fmla="*/ 0 w 3"/>
              <a:gd name="T13" fmla="*/ 2147483647 h 3"/>
              <a:gd name="T14" fmla="*/ 0 w 3"/>
              <a:gd name="T15" fmla="*/ 2147483647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"/>
              <a:gd name="T25" fmla="*/ 0 h 3"/>
              <a:gd name="T26" fmla="*/ 3 w 3"/>
              <a:gd name="T27" fmla="*/ 3 h 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" h="3">
                <a:moveTo>
                  <a:pt x="0" y="2"/>
                </a:move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7" name="Freeform 85"/>
          <p:cNvSpPr>
            <a:spLocks/>
          </p:cNvSpPr>
          <p:nvPr/>
        </p:nvSpPr>
        <p:spPr bwMode="auto">
          <a:xfrm>
            <a:off x="5387975" y="2776977"/>
            <a:ext cx="100013" cy="146050"/>
          </a:xfrm>
          <a:custGeom>
            <a:avLst/>
            <a:gdLst>
              <a:gd name="T0" fmla="*/ 2147483647 w 7"/>
              <a:gd name="T1" fmla="*/ 2147483647 h 10"/>
              <a:gd name="T2" fmla="*/ 2147483647 w 7"/>
              <a:gd name="T3" fmla="*/ 2147483647 h 10"/>
              <a:gd name="T4" fmla="*/ 2147483647 w 7"/>
              <a:gd name="T5" fmla="*/ 2147483647 h 10"/>
              <a:gd name="T6" fmla="*/ 2147483647 w 7"/>
              <a:gd name="T7" fmla="*/ 2147483647 h 10"/>
              <a:gd name="T8" fmla="*/ 2147483647 w 7"/>
              <a:gd name="T9" fmla="*/ 2147483647 h 10"/>
              <a:gd name="T10" fmla="*/ 2147483647 w 7"/>
              <a:gd name="T11" fmla="*/ 2147483647 h 10"/>
              <a:gd name="T12" fmla="*/ 2147483647 w 7"/>
              <a:gd name="T13" fmla="*/ 2147483647 h 10"/>
              <a:gd name="T14" fmla="*/ 2147483647 w 7"/>
              <a:gd name="T15" fmla="*/ 2147483647 h 10"/>
              <a:gd name="T16" fmla="*/ 0 w 7"/>
              <a:gd name="T17" fmla="*/ 2147483647 h 10"/>
              <a:gd name="T18" fmla="*/ 2147483647 w 7"/>
              <a:gd name="T19" fmla="*/ 2147483647 h 10"/>
              <a:gd name="T20" fmla="*/ 0 w 7"/>
              <a:gd name="T21" fmla="*/ 2147483647 h 10"/>
              <a:gd name="T22" fmla="*/ 0 w 7"/>
              <a:gd name="T23" fmla="*/ 2147483647 h 10"/>
              <a:gd name="T24" fmla="*/ 2147483647 w 7"/>
              <a:gd name="T25" fmla="*/ 0 h 10"/>
              <a:gd name="T26" fmla="*/ 2147483647 w 7"/>
              <a:gd name="T27" fmla="*/ 2147483647 h 10"/>
              <a:gd name="T28" fmla="*/ 2147483647 w 7"/>
              <a:gd name="T29" fmla="*/ 2147483647 h 10"/>
              <a:gd name="T30" fmla="*/ 2147483647 w 7"/>
              <a:gd name="T31" fmla="*/ 2147483647 h 10"/>
              <a:gd name="T32" fmla="*/ 2147483647 w 7"/>
              <a:gd name="T33" fmla="*/ 2147483647 h 10"/>
              <a:gd name="T34" fmla="*/ 2147483647 w 7"/>
              <a:gd name="T35" fmla="*/ 2147483647 h 10"/>
              <a:gd name="T36" fmla="*/ 2147483647 w 7"/>
              <a:gd name="T37" fmla="*/ 2147483647 h 10"/>
              <a:gd name="T38" fmla="*/ 2147483647 w 7"/>
              <a:gd name="T39" fmla="*/ 2147483647 h 10"/>
              <a:gd name="T40" fmla="*/ 2147483647 w 7"/>
              <a:gd name="T41" fmla="*/ 2147483647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7"/>
              <a:gd name="T64" fmla="*/ 0 h 10"/>
              <a:gd name="T65" fmla="*/ 7 w 7"/>
              <a:gd name="T66" fmla="*/ 10 h 1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7" h="10">
                <a:moveTo>
                  <a:pt x="3" y="10"/>
                </a:moveTo>
                <a:lnTo>
                  <a:pt x="2" y="8"/>
                </a:lnTo>
                <a:lnTo>
                  <a:pt x="1" y="8"/>
                </a:lnTo>
                <a:lnTo>
                  <a:pt x="2" y="7"/>
                </a:lnTo>
                <a:lnTo>
                  <a:pt x="1" y="6"/>
                </a:lnTo>
                <a:lnTo>
                  <a:pt x="1" y="5"/>
                </a:lnTo>
                <a:lnTo>
                  <a:pt x="1" y="4"/>
                </a:lnTo>
                <a:lnTo>
                  <a:pt x="1" y="3"/>
                </a:lnTo>
                <a:lnTo>
                  <a:pt x="0" y="3"/>
                </a:lnTo>
                <a:lnTo>
                  <a:pt x="1" y="2"/>
                </a:lnTo>
                <a:lnTo>
                  <a:pt x="0" y="2"/>
                </a:lnTo>
                <a:lnTo>
                  <a:pt x="0" y="1"/>
                </a:lnTo>
                <a:lnTo>
                  <a:pt x="2" y="0"/>
                </a:lnTo>
                <a:lnTo>
                  <a:pt x="4" y="3"/>
                </a:lnTo>
                <a:lnTo>
                  <a:pt x="6" y="3"/>
                </a:lnTo>
                <a:lnTo>
                  <a:pt x="7" y="5"/>
                </a:lnTo>
                <a:lnTo>
                  <a:pt x="6" y="5"/>
                </a:lnTo>
                <a:lnTo>
                  <a:pt x="6" y="7"/>
                </a:lnTo>
                <a:lnTo>
                  <a:pt x="6" y="9"/>
                </a:lnTo>
                <a:lnTo>
                  <a:pt x="4" y="9"/>
                </a:lnTo>
                <a:lnTo>
                  <a:pt x="3" y="1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8" name="Freeform 86"/>
          <p:cNvSpPr>
            <a:spLocks/>
          </p:cNvSpPr>
          <p:nvPr/>
        </p:nvSpPr>
        <p:spPr bwMode="auto">
          <a:xfrm>
            <a:off x="5430838" y="2908740"/>
            <a:ext cx="57150" cy="41275"/>
          </a:xfrm>
          <a:custGeom>
            <a:avLst/>
            <a:gdLst>
              <a:gd name="T0" fmla="*/ 2147483647 w 4"/>
              <a:gd name="T1" fmla="*/ 2147483647 h 3"/>
              <a:gd name="T2" fmla="*/ 2147483647 w 4"/>
              <a:gd name="T3" fmla="*/ 0 h 3"/>
              <a:gd name="T4" fmla="*/ 2147483647 w 4"/>
              <a:gd name="T5" fmla="*/ 0 h 3"/>
              <a:gd name="T6" fmla="*/ 0 w 4"/>
              <a:gd name="T7" fmla="*/ 2147483647 h 3"/>
              <a:gd name="T8" fmla="*/ 2147483647 w 4"/>
              <a:gd name="T9" fmla="*/ 2147483647 h 3"/>
              <a:gd name="T10" fmla="*/ 2147483647 w 4"/>
              <a:gd name="T11" fmla="*/ 2147483647 h 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3"/>
              <a:gd name="T20" fmla="*/ 4 w 4"/>
              <a:gd name="T21" fmla="*/ 3 h 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3">
                <a:moveTo>
                  <a:pt x="4" y="1"/>
                </a:moveTo>
                <a:lnTo>
                  <a:pt x="3" y="0"/>
                </a:lnTo>
                <a:lnTo>
                  <a:pt x="1" y="0"/>
                </a:lnTo>
                <a:lnTo>
                  <a:pt x="0" y="1"/>
                </a:lnTo>
                <a:lnTo>
                  <a:pt x="1" y="3"/>
                </a:lnTo>
                <a:lnTo>
                  <a:pt x="4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9" name="Freeform 87"/>
          <p:cNvSpPr>
            <a:spLocks/>
          </p:cNvSpPr>
          <p:nvPr/>
        </p:nvSpPr>
        <p:spPr bwMode="auto">
          <a:xfrm>
            <a:off x="5276850" y="2534090"/>
            <a:ext cx="225425" cy="158750"/>
          </a:xfrm>
          <a:custGeom>
            <a:avLst/>
            <a:gdLst>
              <a:gd name="T0" fmla="*/ 2147483647 w 16"/>
              <a:gd name="T1" fmla="*/ 2147483647 h 11"/>
              <a:gd name="T2" fmla="*/ 2147483647 w 16"/>
              <a:gd name="T3" fmla="*/ 2147483647 h 11"/>
              <a:gd name="T4" fmla="*/ 2147483647 w 16"/>
              <a:gd name="T5" fmla="*/ 2147483647 h 11"/>
              <a:gd name="T6" fmla="*/ 2147483647 w 16"/>
              <a:gd name="T7" fmla="*/ 2147483647 h 11"/>
              <a:gd name="T8" fmla="*/ 2147483647 w 16"/>
              <a:gd name="T9" fmla="*/ 0 h 11"/>
              <a:gd name="T10" fmla="*/ 2147483647 w 16"/>
              <a:gd name="T11" fmla="*/ 0 h 11"/>
              <a:gd name="T12" fmla="*/ 2147483647 w 16"/>
              <a:gd name="T13" fmla="*/ 2147483647 h 11"/>
              <a:gd name="T14" fmla="*/ 2147483647 w 16"/>
              <a:gd name="T15" fmla="*/ 2147483647 h 11"/>
              <a:gd name="T16" fmla="*/ 2147483647 w 16"/>
              <a:gd name="T17" fmla="*/ 0 h 11"/>
              <a:gd name="T18" fmla="*/ 0 w 16"/>
              <a:gd name="T19" fmla="*/ 2147483647 h 11"/>
              <a:gd name="T20" fmla="*/ 2147483647 w 16"/>
              <a:gd name="T21" fmla="*/ 2147483647 h 11"/>
              <a:gd name="T22" fmla="*/ 2147483647 w 16"/>
              <a:gd name="T23" fmla="*/ 2147483647 h 11"/>
              <a:gd name="T24" fmla="*/ 2147483647 w 16"/>
              <a:gd name="T25" fmla="*/ 2147483647 h 11"/>
              <a:gd name="T26" fmla="*/ 2147483647 w 16"/>
              <a:gd name="T27" fmla="*/ 2147483647 h 11"/>
              <a:gd name="T28" fmla="*/ 2147483647 w 16"/>
              <a:gd name="T29" fmla="*/ 2147483647 h 11"/>
              <a:gd name="T30" fmla="*/ 2147483647 w 16"/>
              <a:gd name="T31" fmla="*/ 2147483647 h 11"/>
              <a:gd name="T32" fmla="*/ 2147483647 w 16"/>
              <a:gd name="T33" fmla="*/ 2147483647 h 11"/>
              <a:gd name="T34" fmla="*/ 2147483647 w 16"/>
              <a:gd name="T35" fmla="*/ 2147483647 h 11"/>
              <a:gd name="T36" fmla="*/ 2147483647 w 16"/>
              <a:gd name="T37" fmla="*/ 2147483647 h 11"/>
              <a:gd name="T38" fmla="*/ 2147483647 w 16"/>
              <a:gd name="T39" fmla="*/ 2147483647 h 1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6"/>
              <a:gd name="T61" fmla="*/ 0 h 11"/>
              <a:gd name="T62" fmla="*/ 16 w 16"/>
              <a:gd name="T63" fmla="*/ 11 h 1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6" h="11">
                <a:moveTo>
                  <a:pt x="15" y="6"/>
                </a:moveTo>
                <a:lnTo>
                  <a:pt x="14" y="5"/>
                </a:lnTo>
                <a:lnTo>
                  <a:pt x="15" y="3"/>
                </a:lnTo>
                <a:lnTo>
                  <a:pt x="14" y="1"/>
                </a:lnTo>
                <a:lnTo>
                  <a:pt x="13" y="0"/>
                </a:lnTo>
                <a:lnTo>
                  <a:pt x="8" y="0"/>
                </a:lnTo>
                <a:lnTo>
                  <a:pt x="8" y="1"/>
                </a:lnTo>
                <a:lnTo>
                  <a:pt x="7" y="1"/>
                </a:lnTo>
                <a:lnTo>
                  <a:pt x="6" y="0"/>
                </a:lnTo>
                <a:lnTo>
                  <a:pt x="0" y="2"/>
                </a:lnTo>
                <a:lnTo>
                  <a:pt x="1" y="8"/>
                </a:lnTo>
                <a:lnTo>
                  <a:pt x="2" y="8"/>
                </a:lnTo>
                <a:lnTo>
                  <a:pt x="4" y="9"/>
                </a:lnTo>
                <a:lnTo>
                  <a:pt x="4" y="8"/>
                </a:lnTo>
                <a:lnTo>
                  <a:pt x="6" y="9"/>
                </a:lnTo>
                <a:lnTo>
                  <a:pt x="9" y="11"/>
                </a:lnTo>
                <a:lnTo>
                  <a:pt x="12" y="11"/>
                </a:lnTo>
                <a:lnTo>
                  <a:pt x="13" y="11"/>
                </a:lnTo>
                <a:lnTo>
                  <a:pt x="16" y="8"/>
                </a:lnTo>
                <a:lnTo>
                  <a:pt x="15" y="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0" name="Freeform 88"/>
          <p:cNvSpPr>
            <a:spLocks/>
          </p:cNvSpPr>
          <p:nvPr/>
        </p:nvSpPr>
        <p:spPr bwMode="auto">
          <a:xfrm>
            <a:off x="5081588" y="2519802"/>
            <a:ext cx="209550" cy="228600"/>
          </a:xfrm>
          <a:custGeom>
            <a:avLst/>
            <a:gdLst>
              <a:gd name="T0" fmla="*/ 2147483647 w 15"/>
              <a:gd name="T1" fmla="*/ 2147483647 h 16"/>
              <a:gd name="T2" fmla="*/ 2147483647 w 15"/>
              <a:gd name="T3" fmla="*/ 0 h 16"/>
              <a:gd name="T4" fmla="*/ 2147483647 w 15"/>
              <a:gd name="T5" fmla="*/ 0 h 16"/>
              <a:gd name="T6" fmla="*/ 2147483647 w 15"/>
              <a:gd name="T7" fmla="*/ 2147483647 h 16"/>
              <a:gd name="T8" fmla="*/ 2147483647 w 15"/>
              <a:gd name="T9" fmla="*/ 2147483647 h 16"/>
              <a:gd name="T10" fmla="*/ 2147483647 w 15"/>
              <a:gd name="T11" fmla="*/ 2147483647 h 16"/>
              <a:gd name="T12" fmla="*/ 2147483647 w 15"/>
              <a:gd name="T13" fmla="*/ 2147483647 h 16"/>
              <a:gd name="T14" fmla="*/ 2147483647 w 15"/>
              <a:gd name="T15" fmla="*/ 2147483647 h 16"/>
              <a:gd name="T16" fmla="*/ 0 w 15"/>
              <a:gd name="T17" fmla="*/ 2147483647 h 16"/>
              <a:gd name="T18" fmla="*/ 0 w 15"/>
              <a:gd name="T19" fmla="*/ 2147483647 h 16"/>
              <a:gd name="T20" fmla="*/ 0 w 15"/>
              <a:gd name="T21" fmla="*/ 2147483647 h 16"/>
              <a:gd name="T22" fmla="*/ 2147483647 w 15"/>
              <a:gd name="T23" fmla="*/ 2147483647 h 16"/>
              <a:gd name="T24" fmla="*/ 2147483647 w 15"/>
              <a:gd name="T25" fmla="*/ 2147483647 h 16"/>
              <a:gd name="T26" fmla="*/ 2147483647 w 15"/>
              <a:gd name="T27" fmla="*/ 2147483647 h 16"/>
              <a:gd name="T28" fmla="*/ 2147483647 w 15"/>
              <a:gd name="T29" fmla="*/ 2147483647 h 16"/>
              <a:gd name="T30" fmla="*/ 2147483647 w 15"/>
              <a:gd name="T31" fmla="*/ 2147483647 h 16"/>
              <a:gd name="T32" fmla="*/ 2147483647 w 15"/>
              <a:gd name="T33" fmla="*/ 2147483647 h 16"/>
              <a:gd name="T34" fmla="*/ 2147483647 w 15"/>
              <a:gd name="T35" fmla="*/ 2147483647 h 16"/>
              <a:gd name="T36" fmla="*/ 2147483647 w 15"/>
              <a:gd name="T37" fmla="*/ 2147483647 h 16"/>
              <a:gd name="T38" fmla="*/ 2147483647 w 15"/>
              <a:gd name="T39" fmla="*/ 2147483647 h 16"/>
              <a:gd name="T40" fmla="*/ 2147483647 w 15"/>
              <a:gd name="T41" fmla="*/ 2147483647 h 16"/>
              <a:gd name="T42" fmla="*/ 2147483647 w 15"/>
              <a:gd name="T43" fmla="*/ 2147483647 h 16"/>
              <a:gd name="T44" fmla="*/ 2147483647 w 15"/>
              <a:gd name="T45" fmla="*/ 2147483647 h 16"/>
              <a:gd name="T46" fmla="*/ 2147483647 w 15"/>
              <a:gd name="T47" fmla="*/ 2147483647 h 16"/>
              <a:gd name="T48" fmla="*/ 2147483647 w 15"/>
              <a:gd name="T49" fmla="*/ 2147483647 h 16"/>
              <a:gd name="T50" fmla="*/ 2147483647 w 15"/>
              <a:gd name="T51" fmla="*/ 2147483647 h 16"/>
              <a:gd name="T52" fmla="*/ 2147483647 w 15"/>
              <a:gd name="T53" fmla="*/ 2147483647 h 16"/>
              <a:gd name="T54" fmla="*/ 2147483647 w 15"/>
              <a:gd name="T55" fmla="*/ 2147483647 h 16"/>
              <a:gd name="T56" fmla="*/ 2147483647 w 15"/>
              <a:gd name="T57" fmla="*/ 2147483647 h 1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5"/>
              <a:gd name="T88" fmla="*/ 0 h 16"/>
              <a:gd name="T89" fmla="*/ 15 w 15"/>
              <a:gd name="T90" fmla="*/ 16 h 1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5" h="16">
                <a:moveTo>
                  <a:pt x="8" y="2"/>
                </a:moveTo>
                <a:lnTo>
                  <a:pt x="6" y="0"/>
                </a:lnTo>
                <a:lnTo>
                  <a:pt x="5" y="0"/>
                </a:lnTo>
                <a:lnTo>
                  <a:pt x="5" y="1"/>
                </a:lnTo>
                <a:lnTo>
                  <a:pt x="5" y="3"/>
                </a:lnTo>
                <a:lnTo>
                  <a:pt x="3" y="3"/>
                </a:lnTo>
                <a:lnTo>
                  <a:pt x="2" y="5"/>
                </a:lnTo>
                <a:lnTo>
                  <a:pt x="2" y="6"/>
                </a:lnTo>
                <a:lnTo>
                  <a:pt x="0" y="7"/>
                </a:lnTo>
                <a:lnTo>
                  <a:pt x="0" y="9"/>
                </a:lnTo>
                <a:lnTo>
                  <a:pt x="0" y="10"/>
                </a:lnTo>
                <a:lnTo>
                  <a:pt x="1" y="11"/>
                </a:lnTo>
                <a:lnTo>
                  <a:pt x="4" y="13"/>
                </a:lnTo>
                <a:lnTo>
                  <a:pt x="3" y="15"/>
                </a:lnTo>
                <a:lnTo>
                  <a:pt x="6" y="16"/>
                </a:lnTo>
                <a:lnTo>
                  <a:pt x="12" y="15"/>
                </a:lnTo>
                <a:lnTo>
                  <a:pt x="11" y="14"/>
                </a:lnTo>
                <a:lnTo>
                  <a:pt x="13" y="13"/>
                </a:lnTo>
                <a:lnTo>
                  <a:pt x="11" y="11"/>
                </a:lnTo>
                <a:lnTo>
                  <a:pt x="10" y="10"/>
                </a:lnTo>
                <a:lnTo>
                  <a:pt x="14" y="8"/>
                </a:lnTo>
                <a:lnTo>
                  <a:pt x="15" y="9"/>
                </a:lnTo>
                <a:lnTo>
                  <a:pt x="14" y="3"/>
                </a:lnTo>
                <a:lnTo>
                  <a:pt x="12" y="2"/>
                </a:lnTo>
                <a:lnTo>
                  <a:pt x="13" y="2"/>
                </a:lnTo>
                <a:lnTo>
                  <a:pt x="12" y="1"/>
                </a:lnTo>
                <a:lnTo>
                  <a:pt x="8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1" name="Freeform 89"/>
          <p:cNvSpPr>
            <a:spLocks/>
          </p:cNvSpPr>
          <p:nvPr/>
        </p:nvSpPr>
        <p:spPr bwMode="auto">
          <a:xfrm>
            <a:off x="5010150" y="2619815"/>
            <a:ext cx="71438" cy="57150"/>
          </a:xfrm>
          <a:custGeom>
            <a:avLst/>
            <a:gdLst>
              <a:gd name="T0" fmla="*/ 2147483647 w 5"/>
              <a:gd name="T1" fmla="*/ 0 h 4"/>
              <a:gd name="T2" fmla="*/ 2147483647 w 5"/>
              <a:gd name="T3" fmla="*/ 2147483647 h 4"/>
              <a:gd name="T4" fmla="*/ 2147483647 w 5"/>
              <a:gd name="T5" fmla="*/ 2147483647 h 4"/>
              <a:gd name="T6" fmla="*/ 2147483647 w 5"/>
              <a:gd name="T7" fmla="*/ 2147483647 h 4"/>
              <a:gd name="T8" fmla="*/ 2147483647 w 5"/>
              <a:gd name="T9" fmla="*/ 2147483647 h 4"/>
              <a:gd name="T10" fmla="*/ 2147483647 w 5"/>
              <a:gd name="T11" fmla="*/ 2147483647 h 4"/>
              <a:gd name="T12" fmla="*/ 2147483647 w 5"/>
              <a:gd name="T13" fmla="*/ 2147483647 h 4"/>
              <a:gd name="T14" fmla="*/ 2147483647 w 5"/>
              <a:gd name="T15" fmla="*/ 2147483647 h 4"/>
              <a:gd name="T16" fmla="*/ 0 w 5"/>
              <a:gd name="T17" fmla="*/ 2147483647 h 4"/>
              <a:gd name="T18" fmla="*/ 2147483647 w 5"/>
              <a:gd name="T19" fmla="*/ 0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"/>
              <a:gd name="T31" fmla="*/ 0 h 4"/>
              <a:gd name="T32" fmla="*/ 5 w 5"/>
              <a:gd name="T33" fmla="*/ 4 h 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" h="4">
                <a:moveTo>
                  <a:pt x="2" y="0"/>
                </a:moveTo>
                <a:lnTo>
                  <a:pt x="4" y="1"/>
                </a:lnTo>
                <a:lnTo>
                  <a:pt x="5" y="2"/>
                </a:lnTo>
                <a:lnTo>
                  <a:pt x="5" y="3"/>
                </a:lnTo>
                <a:lnTo>
                  <a:pt x="5" y="4"/>
                </a:lnTo>
                <a:lnTo>
                  <a:pt x="4" y="4"/>
                </a:lnTo>
                <a:lnTo>
                  <a:pt x="4" y="3"/>
                </a:lnTo>
                <a:lnTo>
                  <a:pt x="3" y="3"/>
                </a:lnTo>
                <a:lnTo>
                  <a:pt x="0" y="1"/>
                </a:lnTo>
                <a:lnTo>
                  <a:pt x="2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2" name="Freeform 90"/>
          <p:cNvSpPr>
            <a:spLocks/>
          </p:cNvSpPr>
          <p:nvPr/>
        </p:nvSpPr>
        <p:spPr bwMode="auto">
          <a:xfrm>
            <a:off x="5067300" y="2070540"/>
            <a:ext cx="517525" cy="360362"/>
          </a:xfrm>
          <a:custGeom>
            <a:avLst/>
            <a:gdLst>
              <a:gd name="T0" fmla="*/ 2147483647 w 37"/>
              <a:gd name="T1" fmla="*/ 2147483647 h 25"/>
              <a:gd name="T2" fmla="*/ 2147483647 w 37"/>
              <a:gd name="T3" fmla="*/ 2147483647 h 25"/>
              <a:gd name="T4" fmla="*/ 2147483647 w 37"/>
              <a:gd name="T5" fmla="*/ 2147483647 h 25"/>
              <a:gd name="T6" fmla="*/ 2147483647 w 37"/>
              <a:gd name="T7" fmla="*/ 2147483647 h 25"/>
              <a:gd name="T8" fmla="*/ 2147483647 w 37"/>
              <a:gd name="T9" fmla="*/ 2147483647 h 25"/>
              <a:gd name="T10" fmla="*/ 2147483647 w 37"/>
              <a:gd name="T11" fmla="*/ 2147483647 h 25"/>
              <a:gd name="T12" fmla="*/ 2147483647 w 37"/>
              <a:gd name="T13" fmla="*/ 2147483647 h 25"/>
              <a:gd name="T14" fmla="*/ 2147483647 w 37"/>
              <a:gd name="T15" fmla="*/ 2147483647 h 25"/>
              <a:gd name="T16" fmla="*/ 2147483647 w 37"/>
              <a:gd name="T17" fmla="*/ 2147483647 h 25"/>
              <a:gd name="T18" fmla="*/ 2147483647 w 37"/>
              <a:gd name="T19" fmla="*/ 2147483647 h 25"/>
              <a:gd name="T20" fmla="*/ 2147483647 w 37"/>
              <a:gd name="T21" fmla="*/ 2147483647 h 25"/>
              <a:gd name="T22" fmla="*/ 2147483647 w 37"/>
              <a:gd name="T23" fmla="*/ 2147483647 h 25"/>
              <a:gd name="T24" fmla="*/ 0 w 37"/>
              <a:gd name="T25" fmla="*/ 2147483647 h 25"/>
              <a:gd name="T26" fmla="*/ 2147483647 w 37"/>
              <a:gd name="T27" fmla="*/ 2147483647 h 25"/>
              <a:gd name="T28" fmla="*/ 2147483647 w 37"/>
              <a:gd name="T29" fmla="*/ 2147483647 h 25"/>
              <a:gd name="T30" fmla="*/ 2147483647 w 37"/>
              <a:gd name="T31" fmla="*/ 2147483647 h 25"/>
              <a:gd name="T32" fmla="*/ 2147483647 w 37"/>
              <a:gd name="T33" fmla="*/ 2147483647 h 25"/>
              <a:gd name="T34" fmla="*/ 2147483647 w 37"/>
              <a:gd name="T35" fmla="*/ 2147483647 h 25"/>
              <a:gd name="T36" fmla="*/ 2147483647 w 37"/>
              <a:gd name="T37" fmla="*/ 2147483647 h 25"/>
              <a:gd name="T38" fmla="*/ 2147483647 w 37"/>
              <a:gd name="T39" fmla="*/ 2147483647 h 25"/>
              <a:gd name="T40" fmla="*/ 2147483647 w 37"/>
              <a:gd name="T41" fmla="*/ 2147483647 h 25"/>
              <a:gd name="T42" fmla="*/ 2147483647 w 37"/>
              <a:gd name="T43" fmla="*/ 2147483647 h 25"/>
              <a:gd name="T44" fmla="*/ 2147483647 w 37"/>
              <a:gd name="T45" fmla="*/ 2147483647 h 25"/>
              <a:gd name="T46" fmla="*/ 2147483647 w 37"/>
              <a:gd name="T47" fmla="*/ 2147483647 h 25"/>
              <a:gd name="T48" fmla="*/ 2147483647 w 37"/>
              <a:gd name="T49" fmla="*/ 0 h 25"/>
              <a:gd name="T50" fmla="*/ 2147483647 w 37"/>
              <a:gd name="T51" fmla="*/ 2147483647 h 25"/>
              <a:gd name="T52" fmla="*/ 2147483647 w 37"/>
              <a:gd name="T53" fmla="*/ 2147483647 h 25"/>
              <a:gd name="T54" fmla="*/ 2147483647 w 37"/>
              <a:gd name="T55" fmla="*/ 2147483647 h 25"/>
              <a:gd name="T56" fmla="*/ 2147483647 w 37"/>
              <a:gd name="T57" fmla="*/ 2147483647 h 25"/>
              <a:gd name="T58" fmla="*/ 2147483647 w 37"/>
              <a:gd name="T59" fmla="*/ 2147483647 h 25"/>
              <a:gd name="T60" fmla="*/ 2147483647 w 37"/>
              <a:gd name="T61" fmla="*/ 2147483647 h 25"/>
              <a:gd name="T62" fmla="*/ 2147483647 w 37"/>
              <a:gd name="T63" fmla="*/ 2147483647 h 25"/>
              <a:gd name="T64" fmla="*/ 2147483647 w 37"/>
              <a:gd name="T65" fmla="*/ 2147483647 h 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7"/>
              <a:gd name="T100" fmla="*/ 0 h 25"/>
              <a:gd name="T101" fmla="*/ 37 w 37"/>
              <a:gd name="T102" fmla="*/ 25 h 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7" h="25">
                <a:moveTo>
                  <a:pt x="23" y="4"/>
                </a:moveTo>
                <a:lnTo>
                  <a:pt x="22" y="5"/>
                </a:lnTo>
                <a:lnTo>
                  <a:pt x="20" y="5"/>
                </a:lnTo>
                <a:lnTo>
                  <a:pt x="19" y="6"/>
                </a:lnTo>
                <a:lnTo>
                  <a:pt x="18" y="6"/>
                </a:lnTo>
                <a:lnTo>
                  <a:pt x="17" y="8"/>
                </a:lnTo>
                <a:lnTo>
                  <a:pt x="15" y="10"/>
                </a:lnTo>
                <a:lnTo>
                  <a:pt x="14" y="12"/>
                </a:lnTo>
                <a:lnTo>
                  <a:pt x="14" y="13"/>
                </a:lnTo>
                <a:lnTo>
                  <a:pt x="11" y="14"/>
                </a:lnTo>
                <a:lnTo>
                  <a:pt x="11" y="16"/>
                </a:lnTo>
                <a:lnTo>
                  <a:pt x="12" y="19"/>
                </a:lnTo>
                <a:lnTo>
                  <a:pt x="11" y="19"/>
                </a:lnTo>
                <a:lnTo>
                  <a:pt x="11" y="21"/>
                </a:lnTo>
                <a:lnTo>
                  <a:pt x="10" y="22"/>
                </a:lnTo>
                <a:lnTo>
                  <a:pt x="10" y="23"/>
                </a:lnTo>
                <a:lnTo>
                  <a:pt x="9" y="23"/>
                </a:lnTo>
                <a:lnTo>
                  <a:pt x="4" y="25"/>
                </a:lnTo>
                <a:lnTo>
                  <a:pt x="2" y="25"/>
                </a:lnTo>
                <a:lnTo>
                  <a:pt x="1" y="24"/>
                </a:lnTo>
                <a:lnTo>
                  <a:pt x="2" y="23"/>
                </a:lnTo>
                <a:lnTo>
                  <a:pt x="1" y="23"/>
                </a:lnTo>
                <a:lnTo>
                  <a:pt x="1" y="21"/>
                </a:lnTo>
                <a:lnTo>
                  <a:pt x="0" y="19"/>
                </a:lnTo>
                <a:lnTo>
                  <a:pt x="1" y="18"/>
                </a:lnTo>
                <a:lnTo>
                  <a:pt x="4" y="16"/>
                </a:lnTo>
                <a:lnTo>
                  <a:pt x="5" y="15"/>
                </a:lnTo>
                <a:lnTo>
                  <a:pt x="7" y="14"/>
                </a:lnTo>
                <a:lnTo>
                  <a:pt x="7" y="15"/>
                </a:lnTo>
                <a:lnTo>
                  <a:pt x="11" y="11"/>
                </a:lnTo>
                <a:lnTo>
                  <a:pt x="14" y="8"/>
                </a:lnTo>
                <a:lnTo>
                  <a:pt x="16" y="6"/>
                </a:lnTo>
                <a:lnTo>
                  <a:pt x="12" y="6"/>
                </a:lnTo>
                <a:lnTo>
                  <a:pt x="15" y="5"/>
                </a:lnTo>
                <a:lnTo>
                  <a:pt x="14" y="5"/>
                </a:lnTo>
                <a:lnTo>
                  <a:pt x="17" y="4"/>
                </a:lnTo>
                <a:lnTo>
                  <a:pt x="16" y="5"/>
                </a:lnTo>
                <a:lnTo>
                  <a:pt x="17" y="4"/>
                </a:lnTo>
                <a:lnTo>
                  <a:pt x="17" y="5"/>
                </a:lnTo>
                <a:lnTo>
                  <a:pt x="19" y="4"/>
                </a:lnTo>
                <a:lnTo>
                  <a:pt x="18" y="4"/>
                </a:lnTo>
                <a:lnTo>
                  <a:pt x="20" y="2"/>
                </a:lnTo>
                <a:lnTo>
                  <a:pt x="24" y="2"/>
                </a:lnTo>
                <a:lnTo>
                  <a:pt x="26" y="1"/>
                </a:lnTo>
                <a:lnTo>
                  <a:pt x="27" y="1"/>
                </a:lnTo>
                <a:lnTo>
                  <a:pt x="29" y="0"/>
                </a:lnTo>
                <a:lnTo>
                  <a:pt x="29" y="1"/>
                </a:lnTo>
                <a:lnTo>
                  <a:pt x="30" y="1"/>
                </a:lnTo>
                <a:lnTo>
                  <a:pt x="31" y="2"/>
                </a:lnTo>
                <a:lnTo>
                  <a:pt x="32" y="1"/>
                </a:lnTo>
                <a:lnTo>
                  <a:pt x="34" y="1"/>
                </a:lnTo>
                <a:lnTo>
                  <a:pt x="37" y="2"/>
                </a:lnTo>
                <a:lnTo>
                  <a:pt x="34" y="2"/>
                </a:lnTo>
                <a:lnTo>
                  <a:pt x="37" y="3"/>
                </a:lnTo>
                <a:lnTo>
                  <a:pt x="34" y="4"/>
                </a:lnTo>
                <a:lnTo>
                  <a:pt x="34" y="3"/>
                </a:lnTo>
                <a:lnTo>
                  <a:pt x="32" y="2"/>
                </a:lnTo>
                <a:lnTo>
                  <a:pt x="30" y="3"/>
                </a:lnTo>
                <a:lnTo>
                  <a:pt x="30" y="4"/>
                </a:lnTo>
                <a:lnTo>
                  <a:pt x="29" y="5"/>
                </a:lnTo>
                <a:lnTo>
                  <a:pt x="26" y="5"/>
                </a:lnTo>
                <a:lnTo>
                  <a:pt x="24" y="4"/>
                </a:lnTo>
                <a:lnTo>
                  <a:pt x="23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3" name="Freeform 91"/>
          <p:cNvSpPr>
            <a:spLocks/>
          </p:cNvSpPr>
          <p:nvPr/>
        </p:nvSpPr>
        <p:spPr bwMode="auto">
          <a:xfrm>
            <a:off x="5207000" y="2129277"/>
            <a:ext cx="252413" cy="374650"/>
          </a:xfrm>
          <a:custGeom>
            <a:avLst/>
            <a:gdLst>
              <a:gd name="T0" fmla="*/ 0 w 18"/>
              <a:gd name="T1" fmla="*/ 2147483647 h 26"/>
              <a:gd name="T2" fmla="*/ 0 w 18"/>
              <a:gd name="T3" fmla="*/ 2147483647 h 26"/>
              <a:gd name="T4" fmla="*/ 2147483647 w 18"/>
              <a:gd name="T5" fmla="*/ 2147483647 h 26"/>
              <a:gd name="T6" fmla="*/ 2147483647 w 18"/>
              <a:gd name="T7" fmla="*/ 2147483647 h 26"/>
              <a:gd name="T8" fmla="*/ 2147483647 w 18"/>
              <a:gd name="T9" fmla="*/ 2147483647 h 26"/>
              <a:gd name="T10" fmla="*/ 2147483647 w 18"/>
              <a:gd name="T11" fmla="*/ 2147483647 h 26"/>
              <a:gd name="T12" fmla="*/ 2147483647 w 18"/>
              <a:gd name="T13" fmla="*/ 2147483647 h 26"/>
              <a:gd name="T14" fmla="*/ 2147483647 w 18"/>
              <a:gd name="T15" fmla="*/ 2147483647 h 26"/>
              <a:gd name="T16" fmla="*/ 2147483647 w 18"/>
              <a:gd name="T17" fmla="*/ 2147483647 h 26"/>
              <a:gd name="T18" fmla="*/ 2147483647 w 18"/>
              <a:gd name="T19" fmla="*/ 2147483647 h 26"/>
              <a:gd name="T20" fmla="*/ 2147483647 w 18"/>
              <a:gd name="T21" fmla="*/ 2147483647 h 26"/>
              <a:gd name="T22" fmla="*/ 2147483647 w 18"/>
              <a:gd name="T23" fmla="*/ 2147483647 h 26"/>
              <a:gd name="T24" fmla="*/ 2147483647 w 18"/>
              <a:gd name="T25" fmla="*/ 2147483647 h 26"/>
              <a:gd name="T26" fmla="*/ 2147483647 w 18"/>
              <a:gd name="T27" fmla="*/ 2147483647 h 26"/>
              <a:gd name="T28" fmla="*/ 2147483647 w 18"/>
              <a:gd name="T29" fmla="*/ 2147483647 h 26"/>
              <a:gd name="T30" fmla="*/ 2147483647 w 18"/>
              <a:gd name="T31" fmla="*/ 0 h 26"/>
              <a:gd name="T32" fmla="*/ 2147483647 w 18"/>
              <a:gd name="T33" fmla="*/ 2147483647 h 26"/>
              <a:gd name="T34" fmla="*/ 2147483647 w 18"/>
              <a:gd name="T35" fmla="*/ 2147483647 h 26"/>
              <a:gd name="T36" fmla="*/ 2147483647 w 18"/>
              <a:gd name="T37" fmla="*/ 2147483647 h 26"/>
              <a:gd name="T38" fmla="*/ 2147483647 w 18"/>
              <a:gd name="T39" fmla="*/ 2147483647 h 26"/>
              <a:gd name="T40" fmla="*/ 2147483647 w 18"/>
              <a:gd name="T41" fmla="*/ 2147483647 h 26"/>
              <a:gd name="T42" fmla="*/ 2147483647 w 18"/>
              <a:gd name="T43" fmla="*/ 2147483647 h 26"/>
              <a:gd name="T44" fmla="*/ 2147483647 w 18"/>
              <a:gd name="T45" fmla="*/ 2147483647 h 26"/>
              <a:gd name="T46" fmla="*/ 2147483647 w 18"/>
              <a:gd name="T47" fmla="*/ 2147483647 h 26"/>
              <a:gd name="T48" fmla="*/ 2147483647 w 18"/>
              <a:gd name="T49" fmla="*/ 2147483647 h 26"/>
              <a:gd name="T50" fmla="*/ 2147483647 w 18"/>
              <a:gd name="T51" fmla="*/ 2147483647 h 26"/>
              <a:gd name="T52" fmla="*/ 2147483647 w 18"/>
              <a:gd name="T53" fmla="*/ 2147483647 h 26"/>
              <a:gd name="T54" fmla="*/ 2147483647 w 18"/>
              <a:gd name="T55" fmla="*/ 2147483647 h 26"/>
              <a:gd name="T56" fmla="*/ 2147483647 w 18"/>
              <a:gd name="T57" fmla="*/ 2147483647 h 26"/>
              <a:gd name="T58" fmla="*/ 2147483647 w 18"/>
              <a:gd name="T59" fmla="*/ 2147483647 h 26"/>
              <a:gd name="T60" fmla="*/ 2147483647 w 18"/>
              <a:gd name="T61" fmla="*/ 2147483647 h 26"/>
              <a:gd name="T62" fmla="*/ 2147483647 w 18"/>
              <a:gd name="T63" fmla="*/ 2147483647 h 26"/>
              <a:gd name="T64" fmla="*/ 2147483647 w 18"/>
              <a:gd name="T65" fmla="*/ 2147483647 h 26"/>
              <a:gd name="T66" fmla="*/ 0 w 18"/>
              <a:gd name="T67" fmla="*/ 2147483647 h 26"/>
              <a:gd name="T68" fmla="*/ 0 w 18"/>
              <a:gd name="T69" fmla="*/ 2147483647 h 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"/>
              <a:gd name="T106" fmla="*/ 0 h 26"/>
              <a:gd name="T107" fmla="*/ 18 w 18"/>
              <a:gd name="T108" fmla="*/ 26 h 2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" h="26">
                <a:moveTo>
                  <a:pt x="0" y="19"/>
                </a:moveTo>
                <a:lnTo>
                  <a:pt x="0" y="18"/>
                </a:lnTo>
                <a:lnTo>
                  <a:pt x="1" y="17"/>
                </a:lnTo>
                <a:lnTo>
                  <a:pt x="1" y="15"/>
                </a:lnTo>
                <a:lnTo>
                  <a:pt x="2" y="15"/>
                </a:lnTo>
                <a:lnTo>
                  <a:pt x="1" y="12"/>
                </a:lnTo>
                <a:lnTo>
                  <a:pt x="1" y="10"/>
                </a:lnTo>
                <a:lnTo>
                  <a:pt x="4" y="9"/>
                </a:lnTo>
                <a:lnTo>
                  <a:pt x="4" y="8"/>
                </a:lnTo>
                <a:lnTo>
                  <a:pt x="5" y="6"/>
                </a:lnTo>
                <a:lnTo>
                  <a:pt x="7" y="4"/>
                </a:lnTo>
                <a:lnTo>
                  <a:pt x="8" y="2"/>
                </a:lnTo>
                <a:lnTo>
                  <a:pt x="9" y="2"/>
                </a:lnTo>
                <a:lnTo>
                  <a:pt x="10" y="1"/>
                </a:lnTo>
                <a:lnTo>
                  <a:pt x="12" y="1"/>
                </a:lnTo>
                <a:lnTo>
                  <a:pt x="13" y="0"/>
                </a:lnTo>
                <a:lnTo>
                  <a:pt x="17" y="2"/>
                </a:lnTo>
                <a:lnTo>
                  <a:pt x="18" y="6"/>
                </a:lnTo>
                <a:lnTo>
                  <a:pt x="16" y="6"/>
                </a:lnTo>
                <a:lnTo>
                  <a:pt x="14" y="8"/>
                </a:lnTo>
                <a:lnTo>
                  <a:pt x="15" y="9"/>
                </a:lnTo>
                <a:lnTo>
                  <a:pt x="9" y="13"/>
                </a:lnTo>
                <a:lnTo>
                  <a:pt x="9" y="16"/>
                </a:lnTo>
                <a:lnTo>
                  <a:pt x="11" y="18"/>
                </a:lnTo>
                <a:lnTo>
                  <a:pt x="10" y="19"/>
                </a:lnTo>
                <a:lnTo>
                  <a:pt x="11" y="19"/>
                </a:lnTo>
                <a:lnTo>
                  <a:pt x="8" y="20"/>
                </a:lnTo>
                <a:lnTo>
                  <a:pt x="7" y="25"/>
                </a:lnTo>
                <a:lnTo>
                  <a:pt x="5" y="25"/>
                </a:lnTo>
                <a:lnTo>
                  <a:pt x="5" y="26"/>
                </a:lnTo>
                <a:lnTo>
                  <a:pt x="3" y="26"/>
                </a:lnTo>
                <a:lnTo>
                  <a:pt x="2" y="25"/>
                </a:lnTo>
                <a:lnTo>
                  <a:pt x="2" y="24"/>
                </a:lnTo>
                <a:lnTo>
                  <a:pt x="0" y="1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4" name="Freeform 92"/>
          <p:cNvSpPr>
            <a:spLocks/>
          </p:cNvSpPr>
          <p:nvPr/>
        </p:nvSpPr>
        <p:spPr bwMode="auto">
          <a:xfrm>
            <a:off x="5387975" y="2100702"/>
            <a:ext cx="225425" cy="273050"/>
          </a:xfrm>
          <a:custGeom>
            <a:avLst/>
            <a:gdLst>
              <a:gd name="T0" fmla="*/ 2147483647 w 16"/>
              <a:gd name="T1" fmla="*/ 2147483647 h 19"/>
              <a:gd name="T2" fmla="*/ 2147483647 w 16"/>
              <a:gd name="T3" fmla="*/ 2147483647 h 19"/>
              <a:gd name="T4" fmla="*/ 2147483647 w 16"/>
              <a:gd name="T5" fmla="*/ 2147483647 h 19"/>
              <a:gd name="T6" fmla="*/ 2147483647 w 16"/>
              <a:gd name="T7" fmla="*/ 2147483647 h 19"/>
              <a:gd name="T8" fmla="*/ 2147483647 w 16"/>
              <a:gd name="T9" fmla="*/ 2147483647 h 19"/>
              <a:gd name="T10" fmla="*/ 2147483647 w 16"/>
              <a:gd name="T11" fmla="*/ 2147483647 h 19"/>
              <a:gd name="T12" fmla="*/ 2147483647 w 16"/>
              <a:gd name="T13" fmla="*/ 2147483647 h 19"/>
              <a:gd name="T14" fmla="*/ 2147483647 w 16"/>
              <a:gd name="T15" fmla="*/ 2147483647 h 19"/>
              <a:gd name="T16" fmla="*/ 2147483647 w 16"/>
              <a:gd name="T17" fmla="*/ 2147483647 h 19"/>
              <a:gd name="T18" fmla="*/ 2147483647 w 16"/>
              <a:gd name="T19" fmla="*/ 2147483647 h 19"/>
              <a:gd name="T20" fmla="*/ 2147483647 w 16"/>
              <a:gd name="T21" fmla="*/ 2147483647 h 19"/>
              <a:gd name="T22" fmla="*/ 2147483647 w 16"/>
              <a:gd name="T23" fmla="*/ 2147483647 h 19"/>
              <a:gd name="T24" fmla="*/ 2147483647 w 16"/>
              <a:gd name="T25" fmla="*/ 2147483647 h 19"/>
              <a:gd name="T26" fmla="*/ 2147483647 w 16"/>
              <a:gd name="T27" fmla="*/ 2147483647 h 19"/>
              <a:gd name="T28" fmla="*/ 2147483647 w 16"/>
              <a:gd name="T29" fmla="*/ 2147483647 h 19"/>
              <a:gd name="T30" fmla="*/ 2147483647 w 16"/>
              <a:gd name="T31" fmla="*/ 2147483647 h 19"/>
              <a:gd name="T32" fmla="*/ 2147483647 w 16"/>
              <a:gd name="T33" fmla="*/ 2147483647 h 19"/>
              <a:gd name="T34" fmla="*/ 2147483647 w 16"/>
              <a:gd name="T35" fmla="*/ 2147483647 h 19"/>
              <a:gd name="T36" fmla="*/ 2147483647 w 16"/>
              <a:gd name="T37" fmla="*/ 2147483647 h 19"/>
              <a:gd name="T38" fmla="*/ 2147483647 w 16"/>
              <a:gd name="T39" fmla="*/ 2147483647 h 19"/>
              <a:gd name="T40" fmla="*/ 2147483647 w 16"/>
              <a:gd name="T41" fmla="*/ 2147483647 h 19"/>
              <a:gd name="T42" fmla="*/ 0 w 16"/>
              <a:gd name="T43" fmla="*/ 2147483647 h 19"/>
              <a:gd name="T44" fmla="*/ 2147483647 w 16"/>
              <a:gd name="T45" fmla="*/ 2147483647 h 19"/>
              <a:gd name="T46" fmla="*/ 2147483647 w 16"/>
              <a:gd name="T47" fmla="*/ 2147483647 h 19"/>
              <a:gd name="T48" fmla="*/ 2147483647 w 16"/>
              <a:gd name="T49" fmla="*/ 2147483647 h 19"/>
              <a:gd name="T50" fmla="*/ 2147483647 w 16"/>
              <a:gd name="T51" fmla="*/ 2147483647 h 19"/>
              <a:gd name="T52" fmla="*/ 2147483647 w 16"/>
              <a:gd name="T53" fmla="*/ 2147483647 h 19"/>
              <a:gd name="T54" fmla="*/ 2147483647 w 16"/>
              <a:gd name="T55" fmla="*/ 0 h 19"/>
              <a:gd name="T56" fmla="*/ 2147483647 w 16"/>
              <a:gd name="T57" fmla="*/ 2147483647 h 19"/>
              <a:gd name="T58" fmla="*/ 2147483647 w 16"/>
              <a:gd name="T59" fmla="*/ 2147483647 h 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6"/>
              <a:gd name="T91" fmla="*/ 0 h 19"/>
              <a:gd name="T92" fmla="*/ 16 w 16"/>
              <a:gd name="T93" fmla="*/ 19 h 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6" h="19">
                <a:moveTo>
                  <a:pt x="11" y="2"/>
                </a:moveTo>
                <a:lnTo>
                  <a:pt x="11" y="2"/>
                </a:lnTo>
                <a:lnTo>
                  <a:pt x="11" y="4"/>
                </a:lnTo>
                <a:lnTo>
                  <a:pt x="13" y="5"/>
                </a:lnTo>
                <a:lnTo>
                  <a:pt x="12" y="6"/>
                </a:lnTo>
                <a:lnTo>
                  <a:pt x="14" y="8"/>
                </a:lnTo>
                <a:lnTo>
                  <a:pt x="13" y="10"/>
                </a:lnTo>
                <a:lnTo>
                  <a:pt x="15" y="11"/>
                </a:lnTo>
                <a:lnTo>
                  <a:pt x="15" y="12"/>
                </a:lnTo>
                <a:lnTo>
                  <a:pt x="16" y="14"/>
                </a:lnTo>
                <a:lnTo>
                  <a:pt x="11" y="18"/>
                </a:lnTo>
                <a:lnTo>
                  <a:pt x="5" y="19"/>
                </a:lnTo>
                <a:lnTo>
                  <a:pt x="2" y="18"/>
                </a:lnTo>
                <a:lnTo>
                  <a:pt x="2" y="16"/>
                </a:lnTo>
                <a:lnTo>
                  <a:pt x="1" y="14"/>
                </a:lnTo>
                <a:lnTo>
                  <a:pt x="2" y="13"/>
                </a:lnTo>
                <a:lnTo>
                  <a:pt x="7" y="10"/>
                </a:lnTo>
                <a:lnTo>
                  <a:pt x="7" y="9"/>
                </a:lnTo>
                <a:lnTo>
                  <a:pt x="6" y="8"/>
                </a:lnTo>
                <a:lnTo>
                  <a:pt x="5" y="8"/>
                </a:lnTo>
                <a:lnTo>
                  <a:pt x="4" y="4"/>
                </a:lnTo>
                <a:lnTo>
                  <a:pt x="0" y="2"/>
                </a:lnTo>
                <a:lnTo>
                  <a:pt x="1" y="2"/>
                </a:lnTo>
                <a:lnTo>
                  <a:pt x="3" y="3"/>
                </a:lnTo>
                <a:lnTo>
                  <a:pt x="6" y="3"/>
                </a:lnTo>
                <a:lnTo>
                  <a:pt x="7" y="2"/>
                </a:lnTo>
                <a:lnTo>
                  <a:pt x="7" y="1"/>
                </a:lnTo>
                <a:lnTo>
                  <a:pt x="9" y="0"/>
                </a:lnTo>
                <a:lnTo>
                  <a:pt x="11" y="1"/>
                </a:lnTo>
                <a:lnTo>
                  <a:pt x="11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5" name="Freeform 93"/>
          <p:cNvSpPr>
            <a:spLocks/>
          </p:cNvSpPr>
          <p:nvPr/>
        </p:nvSpPr>
        <p:spPr bwMode="auto">
          <a:xfrm>
            <a:off x="1981200" y="1997832"/>
            <a:ext cx="1706563" cy="925513"/>
          </a:xfrm>
          <a:custGeom>
            <a:avLst/>
            <a:gdLst>
              <a:gd name="T0" fmla="*/ 2147483647 w 122"/>
              <a:gd name="T1" fmla="*/ 2147483647 h 64"/>
              <a:gd name="T2" fmla="*/ 2147483647 w 122"/>
              <a:gd name="T3" fmla="*/ 2147483647 h 64"/>
              <a:gd name="T4" fmla="*/ 2147483647 w 122"/>
              <a:gd name="T5" fmla="*/ 2147483647 h 64"/>
              <a:gd name="T6" fmla="*/ 2147483647 w 122"/>
              <a:gd name="T7" fmla="*/ 2147483647 h 64"/>
              <a:gd name="T8" fmla="*/ 2147483647 w 122"/>
              <a:gd name="T9" fmla="*/ 2147483647 h 64"/>
              <a:gd name="T10" fmla="*/ 2147483647 w 122"/>
              <a:gd name="T11" fmla="*/ 2147483647 h 64"/>
              <a:gd name="T12" fmla="*/ 2147483647 w 122"/>
              <a:gd name="T13" fmla="*/ 2147483647 h 64"/>
              <a:gd name="T14" fmla="*/ 2147483647 w 122"/>
              <a:gd name="T15" fmla="*/ 2147483647 h 64"/>
              <a:gd name="T16" fmla="*/ 2147483647 w 122"/>
              <a:gd name="T17" fmla="*/ 2147483647 h 64"/>
              <a:gd name="T18" fmla="*/ 2147483647 w 122"/>
              <a:gd name="T19" fmla="*/ 2147483647 h 64"/>
              <a:gd name="T20" fmla="*/ 2147483647 w 122"/>
              <a:gd name="T21" fmla="*/ 2147483647 h 64"/>
              <a:gd name="T22" fmla="*/ 2147483647 w 122"/>
              <a:gd name="T23" fmla="*/ 2147483647 h 64"/>
              <a:gd name="T24" fmla="*/ 2147483647 w 122"/>
              <a:gd name="T25" fmla="*/ 2147483647 h 64"/>
              <a:gd name="T26" fmla="*/ 2147483647 w 122"/>
              <a:gd name="T27" fmla="*/ 2147483647 h 64"/>
              <a:gd name="T28" fmla="*/ 2147483647 w 122"/>
              <a:gd name="T29" fmla="*/ 2147483647 h 64"/>
              <a:gd name="T30" fmla="*/ 2147483647 w 122"/>
              <a:gd name="T31" fmla="*/ 2147483647 h 64"/>
              <a:gd name="T32" fmla="*/ 2147483647 w 122"/>
              <a:gd name="T33" fmla="*/ 2147483647 h 64"/>
              <a:gd name="T34" fmla="*/ 2147483647 w 122"/>
              <a:gd name="T35" fmla="*/ 2147483647 h 64"/>
              <a:gd name="T36" fmla="*/ 2147483647 w 122"/>
              <a:gd name="T37" fmla="*/ 2147483647 h 64"/>
              <a:gd name="T38" fmla="*/ 2147483647 w 122"/>
              <a:gd name="T39" fmla="*/ 2147483647 h 64"/>
              <a:gd name="T40" fmla="*/ 2147483647 w 122"/>
              <a:gd name="T41" fmla="*/ 2147483647 h 64"/>
              <a:gd name="T42" fmla="*/ 2147483647 w 122"/>
              <a:gd name="T43" fmla="*/ 2147483647 h 64"/>
              <a:gd name="T44" fmla="*/ 2147483647 w 122"/>
              <a:gd name="T45" fmla="*/ 2147483647 h 64"/>
              <a:gd name="T46" fmla="*/ 2147483647 w 122"/>
              <a:gd name="T47" fmla="*/ 2147483647 h 64"/>
              <a:gd name="T48" fmla="*/ 2147483647 w 122"/>
              <a:gd name="T49" fmla="*/ 2147483647 h 64"/>
              <a:gd name="T50" fmla="*/ 2147483647 w 122"/>
              <a:gd name="T51" fmla="*/ 2147483647 h 64"/>
              <a:gd name="T52" fmla="*/ 2147483647 w 122"/>
              <a:gd name="T53" fmla="*/ 0 h 64"/>
              <a:gd name="T54" fmla="*/ 2147483647 w 122"/>
              <a:gd name="T55" fmla="*/ 2147483647 h 64"/>
              <a:gd name="T56" fmla="*/ 2147483647 w 122"/>
              <a:gd name="T57" fmla="*/ 2147483647 h 64"/>
              <a:gd name="T58" fmla="*/ 2147483647 w 122"/>
              <a:gd name="T59" fmla="*/ 2147483647 h 64"/>
              <a:gd name="T60" fmla="*/ 2147483647 w 122"/>
              <a:gd name="T61" fmla="*/ 2147483647 h 64"/>
              <a:gd name="T62" fmla="*/ 2147483647 w 122"/>
              <a:gd name="T63" fmla="*/ 2147483647 h 64"/>
              <a:gd name="T64" fmla="*/ 2147483647 w 122"/>
              <a:gd name="T65" fmla="*/ 2147483647 h 64"/>
              <a:gd name="T66" fmla="*/ 2147483647 w 122"/>
              <a:gd name="T67" fmla="*/ 2147483647 h 64"/>
              <a:gd name="T68" fmla="*/ 2147483647 w 122"/>
              <a:gd name="T69" fmla="*/ 2147483647 h 64"/>
              <a:gd name="T70" fmla="*/ 2147483647 w 122"/>
              <a:gd name="T71" fmla="*/ 2147483647 h 64"/>
              <a:gd name="T72" fmla="*/ 2147483647 w 122"/>
              <a:gd name="T73" fmla="*/ 2147483647 h 64"/>
              <a:gd name="T74" fmla="*/ 2147483647 w 122"/>
              <a:gd name="T75" fmla="*/ 2147483647 h 64"/>
              <a:gd name="T76" fmla="*/ 2147483647 w 122"/>
              <a:gd name="T77" fmla="*/ 2147483647 h 64"/>
              <a:gd name="T78" fmla="*/ 2147483647 w 122"/>
              <a:gd name="T79" fmla="*/ 2147483647 h 64"/>
              <a:gd name="T80" fmla="*/ 2147483647 w 122"/>
              <a:gd name="T81" fmla="*/ 2147483647 h 64"/>
              <a:gd name="T82" fmla="*/ 2147483647 w 122"/>
              <a:gd name="T83" fmla="*/ 2147483647 h 64"/>
              <a:gd name="T84" fmla="*/ 2147483647 w 122"/>
              <a:gd name="T85" fmla="*/ 2147483647 h 64"/>
              <a:gd name="T86" fmla="*/ 2147483647 w 122"/>
              <a:gd name="T87" fmla="*/ 2147483647 h 64"/>
              <a:gd name="T88" fmla="*/ 2147483647 w 122"/>
              <a:gd name="T89" fmla="*/ 2147483647 h 64"/>
              <a:gd name="T90" fmla="*/ 2147483647 w 122"/>
              <a:gd name="T91" fmla="*/ 2147483647 h 64"/>
              <a:gd name="T92" fmla="*/ 2147483647 w 122"/>
              <a:gd name="T93" fmla="*/ 2147483647 h 64"/>
              <a:gd name="T94" fmla="*/ 2147483647 w 122"/>
              <a:gd name="T95" fmla="*/ 2147483647 h 64"/>
              <a:gd name="T96" fmla="*/ 2147483647 w 122"/>
              <a:gd name="T97" fmla="*/ 2147483647 h 64"/>
              <a:gd name="T98" fmla="*/ 2147483647 w 122"/>
              <a:gd name="T99" fmla="*/ 2147483647 h 6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22"/>
              <a:gd name="T151" fmla="*/ 0 h 64"/>
              <a:gd name="T152" fmla="*/ 122 w 122"/>
              <a:gd name="T153" fmla="*/ 64 h 6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22" h="64">
                <a:moveTo>
                  <a:pt x="97" y="56"/>
                </a:moveTo>
                <a:lnTo>
                  <a:pt x="101" y="55"/>
                </a:lnTo>
                <a:lnTo>
                  <a:pt x="101" y="56"/>
                </a:lnTo>
                <a:lnTo>
                  <a:pt x="102" y="56"/>
                </a:lnTo>
                <a:lnTo>
                  <a:pt x="97" y="59"/>
                </a:lnTo>
                <a:lnTo>
                  <a:pt x="98" y="60"/>
                </a:lnTo>
                <a:lnTo>
                  <a:pt x="101" y="58"/>
                </a:lnTo>
                <a:lnTo>
                  <a:pt x="107" y="56"/>
                </a:lnTo>
                <a:lnTo>
                  <a:pt x="110" y="55"/>
                </a:lnTo>
                <a:lnTo>
                  <a:pt x="109" y="54"/>
                </a:lnTo>
                <a:lnTo>
                  <a:pt x="109" y="53"/>
                </a:lnTo>
                <a:lnTo>
                  <a:pt x="107" y="55"/>
                </a:lnTo>
                <a:lnTo>
                  <a:pt x="104" y="55"/>
                </a:lnTo>
                <a:lnTo>
                  <a:pt x="102" y="54"/>
                </a:lnTo>
                <a:lnTo>
                  <a:pt x="102" y="53"/>
                </a:lnTo>
                <a:lnTo>
                  <a:pt x="103" y="51"/>
                </a:lnTo>
                <a:lnTo>
                  <a:pt x="101" y="51"/>
                </a:lnTo>
                <a:lnTo>
                  <a:pt x="100" y="50"/>
                </a:lnTo>
                <a:lnTo>
                  <a:pt x="104" y="50"/>
                </a:lnTo>
                <a:lnTo>
                  <a:pt x="104" y="49"/>
                </a:lnTo>
                <a:lnTo>
                  <a:pt x="103" y="48"/>
                </a:lnTo>
                <a:lnTo>
                  <a:pt x="97" y="50"/>
                </a:lnTo>
                <a:lnTo>
                  <a:pt x="91" y="53"/>
                </a:lnTo>
                <a:lnTo>
                  <a:pt x="96" y="49"/>
                </a:lnTo>
                <a:lnTo>
                  <a:pt x="99" y="48"/>
                </a:lnTo>
                <a:lnTo>
                  <a:pt x="100" y="48"/>
                </a:lnTo>
                <a:lnTo>
                  <a:pt x="101" y="46"/>
                </a:lnTo>
                <a:lnTo>
                  <a:pt x="106" y="46"/>
                </a:lnTo>
                <a:lnTo>
                  <a:pt x="112" y="46"/>
                </a:lnTo>
                <a:lnTo>
                  <a:pt x="116" y="44"/>
                </a:lnTo>
                <a:lnTo>
                  <a:pt x="121" y="42"/>
                </a:lnTo>
                <a:lnTo>
                  <a:pt x="122" y="40"/>
                </a:lnTo>
                <a:lnTo>
                  <a:pt x="121" y="39"/>
                </a:lnTo>
                <a:lnTo>
                  <a:pt x="120" y="39"/>
                </a:lnTo>
                <a:lnTo>
                  <a:pt x="120" y="38"/>
                </a:lnTo>
                <a:lnTo>
                  <a:pt x="119" y="38"/>
                </a:lnTo>
                <a:lnTo>
                  <a:pt x="120" y="37"/>
                </a:lnTo>
                <a:lnTo>
                  <a:pt x="118" y="37"/>
                </a:lnTo>
                <a:lnTo>
                  <a:pt x="118" y="36"/>
                </a:lnTo>
                <a:lnTo>
                  <a:pt x="116" y="36"/>
                </a:lnTo>
                <a:lnTo>
                  <a:pt x="117" y="35"/>
                </a:lnTo>
                <a:lnTo>
                  <a:pt x="115" y="34"/>
                </a:lnTo>
                <a:lnTo>
                  <a:pt x="117" y="32"/>
                </a:lnTo>
                <a:lnTo>
                  <a:pt x="115" y="26"/>
                </a:lnTo>
                <a:lnTo>
                  <a:pt x="113" y="27"/>
                </a:lnTo>
                <a:lnTo>
                  <a:pt x="112" y="28"/>
                </a:lnTo>
                <a:lnTo>
                  <a:pt x="108" y="30"/>
                </a:lnTo>
                <a:lnTo>
                  <a:pt x="107" y="28"/>
                </a:lnTo>
                <a:lnTo>
                  <a:pt x="108" y="24"/>
                </a:lnTo>
                <a:lnTo>
                  <a:pt x="105" y="24"/>
                </a:lnTo>
                <a:lnTo>
                  <a:pt x="106" y="23"/>
                </a:lnTo>
                <a:lnTo>
                  <a:pt x="104" y="22"/>
                </a:lnTo>
                <a:lnTo>
                  <a:pt x="99" y="21"/>
                </a:lnTo>
                <a:lnTo>
                  <a:pt x="97" y="22"/>
                </a:lnTo>
                <a:lnTo>
                  <a:pt x="97" y="23"/>
                </a:lnTo>
                <a:lnTo>
                  <a:pt x="95" y="25"/>
                </a:lnTo>
                <a:lnTo>
                  <a:pt x="96" y="25"/>
                </a:lnTo>
                <a:lnTo>
                  <a:pt x="95" y="27"/>
                </a:lnTo>
                <a:lnTo>
                  <a:pt x="92" y="29"/>
                </a:lnTo>
                <a:lnTo>
                  <a:pt x="93" y="30"/>
                </a:lnTo>
                <a:lnTo>
                  <a:pt x="92" y="34"/>
                </a:lnTo>
                <a:lnTo>
                  <a:pt x="86" y="37"/>
                </a:lnTo>
                <a:lnTo>
                  <a:pt x="85" y="42"/>
                </a:lnTo>
                <a:lnTo>
                  <a:pt x="81" y="44"/>
                </a:lnTo>
                <a:lnTo>
                  <a:pt x="79" y="40"/>
                </a:lnTo>
                <a:lnTo>
                  <a:pt x="82" y="36"/>
                </a:lnTo>
                <a:lnTo>
                  <a:pt x="78" y="36"/>
                </a:lnTo>
                <a:lnTo>
                  <a:pt x="71" y="32"/>
                </a:lnTo>
                <a:lnTo>
                  <a:pt x="69" y="32"/>
                </a:lnTo>
                <a:lnTo>
                  <a:pt x="70" y="29"/>
                </a:lnTo>
                <a:lnTo>
                  <a:pt x="68" y="29"/>
                </a:lnTo>
                <a:lnTo>
                  <a:pt x="68" y="28"/>
                </a:lnTo>
                <a:lnTo>
                  <a:pt x="72" y="24"/>
                </a:lnTo>
                <a:lnTo>
                  <a:pt x="76" y="22"/>
                </a:lnTo>
                <a:lnTo>
                  <a:pt x="77" y="21"/>
                </a:lnTo>
                <a:lnTo>
                  <a:pt x="80" y="21"/>
                </a:lnTo>
                <a:lnTo>
                  <a:pt x="82" y="19"/>
                </a:lnTo>
                <a:lnTo>
                  <a:pt x="85" y="19"/>
                </a:lnTo>
                <a:lnTo>
                  <a:pt x="88" y="17"/>
                </a:lnTo>
                <a:lnTo>
                  <a:pt x="91" y="14"/>
                </a:lnTo>
                <a:lnTo>
                  <a:pt x="93" y="14"/>
                </a:lnTo>
                <a:lnTo>
                  <a:pt x="94" y="14"/>
                </a:lnTo>
                <a:lnTo>
                  <a:pt x="99" y="13"/>
                </a:lnTo>
                <a:lnTo>
                  <a:pt x="100" y="12"/>
                </a:lnTo>
                <a:lnTo>
                  <a:pt x="99" y="11"/>
                </a:lnTo>
                <a:lnTo>
                  <a:pt x="102" y="9"/>
                </a:lnTo>
                <a:lnTo>
                  <a:pt x="101" y="9"/>
                </a:lnTo>
                <a:lnTo>
                  <a:pt x="101" y="8"/>
                </a:lnTo>
                <a:lnTo>
                  <a:pt x="97" y="8"/>
                </a:lnTo>
                <a:lnTo>
                  <a:pt x="95" y="11"/>
                </a:lnTo>
                <a:lnTo>
                  <a:pt x="91" y="13"/>
                </a:lnTo>
                <a:lnTo>
                  <a:pt x="91" y="11"/>
                </a:lnTo>
                <a:lnTo>
                  <a:pt x="92" y="10"/>
                </a:lnTo>
                <a:lnTo>
                  <a:pt x="92" y="9"/>
                </a:lnTo>
                <a:lnTo>
                  <a:pt x="90" y="10"/>
                </a:lnTo>
                <a:lnTo>
                  <a:pt x="89" y="8"/>
                </a:lnTo>
                <a:lnTo>
                  <a:pt x="88" y="8"/>
                </a:lnTo>
                <a:lnTo>
                  <a:pt x="90" y="7"/>
                </a:lnTo>
                <a:lnTo>
                  <a:pt x="89" y="4"/>
                </a:lnTo>
                <a:lnTo>
                  <a:pt x="91" y="4"/>
                </a:lnTo>
                <a:lnTo>
                  <a:pt x="91" y="3"/>
                </a:lnTo>
                <a:lnTo>
                  <a:pt x="94" y="3"/>
                </a:lnTo>
                <a:lnTo>
                  <a:pt x="98" y="1"/>
                </a:lnTo>
                <a:lnTo>
                  <a:pt x="95" y="0"/>
                </a:lnTo>
                <a:lnTo>
                  <a:pt x="91" y="1"/>
                </a:lnTo>
                <a:lnTo>
                  <a:pt x="88" y="4"/>
                </a:lnTo>
                <a:lnTo>
                  <a:pt x="83" y="7"/>
                </a:lnTo>
                <a:lnTo>
                  <a:pt x="84" y="8"/>
                </a:lnTo>
                <a:lnTo>
                  <a:pt x="85" y="9"/>
                </a:lnTo>
                <a:lnTo>
                  <a:pt x="84" y="9"/>
                </a:lnTo>
                <a:lnTo>
                  <a:pt x="83" y="10"/>
                </a:lnTo>
                <a:lnTo>
                  <a:pt x="80" y="12"/>
                </a:lnTo>
                <a:lnTo>
                  <a:pt x="79" y="11"/>
                </a:lnTo>
                <a:lnTo>
                  <a:pt x="80" y="10"/>
                </a:lnTo>
                <a:lnTo>
                  <a:pt x="82" y="10"/>
                </a:lnTo>
                <a:lnTo>
                  <a:pt x="82" y="9"/>
                </a:lnTo>
                <a:lnTo>
                  <a:pt x="81" y="8"/>
                </a:lnTo>
                <a:lnTo>
                  <a:pt x="77" y="9"/>
                </a:lnTo>
                <a:lnTo>
                  <a:pt x="78" y="10"/>
                </a:lnTo>
                <a:lnTo>
                  <a:pt x="76" y="12"/>
                </a:lnTo>
                <a:lnTo>
                  <a:pt x="72" y="12"/>
                </a:lnTo>
                <a:lnTo>
                  <a:pt x="69" y="11"/>
                </a:lnTo>
                <a:lnTo>
                  <a:pt x="68" y="9"/>
                </a:lnTo>
                <a:lnTo>
                  <a:pt x="63" y="11"/>
                </a:lnTo>
                <a:lnTo>
                  <a:pt x="64" y="11"/>
                </a:lnTo>
                <a:lnTo>
                  <a:pt x="63" y="12"/>
                </a:lnTo>
                <a:lnTo>
                  <a:pt x="60" y="11"/>
                </a:lnTo>
                <a:lnTo>
                  <a:pt x="56" y="12"/>
                </a:lnTo>
                <a:lnTo>
                  <a:pt x="53" y="11"/>
                </a:lnTo>
                <a:lnTo>
                  <a:pt x="56" y="11"/>
                </a:lnTo>
                <a:lnTo>
                  <a:pt x="56" y="10"/>
                </a:lnTo>
                <a:lnTo>
                  <a:pt x="51" y="9"/>
                </a:lnTo>
                <a:lnTo>
                  <a:pt x="49" y="8"/>
                </a:lnTo>
                <a:lnTo>
                  <a:pt x="47" y="8"/>
                </a:lnTo>
                <a:lnTo>
                  <a:pt x="45" y="9"/>
                </a:lnTo>
                <a:lnTo>
                  <a:pt x="44" y="9"/>
                </a:lnTo>
                <a:lnTo>
                  <a:pt x="45" y="7"/>
                </a:lnTo>
                <a:lnTo>
                  <a:pt x="43" y="9"/>
                </a:lnTo>
                <a:lnTo>
                  <a:pt x="42" y="8"/>
                </a:lnTo>
                <a:lnTo>
                  <a:pt x="42" y="7"/>
                </a:lnTo>
                <a:lnTo>
                  <a:pt x="42" y="6"/>
                </a:lnTo>
                <a:lnTo>
                  <a:pt x="38" y="8"/>
                </a:lnTo>
                <a:lnTo>
                  <a:pt x="38" y="7"/>
                </a:lnTo>
                <a:lnTo>
                  <a:pt x="32" y="9"/>
                </a:lnTo>
                <a:lnTo>
                  <a:pt x="29" y="8"/>
                </a:lnTo>
                <a:lnTo>
                  <a:pt x="26" y="10"/>
                </a:lnTo>
                <a:lnTo>
                  <a:pt x="22" y="8"/>
                </a:lnTo>
                <a:lnTo>
                  <a:pt x="1" y="25"/>
                </a:lnTo>
                <a:lnTo>
                  <a:pt x="0" y="26"/>
                </a:lnTo>
                <a:lnTo>
                  <a:pt x="3" y="26"/>
                </a:lnTo>
                <a:lnTo>
                  <a:pt x="2" y="26"/>
                </a:lnTo>
                <a:lnTo>
                  <a:pt x="3" y="28"/>
                </a:lnTo>
                <a:lnTo>
                  <a:pt x="7" y="27"/>
                </a:lnTo>
                <a:lnTo>
                  <a:pt x="7" y="28"/>
                </a:lnTo>
                <a:lnTo>
                  <a:pt x="8" y="29"/>
                </a:lnTo>
                <a:lnTo>
                  <a:pt x="6" y="33"/>
                </a:lnTo>
                <a:lnTo>
                  <a:pt x="8" y="34"/>
                </a:lnTo>
                <a:lnTo>
                  <a:pt x="6" y="36"/>
                </a:lnTo>
                <a:lnTo>
                  <a:pt x="3" y="38"/>
                </a:lnTo>
                <a:lnTo>
                  <a:pt x="3" y="41"/>
                </a:lnTo>
                <a:lnTo>
                  <a:pt x="4" y="42"/>
                </a:lnTo>
                <a:lnTo>
                  <a:pt x="3" y="44"/>
                </a:lnTo>
                <a:lnTo>
                  <a:pt x="6" y="46"/>
                </a:lnTo>
                <a:lnTo>
                  <a:pt x="8" y="49"/>
                </a:lnTo>
                <a:lnTo>
                  <a:pt x="53" y="49"/>
                </a:lnTo>
                <a:lnTo>
                  <a:pt x="54" y="48"/>
                </a:lnTo>
                <a:lnTo>
                  <a:pt x="55" y="49"/>
                </a:lnTo>
                <a:lnTo>
                  <a:pt x="61" y="51"/>
                </a:lnTo>
                <a:lnTo>
                  <a:pt x="65" y="49"/>
                </a:lnTo>
                <a:lnTo>
                  <a:pt x="68" y="49"/>
                </a:lnTo>
                <a:lnTo>
                  <a:pt x="68" y="51"/>
                </a:lnTo>
                <a:lnTo>
                  <a:pt x="69" y="51"/>
                </a:lnTo>
                <a:lnTo>
                  <a:pt x="69" y="54"/>
                </a:lnTo>
                <a:lnTo>
                  <a:pt x="74" y="55"/>
                </a:lnTo>
                <a:lnTo>
                  <a:pt x="75" y="57"/>
                </a:lnTo>
                <a:lnTo>
                  <a:pt x="74" y="58"/>
                </a:lnTo>
                <a:lnTo>
                  <a:pt x="72" y="56"/>
                </a:lnTo>
                <a:lnTo>
                  <a:pt x="70" y="60"/>
                </a:lnTo>
                <a:lnTo>
                  <a:pt x="69" y="61"/>
                </a:lnTo>
                <a:lnTo>
                  <a:pt x="66" y="64"/>
                </a:lnTo>
                <a:lnTo>
                  <a:pt x="70" y="62"/>
                </a:lnTo>
                <a:lnTo>
                  <a:pt x="75" y="61"/>
                </a:lnTo>
                <a:lnTo>
                  <a:pt x="75" y="60"/>
                </a:lnTo>
                <a:lnTo>
                  <a:pt x="74" y="60"/>
                </a:lnTo>
                <a:lnTo>
                  <a:pt x="79" y="59"/>
                </a:lnTo>
                <a:lnTo>
                  <a:pt x="81" y="58"/>
                </a:lnTo>
                <a:lnTo>
                  <a:pt x="83" y="57"/>
                </a:lnTo>
                <a:lnTo>
                  <a:pt x="89" y="57"/>
                </a:lnTo>
                <a:lnTo>
                  <a:pt x="91" y="56"/>
                </a:lnTo>
                <a:lnTo>
                  <a:pt x="95" y="52"/>
                </a:lnTo>
                <a:lnTo>
                  <a:pt x="97" y="52"/>
                </a:lnTo>
                <a:lnTo>
                  <a:pt x="96" y="55"/>
                </a:lnTo>
                <a:lnTo>
                  <a:pt x="97" y="5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6" name="Freeform 94"/>
          <p:cNvSpPr>
            <a:spLocks/>
          </p:cNvSpPr>
          <p:nvPr/>
        </p:nvSpPr>
        <p:spPr bwMode="auto">
          <a:xfrm>
            <a:off x="1285875" y="2070540"/>
            <a:ext cx="1008063" cy="476250"/>
          </a:xfrm>
          <a:custGeom>
            <a:avLst/>
            <a:gdLst>
              <a:gd name="T0" fmla="*/ 2147483647 w 72"/>
              <a:gd name="T1" fmla="*/ 2147483647 h 33"/>
              <a:gd name="T2" fmla="*/ 2147483647 w 72"/>
              <a:gd name="T3" fmla="*/ 2147483647 h 33"/>
              <a:gd name="T4" fmla="*/ 2147483647 w 72"/>
              <a:gd name="T5" fmla="*/ 2147483647 h 33"/>
              <a:gd name="T6" fmla="*/ 2147483647 w 72"/>
              <a:gd name="T7" fmla="*/ 2147483647 h 33"/>
              <a:gd name="T8" fmla="*/ 2147483647 w 72"/>
              <a:gd name="T9" fmla="*/ 2147483647 h 33"/>
              <a:gd name="T10" fmla="*/ 2147483647 w 72"/>
              <a:gd name="T11" fmla="*/ 2147483647 h 33"/>
              <a:gd name="T12" fmla="*/ 2147483647 w 72"/>
              <a:gd name="T13" fmla="*/ 2147483647 h 33"/>
              <a:gd name="T14" fmla="*/ 2147483647 w 72"/>
              <a:gd name="T15" fmla="*/ 2147483647 h 33"/>
              <a:gd name="T16" fmla="*/ 2147483647 w 72"/>
              <a:gd name="T17" fmla="*/ 2147483647 h 33"/>
              <a:gd name="T18" fmla="*/ 2147483647 w 72"/>
              <a:gd name="T19" fmla="*/ 2147483647 h 33"/>
              <a:gd name="T20" fmla="*/ 2147483647 w 72"/>
              <a:gd name="T21" fmla="*/ 2147483647 h 33"/>
              <a:gd name="T22" fmla="*/ 2147483647 w 72"/>
              <a:gd name="T23" fmla="*/ 2147483647 h 33"/>
              <a:gd name="T24" fmla="*/ 2147483647 w 72"/>
              <a:gd name="T25" fmla="*/ 2147483647 h 33"/>
              <a:gd name="T26" fmla="*/ 2147483647 w 72"/>
              <a:gd name="T27" fmla="*/ 2147483647 h 33"/>
              <a:gd name="T28" fmla="*/ 2147483647 w 72"/>
              <a:gd name="T29" fmla="*/ 2147483647 h 33"/>
              <a:gd name="T30" fmla="*/ 2147483647 w 72"/>
              <a:gd name="T31" fmla="*/ 2147483647 h 33"/>
              <a:gd name="T32" fmla="*/ 2147483647 w 72"/>
              <a:gd name="T33" fmla="*/ 2147483647 h 33"/>
              <a:gd name="T34" fmla="*/ 2147483647 w 72"/>
              <a:gd name="T35" fmla="*/ 2147483647 h 33"/>
              <a:gd name="T36" fmla="*/ 2147483647 w 72"/>
              <a:gd name="T37" fmla="*/ 2147483647 h 33"/>
              <a:gd name="T38" fmla="*/ 2147483647 w 72"/>
              <a:gd name="T39" fmla="*/ 2147483647 h 33"/>
              <a:gd name="T40" fmla="*/ 2147483647 w 72"/>
              <a:gd name="T41" fmla="*/ 2147483647 h 33"/>
              <a:gd name="T42" fmla="*/ 2147483647 w 72"/>
              <a:gd name="T43" fmla="*/ 2147483647 h 33"/>
              <a:gd name="T44" fmla="*/ 2147483647 w 72"/>
              <a:gd name="T45" fmla="*/ 2147483647 h 33"/>
              <a:gd name="T46" fmla="*/ 2147483647 w 72"/>
              <a:gd name="T47" fmla="*/ 2147483647 h 33"/>
              <a:gd name="T48" fmla="*/ 2147483647 w 72"/>
              <a:gd name="T49" fmla="*/ 2147483647 h 33"/>
              <a:gd name="T50" fmla="*/ 2147483647 w 72"/>
              <a:gd name="T51" fmla="*/ 2147483647 h 33"/>
              <a:gd name="T52" fmla="*/ 2147483647 w 72"/>
              <a:gd name="T53" fmla="*/ 2147483647 h 33"/>
              <a:gd name="T54" fmla="*/ 2147483647 w 72"/>
              <a:gd name="T55" fmla="*/ 2147483647 h 33"/>
              <a:gd name="T56" fmla="*/ 2147483647 w 72"/>
              <a:gd name="T57" fmla="*/ 2147483647 h 33"/>
              <a:gd name="T58" fmla="*/ 2147483647 w 72"/>
              <a:gd name="T59" fmla="*/ 2147483647 h 33"/>
              <a:gd name="T60" fmla="*/ 2147483647 w 72"/>
              <a:gd name="T61" fmla="*/ 2147483647 h 33"/>
              <a:gd name="T62" fmla="*/ 2147483647 w 72"/>
              <a:gd name="T63" fmla="*/ 2147483647 h 33"/>
              <a:gd name="T64" fmla="*/ 2147483647 w 72"/>
              <a:gd name="T65" fmla="*/ 2147483647 h 33"/>
              <a:gd name="T66" fmla="*/ 2147483647 w 72"/>
              <a:gd name="T67" fmla="*/ 2147483647 h 33"/>
              <a:gd name="T68" fmla="*/ 2147483647 w 72"/>
              <a:gd name="T69" fmla="*/ 2147483647 h 33"/>
              <a:gd name="T70" fmla="*/ 2147483647 w 72"/>
              <a:gd name="T71" fmla="*/ 2147483647 h 33"/>
              <a:gd name="T72" fmla="*/ 2147483647 w 72"/>
              <a:gd name="T73" fmla="*/ 2147483647 h 33"/>
              <a:gd name="T74" fmla="*/ 2147483647 w 72"/>
              <a:gd name="T75" fmla="*/ 0 h 33"/>
              <a:gd name="T76" fmla="*/ 2147483647 w 72"/>
              <a:gd name="T77" fmla="*/ 2147483647 h 33"/>
              <a:gd name="T78" fmla="*/ 2147483647 w 72"/>
              <a:gd name="T79" fmla="*/ 2147483647 h 33"/>
              <a:gd name="T80" fmla="*/ 2147483647 w 72"/>
              <a:gd name="T81" fmla="*/ 2147483647 h 3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72"/>
              <a:gd name="T124" fmla="*/ 0 h 33"/>
              <a:gd name="T125" fmla="*/ 72 w 72"/>
              <a:gd name="T126" fmla="*/ 33 h 3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72" h="33">
                <a:moveTo>
                  <a:pt x="51" y="20"/>
                </a:moveTo>
                <a:lnTo>
                  <a:pt x="50" y="21"/>
                </a:lnTo>
                <a:lnTo>
                  <a:pt x="53" y="21"/>
                </a:lnTo>
                <a:lnTo>
                  <a:pt x="52" y="21"/>
                </a:lnTo>
                <a:lnTo>
                  <a:pt x="53" y="23"/>
                </a:lnTo>
                <a:lnTo>
                  <a:pt x="57" y="22"/>
                </a:lnTo>
                <a:lnTo>
                  <a:pt x="57" y="23"/>
                </a:lnTo>
                <a:lnTo>
                  <a:pt x="58" y="24"/>
                </a:lnTo>
                <a:lnTo>
                  <a:pt x="56" y="28"/>
                </a:lnTo>
                <a:lnTo>
                  <a:pt x="58" y="29"/>
                </a:lnTo>
                <a:lnTo>
                  <a:pt x="56" y="31"/>
                </a:lnTo>
                <a:lnTo>
                  <a:pt x="55" y="32"/>
                </a:lnTo>
                <a:lnTo>
                  <a:pt x="54" y="31"/>
                </a:lnTo>
                <a:lnTo>
                  <a:pt x="55" y="30"/>
                </a:lnTo>
                <a:lnTo>
                  <a:pt x="55" y="29"/>
                </a:lnTo>
                <a:lnTo>
                  <a:pt x="54" y="29"/>
                </a:lnTo>
                <a:lnTo>
                  <a:pt x="54" y="31"/>
                </a:lnTo>
                <a:lnTo>
                  <a:pt x="53" y="32"/>
                </a:lnTo>
                <a:lnTo>
                  <a:pt x="52" y="31"/>
                </a:lnTo>
                <a:lnTo>
                  <a:pt x="53" y="29"/>
                </a:lnTo>
                <a:lnTo>
                  <a:pt x="52" y="29"/>
                </a:lnTo>
                <a:lnTo>
                  <a:pt x="53" y="28"/>
                </a:lnTo>
                <a:lnTo>
                  <a:pt x="55" y="27"/>
                </a:lnTo>
                <a:lnTo>
                  <a:pt x="56" y="26"/>
                </a:lnTo>
                <a:lnTo>
                  <a:pt x="53" y="27"/>
                </a:lnTo>
                <a:lnTo>
                  <a:pt x="56" y="24"/>
                </a:lnTo>
                <a:lnTo>
                  <a:pt x="54" y="25"/>
                </a:lnTo>
                <a:lnTo>
                  <a:pt x="51" y="29"/>
                </a:lnTo>
                <a:lnTo>
                  <a:pt x="53" y="25"/>
                </a:lnTo>
                <a:lnTo>
                  <a:pt x="51" y="22"/>
                </a:lnTo>
                <a:lnTo>
                  <a:pt x="52" y="21"/>
                </a:lnTo>
                <a:lnTo>
                  <a:pt x="50" y="22"/>
                </a:lnTo>
                <a:lnTo>
                  <a:pt x="45" y="21"/>
                </a:lnTo>
                <a:lnTo>
                  <a:pt x="43" y="20"/>
                </a:lnTo>
                <a:lnTo>
                  <a:pt x="41" y="19"/>
                </a:lnTo>
                <a:lnTo>
                  <a:pt x="38" y="21"/>
                </a:lnTo>
                <a:lnTo>
                  <a:pt x="31" y="23"/>
                </a:lnTo>
                <a:lnTo>
                  <a:pt x="36" y="20"/>
                </a:lnTo>
                <a:lnTo>
                  <a:pt x="39" y="19"/>
                </a:lnTo>
                <a:lnTo>
                  <a:pt x="38" y="19"/>
                </a:lnTo>
                <a:lnTo>
                  <a:pt x="29" y="22"/>
                </a:lnTo>
                <a:lnTo>
                  <a:pt x="28" y="23"/>
                </a:lnTo>
                <a:lnTo>
                  <a:pt x="27" y="24"/>
                </a:lnTo>
                <a:lnTo>
                  <a:pt x="19" y="27"/>
                </a:lnTo>
                <a:lnTo>
                  <a:pt x="13" y="29"/>
                </a:lnTo>
                <a:lnTo>
                  <a:pt x="0" y="33"/>
                </a:lnTo>
                <a:lnTo>
                  <a:pt x="19" y="26"/>
                </a:lnTo>
                <a:lnTo>
                  <a:pt x="22" y="24"/>
                </a:lnTo>
                <a:lnTo>
                  <a:pt x="19" y="24"/>
                </a:lnTo>
                <a:lnTo>
                  <a:pt x="19" y="23"/>
                </a:lnTo>
                <a:lnTo>
                  <a:pt x="16" y="24"/>
                </a:lnTo>
                <a:lnTo>
                  <a:pt x="18" y="21"/>
                </a:lnTo>
                <a:lnTo>
                  <a:pt x="14" y="22"/>
                </a:lnTo>
                <a:lnTo>
                  <a:pt x="16" y="18"/>
                </a:lnTo>
                <a:lnTo>
                  <a:pt x="22" y="15"/>
                </a:lnTo>
                <a:lnTo>
                  <a:pt x="28" y="15"/>
                </a:lnTo>
                <a:lnTo>
                  <a:pt x="32" y="12"/>
                </a:lnTo>
                <a:lnTo>
                  <a:pt x="28" y="13"/>
                </a:lnTo>
                <a:lnTo>
                  <a:pt x="25" y="13"/>
                </a:lnTo>
                <a:lnTo>
                  <a:pt x="24" y="12"/>
                </a:lnTo>
                <a:lnTo>
                  <a:pt x="25" y="11"/>
                </a:lnTo>
                <a:lnTo>
                  <a:pt x="24" y="11"/>
                </a:lnTo>
                <a:lnTo>
                  <a:pt x="31" y="9"/>
                </a:lnTo>
                <a:lnTo>
                  <a:pt x="32" y="9"/>
                </a:lnTo>
                <a:lnTo>
                  <a:pt x="31" y="10"/>
                </a:lnTo>
                <a:lnTo>
                  <a:pt x="35" y="9"/>
                </a:lnTo>
                <a:lnTo>
                  <a:pt x="34" y="8"/>
                </a:lnTo>
                <a:lnTo>
                  <a:pt x="35" y="7"/>
                </a:lnTo>
                <a:lnTo>
                  <a:pt x="34" y="6"/>
                </a:lnTo>
                <a:lnTo>
                  <a:pt x="35" y="5"/>
                </a:lnTo>
                <a:lnTo>
                  <a:pt x="40" y="4"/>
                </a:lnTo>
                <a:lnTo>
                  <a:pt x="46" y="2"/>
                </a:lnTo>
                <a:lnTo>
                  <a:pt x="55" y="0"/>
                </a:lnTo>
                <a:lnTo>
                  <a:pt x="57" y="1"/>
                </a:lnTo>
                <a:lnTo>
                  <a:pt x="59" y="1"/>
                </a:lnTo>
                <a:lnTo>
                  <a:pt x="60" y="2"/>
                </a:lnTo>
                <a:lnTo>
                  <a:pt x="70" y="2"/>
                </a:lnTo>
                <a:lnTo>
                  <a:pt x="72" y="3"/>
                </a:lnTo>
                <a:lnTo>
                  <a:pt x="51" y="2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7" name="Freeform 95"/>
          <p:cNvSpPr>
            <a:spLocks/>
          </p:cNvSpPr>
          <p:nvPr/>
        </p:nvSpPr>
        <p:spPr bwMode="auto">
          <a:xfrm>
            <a:off x="1989138" y="3196077"/>
            <a:ext cx="687387" cy="563563"/>
          </a:xfrm>
          <a:custGeom>
            <a:avLst/>
            <a:gdLst>
              <a:gd name="T0" fmla="*/ 0 w 49"/>
              <a:gd name="T1" fmla="*/ 2147483647 h 39"/>
              <a:gd name="T2" fmla="*/ 2147483647 w 49"/>
              <a:gd name="T3" fmla="*/ 2147483647 h 39"/>
              <a:gd name="T4" fmla="*/ 2147483647 w 49"/>
              <a:gd name="T5" fmla="*/ 2147483647 h 39"/>
              <a:gd name="T6" fmla="*/ 2147483647 w 49"/>
              <a:gd name="T7" fmla="*/ 2147483647 h 39"/>
              <a:gd name="T8" fmla="*/ 2147483647 w 49"/>
              <a:gd name="T9" fmla="*/ 2147483647 h 39"/>
              <a:gd name="T10" fmla="*/ 2147483647 w 49"/>
              <a:gd name="T11" fmla="*/ 2147483647 h 39"/>
              <a:gd name="T12" fmla="*/ 2147483647 w 49"/>
              <a:gd name="T13" fmla="*/ 2147483647 h 39"/>
              <a:gd name="T14" fmla="*/ 2147483647 w 49"/>
              <a:gd name="T15" fmla="*/ 2147483647 h 39"/>
              <a:gd name="T16" fmla="*/ 2147483647 w 49"/>
              <a:gd name="T17" fmla="*/ 2147483647 h 39"/>
              <a:gd name="T18" fmla="*/ 2147483647 w 49"/>
              <a:gd name="T19" fmla="*/ 2147483647 h 39"/>
              <a:gd name="T20" fmla="*/ 2147483647 w 49"/>
              <a:gd name="T21" fmla="*/ 2147483647 h 39"/>
              <a:gd name="T22" fmla="*/ 2147483647 w 49"/>
              <a:gd name="T23" fmla="*/ 2147483647 h 39"/>
              <a:gd name="T24" fmla="*/ 2147483647 w 49"/>
              <a:gd name="T25" fmla="*/ 2147483647 h 39"/>
              <a:gd name="T26" fmla="*/ 2147483647 w 49"/>
              <a:gd name="T27" fmla="*/ 2147483647 h 39"/>
              <a:gd name="T28" fmla="*/ 2147483647 w 49"/>
              <a:gd name="T29" fmla="*/ 2147483647 h 39"/>
              <a:gd name="T30" fmla="*/ 2147483647 w 49"/>
              <a:gd name="T31" fmla="*/ 2147483647 h 39"/>
              <a:gd name="T32" fmla="*/ 2147483647 w 49"/>
              <a:gd name="T33" fmla="*/ 2147483647 h 39"/>
              <a:gd name="T34" fmla="*/ 2147483647 w 49"/>
              <a:gd name="T35" fmla="*/ 2147483647 h 39"/>
              <a:gd name="T36" fmla="*/ 2147483647 w 49"/>
              <a:gd name="T37" fmla="*/ 2147483647 h 39"/>
              <a:gd name="T38" fmla="*/ 2147483647 w 49"/>
              <a:gd name="T39" fmla="*/ 2147483647 h 39"/>
              <a:gd name="T40" fmla="*/ 2147483647 w 49"/>
              <a:gd name="T41" fmla="*/ 2147483647 h 39"/>
              <a:gd name="T42" fmla="*/ 2147483647 w 49"/>
              <a:gd name="T43" fmla="*/ 2147483647 h 39"/>
              <a:gd name="T44" fmla="*/ 2147483647 w 49"/>
              <a:gd name="T45" fmla="*/ 2147483647 h 39"/>
              <a:gd name="T46" fmla="*/ 2147483647 w 49"/>
              <a:gd name="T47" fmla="*/ 2147483647 h 39"/>
              <a:gd name="T48" fmla="*/ 2147483647 w 49"/>
              <a:gd name="T49" fmla="*/ 2147483647 h 39"/>
              <a:gd name="T50" fmla="*/ 2147483647 w 49"/>
              <a:gd name="T51" fmla="*/ 2147483647 h 39"/>
              <a:gd name="T52" fmla="*/ 2147483647 w 49"/>
              <a:gd name="T53" fmla="*/ 2147483647 h 39"/>
              <a:gd name="T54" fmla="*/ 2147483647 w 49"/>
              <a:gd name="T55" fmla="*/ 2147483647 h 39"/>
              <a:gd name="T56" fmla="*/ 2147483647 w 49"/>
              <a:gd name="T57" fmla="*/ 2147483647 h 39"/>
              <a:gd name="T58" fmla="*/ 2147483647 w 49"/>
              <a:gd name="T59" fmla="*/ 2147483647 h 39"/>
              <a:gd name="T60" fmla="*/ 2147483647 w 49"/>
              <a:gd name="T61" fmla="*/ 2147483647 h 39"/>
              <a:gd name="T62" fmla="*/ 2147483647 w 49"/>
              <a:gd name="T63" fmla="*/ 2147483647 h 39"/>
              <a:gd name="T64" fmla="*/ 2147483647 w 49"/>
              <a:gd name="T65" fmla="*/ 2147483647 h 39"/>
              <a:gd name="T66" fmla="*/ 2147483647 w 49"/>
              <a:gd name="T67" fmla="*/ 2147483647 h 39"/>
              <a:gd name="T68" fmla="*/ 2147483647 w 49"/>
              <a:gd name="T69" fmla="*/ 2147483647 h 39"/>
              <a:gd name="T70" fmla="*/ 0 w 49"/>
              <a:gd name="T71" fmla="*/ 0 h 3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49"/>
              <a:gd name="T109" fmla="*/ 0 h 39"/>
              <a:gd name="T110" fmla="*/ 49 w 49"/>
              <a:gd name="T111" fmla="*/ 39 h 3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49" h="39">
                <a:moveTo>
                  <a:pt x="0" y="0"/>
                </a:moveTo>
                <a:lnTo>
                  <a:pt x="0" y="6"/>
                </a:lnTo>
                <a:lnTo>
                  <a:pt x="2" y="9"/>
                </a:lnTo>
                <a:lnTo>
                  <a:pt x="1" y="11"/>
                </a:lnTo>
                <a:lnTo>
                  <a:pt x="0" y="10"/>
                </a:lnTo>
                <a:lnTo>
                  <a:pt x="1" y="12"/>
                </a:lnTo>
                <a:lnTo>
                  <a:pt x="4" y="14"/>
                </a:lnTo>
                <a:lnTo>
                  <a:pt x="4" y="15"/>
                </a:lnTo>
                <a:lnTo>
                  <a:pt x="3" y="17"/>
                </a:lnTo>
                <a:lnTo>
                  <a:pt x="6" y="20"/>
                </a:lnTo>
                <a:lnTo>
                  <a:pt x="7" y="21"/>
                </a:lnTo>
                <a:lnTo>
                  <a:pt x="8" y="20"/>
                </a:lnTo>
                <a:lnTo>
                  <a:pt x="7" y="18"/>
                </a:lnTo>
                <a:lnTo>
                  <a:pt x="6" y="18"/>
                </a:lnTo>
                <a:lnTo>
                  <a:pt x="6" y="13"/>
                </a:lnTo>
                <a:lnTo>
                  <a:pt x="2" y="5"/>
                </a:lnTo>
                <a:lnTo>
                  <a:pt x="3" y="2"/>
                </a:lnTo>
                <a:lnTo>
                  <a:pt x="5" y="2"/>
                </a:lnTo>
                <a:lnTo>
                  <a:pt x="6" y="3"/>
                </a:lnTo>
                <a:lnTo>
                  <a:pt x="6" y="8"/>
                </a:lnTo>
                <a:lnTo>
                  <a:pt x="7" y="10"/>
                </a:lnTo>
                <a:lnTo>
                  <a:pt x="8" y="10"/>
                </a:lnTo>
                <a:lnTo>
                  <a:pt x="8" y="11"/>
                </a:lnTo>
                <a:lnTo>
                  <a:pt x="10" y="14"/>
                </a:lnTo>
                <a:lnTo>
                  <a:pt x="9" y="15"/>
                </a:lnTo>
                <a:lnTo>
                  <a:pt x="11" y="16"/>
                </a:lnTo>
                <a:lnTo>
                  <a:pt x="14" y="22"/>
                </a:lnTo>
                <a:lnTo>
                  <a:pt x="15" y="24"/>
                </a:lnTo>
                <a:lnTo>
                  <a:pt x="14" y="26"/>
                </a:lnTo>
                <a:lnTo>
                  <a:pt x="14" y="27"/>
                </a:lnTo>
                <a:lnTo>
                  <a:pt x="17" y="31"/>
                </a:lnTo>
                <a:lnTo>
                  <a:pt x="20" y="31"/>
                </a:lnTo>
                <a:lnTo>
                  <a:pt x="21" y="33"/>
                </a:lnTo>
                <a:lnTo>
                  <a:pt x="26" y="35"/>
                </a:lnTo>
                <a:lnTo>
                  <a:pt x="29" y="36"/>
                </a:lnTo>
                <a:lnTo>
                  <a:pt x="32" y="35"/>
                </a:lnTo>
                <a:lnTo>
                  <a:pt x="33" y="35"/>
                </a:lnTo>
                <a:lnTo>
                  <a:pt x="37" y="39"/>
                </a:lnTo>
                <a:lnTo>
                  <a:pt x="39" y="35"/>
                </a:lnTo>
                <a:lnTo>
                  <a:pt x="40" y="35"/>
                </a:lnTo>
                <a:lnTo>
                  <a:pt x="39" y="33"/>
                </a:lnTo>
                <a:lnTo>
                  <a:pt x="41" y="32"/>
                </a:lnTo>
                <a:lnTo>
                  <a:pt x="43" y="32"/>
                </a:lnTo>
                <a:lnTo>
                  <a:pt x="45" y="30"/>
                </a:lnTo>
                <a:lnTo>
                  <a:pt x="46" y="32"/>
                </a:lnTo>
                <a:lnTo>
                  <a:pt x="46" y="30"/>
                </a:lnTo>
                <a:lnTo>
                  <a:pt x="49" y="24"/>
                </a:lnTo>
                <a:lnTo>
                  <a:pt x="47" y="24"/>
                </a:lnTo>
                <a:lnTo>
                  <a:pt x="43" y="25"/>
                </a:lnTo>
                <a:lnTo>
                  <a:pt x="42" y="25"/>
                </a:lnTo>
                <a:lnTo>
                  <a:pt x="41" y="29"/>
                </a:lnTo>
                <a:lnTo>
                  <a:pt x="40" y="30"/>
                </a:lnTo>
                <a:lnTo>
                  <a:pt x="39" y="30"/>
                </a:lnTo>
                <a:lnTo>
                  <a:pt x="38" y="30"/>
                </a:lnTo>
                <a:lnTo>
                  <a:pt x="34" y="31"/>
                </a:lnTo>
                <a:lnTo>
                  <a:pt x="31" y="29"/>
                </a:lnTo>
                <a:lnTo>
                  <a:pt x="29" y="22"/>
                </a:lnTo>
                <a:lnTo>
                  <a:pt x="30" y="18"/>
                </a:lnTo>
                <a:lnTo>
                  <a:pt x="32" y="14"/>
                </a:lnTo>
                <a:lnTo>
                  <a:pt x="28" y="13"/>
                </a:lnTo>
                <a:lnTo>
                  <a:pt x="26" y="6"/>
                </a:lnTo>
                <a:lnTo>
                  <a:pt x="24" y="6"/>
                </a:lnTo>
                <a:lnTo>
                  <a:pt x="22" y="8"/>
                </a:lnTo>
                <a:lnTo>
                  <a:pt x="21" y="8"/>
                </a:lnTo>
                <a:lnTo>
                  <a:pt x="20" y="6"/>
                </a:lnTo>
                <a:lnTo>
                  <a:pt x="20" y="4"/>
                </a:lnTo>
                <a:lnTo>
                  <a:pt x="18" y="2"/>
                </a:lnTo>
                <a:lnTo>
                  <a:pt x="10" y="3"/>
                </a:lnTo>
                <a:lnTo>
                  <a:pt x="4" y="0"/>
                </a:lnTo>
                <a:lnTo>
                  <a:pt x="0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Freeform 96"/>
          <p:cNvSpPr>
            <a:spLocks/>
          </p:cNvSpPr>
          <p:nvPr/>
        </p:nvSpPr>
        <p:spPr bwMode="auto">
          <a:xfrm>
            <a:off x="1906588" y="2692840"/>
            <a:ext cx="1454150" cy="735012"/>
          </a:xfrm>
          <a:custGeom>
            <a:avLst/>
            <a:gdLst>
              <a:gd name="T0" fmla="*/ 2147483647 w 104"/>
              <a:gd name="T1" fmla="*/ 2147483647 h 51"/>
              <a:gd name="T2" fmla="*/ 2147483647 w 104"/>
              <a:gd name="T3" fmla="*/ 2147483647 h 51"/>
              <a:gd name="T4" fmla="*/ 2147483647 w 104"/>
              <a:gd name="T5" fmla="*/ 2147483647 h 51"/>
              <a:gd name="T6" fmla="*/ 2147483647 w 104"/>
              <a:gd name="T7" fmla="*/ 2147483647 h 51"/>
              <a:gd name="T8" fmla="*/ 2147483647 w 104"/>
              <a:gd name="T9" fmla="*/ 2147483647 h 51"/>
              <a:gd name="T10" fmla="*/ 2147483647 w 104"/>
              <a:gd name="T11" fmla="*/ 2147483647 h 51"/>
              <a:gd name="T12" fmla="*/ 2147483647 w 104"/>
              <a:gd name="T13" fmla="*/ 2147483647 h 51"/>
              <a:gd name="T14" fmla="*/ 2147483647 w 104"/>
              <a:gd name="T15" fmla="*/ 2147483647 h 51"/>
              <a:gd name="T16" fmla="*/ 2147483647 w 104"/>
              <a:gd name="T17" fmla="*/ 2147483647 h 51"/>
              <a:gd name="T18" fmla="*/ 2147483647 w 104"/>
              <a:gd name="T19" fmla="*/ 2147483647 h 51"/>
              <a:gd name="T20" fmla="*/ 2147483647 w 104"/>
              <a:gd name="T21" fmla="*/ 2147483647 h 51"/>
              <a:gd name="T22" fmla="*/ 2147483647 w 104"/>
              <a:gd name="T23" fmla="*/ 2147483647 h 51"/>
              <a:gd name="T24" fmla="*/ 2147483647 w 104"/>
              <a:gd name="T25" fmla="*/ 2147483647 h 51"/>
              <a:gd name="T26" fmla="*/ 2147483647 w 104"/>
              <a:gd name="T27" fmla="*/ 2147483647 h 51"/>
              <a:gd name="T28" fmla="*/ 2147483647 w 104"/>
              <a:gd name="T29" fmla="*/ 2147483647 h 51"/>
              <a:gd name="T30" fmla="*/ 2147483647 w 104"/>
              <a:gd name="T31" fmla="*/ 2147483647 h 51"/>
              <a:gd name="T32" fmla="*/ 2147483647 w 104"/>
              <a:gd name="T33" fmla="*/ 2147483647 h 51"/>
              <a:gd name="T34" fmla="*/ 2147483647 w 104"/>
              <a:gd name="T35" fmla="*/ 2147483647 h 51"/>
              <a:gd name="T36" fmla="*/ 2147483647 w 104"/>
              <a:gd name="T37" fmla="*/ 2147483647 h 51"/>
              <a:gd name="T38" fmla="*/ 2147483647 w 104"/>
              <a:gd name="T39" fmla="*/ 2147483647 h 51"/>
              <a:gd name="T40" fmla="*/ 2147483647 w 104"/>
              <a:gd name="T41" fmla="*/ 2147483647 h 51"/>
              <a:gd name="T42" fmla="*/ 2147483647 w 104"/>
              <a:gd name="T43" fmla="*/ 2147483647 h 51"/>
              <a:gd name="T44" fmla="*/ 2147483647 w 104"/>
              <a:gd name="T45" fmla="*/ 2147483647 h 51"/>
              <a:gd name="T46" fmla="*/ 2147483647 w 104"/>
              <a:gd name="T47" fmla="*/ 2147483647 h 51"/>
              <a:gd name="T48" fmla="*/ 2147483647 w 104"/>
              <a:gd name="T49" fmla="*/ 2147483647 h 51"/>
              <a:gd name="T50" fmla="*/ 2147483647 w 104"/>
              <a:gd name="T51" fmla="*/ 2147483647 h 51"/>
              <a:gd name="T52" fmla="*/ 2147483647 w 104"/>
              <a:gd name="T53" fmla="*/ 2147483647 h 51"/>
              <a:gd name="T54" fmla="*/ 2147483647 w 104"/>
              <a:gd name="T55" fmla="*/ 2147483647 h 51"/>
              <a:gd name="T56" fmla="*/ 2147483647 w 104"/>
              <a:gd name="T57" fmla="*/ 2147483647 h 51"/>
              <a:gd name="T58" fmla="*/ 2147483647 w 104"/>
              <a:gd name="T59" fmla="*/ 2147483647 h 51"/>
              <a:gd name="T60" fmla="*/ 2147483647 w 104"/>
              <a:gd name="T61" fmla="*/ 2147483647 h 51"/>
              <a:gd name="T62" fmla="*/ 2147483647 w 104"/>
              <a:gd name="T63" fmla="*/ 2147483647 h 51"/>
              <a:gd name="T64" fmla="*/ 2147483647 w 104"/>
              <a:gd name="T65" fmla="*/ 2147483647 h 51"/>
              <a:gd name="T66" fmla="*/ 2147483647 w 104"/>
              <a:gd name="T67" fmla="*/ 2147483647 h 51"/>
              <a:gd name="T68" fmla="*/ 2147483647 w 104"/>
              <a:gd name="T69" fmla="*/ 2147483647 h 51"/>
              <a:gd name="T70" fmla="*/ 2147483647 w 104"/>
              <a:gd name="T71" fmla="*/ 2147483647 h 51"/>
              <a:gd name="T72" fmla="*/ 2147483647 w 104"/>
              <a:gd name="T73" fmla="*/ 2147483647 h 51"/>
              <a:gd name="T74" fmla="*/ 2147483647 w 104"/>
              <a:gd name="T75" fmla="*/ 2147483647 h 51"/>
              <a:gd name="T76" fmla="*/ 2147483647 w 104"/>
              <a:gd name="T77" fmla="*/ 2147483647 h 51"/>
              <a:gd name="T78" fmla="*/ 2147483647 w 104"/>
              <a:gd name="T79" fmla="*/ 2147483647 h 51"/>
              <a:gd name="T80" fmla="*/ 2147483647 w 104"/>
              <a:gd name="T81" fmla="*/ 2147483647 h 51"/>
              <a:gd name="T82" fmla="*/ 2147483647 w 104"/>
              <a:gd name="T83" fmla="*/ 2147483647 h 51"/>
              <a:gd name="T84" fmla="*/ 0 w 104"/>
              <a:gd name="T85" fmla="*/ 2147483647 h 51"/>
              <a:gd name="T86" fmla="*/ 2147483647 w 104"/>
              <a:gd name="T87" fmla="*/ 2147483647 h 51"/>
              <a:gd name="T88" fmla="*/ 2147483647 w 104"/>
              <a:gd name="T89" fmla="*/ 2147483647 h 51"/>
              <a:gd name="T90" fmla="*/ 2147483647 w 104"/>
              <a:gd name="T91" fmla="*/ 2147483647 h 51"/>
              <a:gd name="T92" fmla="*/ 2147483647 w 104"/>
              <a:gd name="T93" fmla="*/ 2147483647 h 51"/>
              <a:gd name="T94" fmla="*/ 2147483647 w 104"/>
              <a:gd name="T95" fmla="*/ 2147483647 h 51"/>
              <a:gd name="T96" fmla="*/ 2147483647 w 104"/>
              <a:gd name="T97" fmla="*/ 2147483647 h 51"/>
              <a:gd name="T98" fmla="*/ 2147483647 w 104"/>
              <a:gd name="T99" fmla="*/ 2147483647 h 5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04"/>
              <a:gd name="T151" fmla="*/ 0 h 51"/>
              <a:gd name="T152" fmla="*/ 104 w 104"/>
              <a:gd name="T153" fmla="*/ 51 h 51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04" h="51">
                <a:moveTo>
                  <a:pt x="38" y="46"/>
                </a:moveTo>
                <a:lnTo>
                  <a:pt x="43" y="42"/>
                </a:lnTo>
                <a:lnTo>
                  <a:pt x="43" y="41"/>
                </a:lnTo>
                <a:lnTo>
                  <a:pt x="44" y="41"/>
                </a:lnTo>
                <a:lnTo>
                  <a:pt x="44" y="42"/>
                </a:lnTo>
                <a:lnTo>
                  <a:pt x="46" y="41"/>
                </a:lnTo>
                <a:lnTo>
                  <a:pt x="48" y="42"/>
                </a:lnTo>
                <a:lnTo>
                  <a:pt x="49" y="41"/>
                </a:lnTo>
                <a:lnTo>
                  <a:pt x="50" y="42"/>
                </a:lnTo>
                <a:lnTo>
                  <a:pt x="53" y="42"/>
                </a:lnTo>
                <a:lnTo>
                  <a:pt x="54" y="43"/>
                </a:lnTo>
                <a:lnTo>
                  <a:pt x="54" y="42"/>
                </a:lnTo>
                <a:lnTo>
                  <a:pt x="53" y="42"/>
                </a:lnTo>
                <a:lnTo>
                  <a:pt x="54" y="41"/>
                </a:lnTo>
                <a:lnTo>
                  <a:pt x="52" y="41"/>
                </a:lnTo>
                <a:lnTo>
                  <a:pt x="53" y="40"/>
                </a:lnTo>
                <a:lnTo>
                  <a:pt x="54" y="40"/>
                </a:lnTo>
                <a:lnTo>
                  <a:pt x="57" y="39"/>
                </a:lnTo>
                <a:lnTo>
                  <a:pt x="57" y="40"/>
                </a:lnTo>
                <a:lnTo>
                  <a:pt x="60" y="40"/>
                </a:lnTo>
                <a:lnTo>
                  <a:pt x="61" y="41"/>
                </a:lnTo>
                <a:lnTo>
                  <a:pt x="64" y="41"/>
                </a:lnTo>
                <a:lnTo>
                  <a:pt x="65" y="43"/>
                </a:lnTo>
                <a:lnTo>
                  <a:pt x="65" y="47"/>
                </a:lnTo>
                <a:lnTo>
                  <a:pt x="67" y="51"/>
                </a:lnTo>
                <a:lnTo>
                  <a:pt x="69" y="50"/>
                </a:lnTo>
                <a:lnTo>
                  <a:pt x="69" y="47"/>
                </a:lnTo>
                <a:lnTo>
                  <a:pt x="69" y="39"/>
                </a:lnTo>
                <a:lnTo>
                  <a:pt x="71" y="35"/>
                </a:lnTo>
                <a:lnTo>
                  <a:pt x="81" y="29"/>
                </a:lnTo>
                <a:lnTo>
                  <a:pt x="82" y="28"/>
                </a:lnTo>
                <a:lnTo>
                  <a:pt x="80" y="28"/>
                </a:lnTo>
                <a:lnTo>
                  <a:pt x="82" y="28"/>
                </a:lnTo>
                <a:lnTo>
                  <a:pt x="82" y="25"/>
                </a:lnTo>
                <a:lnTo>
                  <a:pt x="82" y="24"/>
                </a:lnTo>
                <a:lnTo>
                  <a:pt x="81" y="23"/>
                </a:lnTo>
                <a:lnTo>
                  <a:pt x="82" y="23"/>
                </a:lnTo>
                <a:lnTo>
                  <a:pt x="83" y="21"/>
                </a:lnTo>
                <a:lnTo>
                  <a:pt x="84" y="20"/>
                </a:lnTo>
                <a:lnTo>
                  <a:pt x="83" y="23"/>
                </a:lnTo>
                <a:lnTo>
                  <a:pt x="83" y="24"/>
                </a:lnTo>
                <a:lnTo>
                  <a:pt x="84" y="24"/>
                </a:lnTo>
                <a:lnTo>
                  <a:pt x="83" y="25"/>
                </a:lnTo>
                <a:lnTo>
                  <a:pt x="85" y="23"/>
                </a:lnTo>
                <a:lnTo>
                  <a:pt x="85" y="20"/>
                </a:lnTo>
                <a:lnTo>
                  <a:pt x="85" y="22"/>
                </a:lnTo>
                <a:lnTo>
                  <a:pt x="86" y="21"/>
                </a:lnTo>
                <a:lnTo>
                  <a:pt x="88" y="18"/>
                </a:lnTo>
                <a:lnTo>
                  <a:pt x="93" y="16"/>
                </a:lnTo>
                <a:lnTo>
                  <a:pt x="94" y="16"/>
                </a:lnTo>
                <a:lnTo>
                  <a:pt x="96" y="16"/>
                </a:lnTo>
                <a:lnTo>
                  <a:pt x="96" y="15"/>
                </a:lnTo>
                <a:lnTo>
                  <a:pt x="95" y="16"/>
                </a:lnTo>
                <a:lnTo>
                  <a:pt x="95" y="14"/>
                </a:lnTo>
                <a:lnTo>
                  <a:pt x="97" y="12"/>
                </a:lnTo>
                <a:lnTo>
                  <a:pt x="100" y="10"/>
                </a:lnTo>
                <a:lnTo>
                  <a:pt x="103" y="10"/>
                </a:lnTo>
                <a:lnTo>
                  <a:pt x="104" y="8"/>
                </a:lnTo>
                <a:lnTo>
                  <a:pt x="103" y="7"/>
                </a:lnTo>
                <a:lnTo>
                  <a:pt x="104" y="4"/>
                </a:lnTo>
                <a:lnTo>
                  <a:pt x="102" y="4"/>
                </a:lnTo>
                <a:lnTo>
                  <a:pt x="98" y="8"/>
                </a:lnTo>
                <a:lnTo>
                  <a:pt x="96" y="9"/>
                </a:lnTo>
                <a:lnTo>
                  <a:pt x="90" y="9"/>
                </a:lnTo>
                <a:lnTo>
                  <a:pt x="88" y="10"/>
                </a:lnTo>
                <a:lnTo>
                  <a:pt x="87" y="12"/>
                </a:lnTo>
                <a:lnTo>
                  <a:pt x="82" y="12"/>
                </a:lnTo>
                <a:lnTo>
                  <a:pt x="82" y="13"/>
                </a:lnTo>
                <a:lnTo>
                  <a:pt x="76" y="16"/>
                </a:lnTo>
                <a:lnTo>
                  <a:pt x="74" y="16"/>
                </a:lnTo>
                <a:lnTo>
                  <a:pt x="73" y="16"/>
                </a:lnTo>
                <a:lnTo>
                  <a:pt x="76" y="13"/>
                </a:lnTo>
                <a:lnTo>
                  <a:pt x="76" y="11"/>
                </a:lnTo>
                <a:lnTo>
                  <a:pt x="74" y="12"/>
                </a:lnTo>
                <a:lnTo>
                  <a:pt x="76" y="10"/>
                </a:lnTo>
                <a:lnTo>
                  <a:pt x="76" y="8"/>
                </a:lnTo>
                <a:lnTo>
                  <a:pt x="74" y="7"/>
                </a:lnTo>
                <a:lnTo>
                  <a:pt x="71" y="9"/>
                </a:lnTo>
                <a:lnTo>
                  <a:pt x="70" y="11"/>
                </a:lnTo>
                <a:lnTo>
                  <a:pt x="68" y="15"/>
                </a:lnTo>
                <a:lnTo>
                  <a:pt x="67" y="16"/>
                </a:lnTo>
                <a:lnTo>
                  <a:pt x="66" y="16"/>
                </a:lnTo>
                <a:lnTo>
                  <a:pt x="66" y="15"/>
                </a:lnTo>
                <a:lnTo>
                  <a:pt x="67" y="13"/>
                </a:lnTo>
                <a:lnTo>
                  <a:pt x="69" y="9"/>
                </a:lnTo>
                <a:lnTo>
                  <a:pt x="68" y="10"/>
                </a:lnTo>
                <a:lnTo>
                  <a:pt x="71" y="7"/>
                </a:lnTo>
                <a:lnTo>
                  <a:pt x="76" y="7"/>
                </a:lnTo>
                <a:lnTo>
                  <a:pt x="76" y="6"/>
                </a:lnTo>
                <a:lnTo>
                  <a:pt x="75" y="6"/>
                </a:lnTo>
                <a:lnTo>
                  <a:pt x="75" y="5"/>
                </a:lnTo>
                <a:lnTo>
                  <a:pt x="71" y="6"/>
                </a:lnTo>
                <a:lnTo>
                  <a:pt x="71" y="5"/>
                </a:lnTo>
                <a:lnTo>
                  <a:pt x="69" y="5"/>
                </a:lnTo>
                <a:lnTo>
                  <a:pt x="71" y="4"/>
                </a:lnTo>
                <a:lnTo>
                  <a:pt x="66" y="6"/>
                </a:lnTo>
                <a:lnTo>
                  <a:pt x="65" y="5"/>
                </a:lnTo>
                <a:lnTo>
                  <a:pt x="63" y="5"/>
                </a:lnTo>
                <a:lnTo>
                  <a:pt x="68" y="3"/>
                </a:lnTo>
                <a:lnTo>
                  <a:pt x="62" y="1"/>
                </a:lnTo>
                <a:lnTo>
                  <a:pt x="61" y="0"/>
                </a:lnTo>
                <a:lnTo>
                  <a:pt x="60" y="1"/>
                </a:lnTo>
                <a:lnTo>
                  <a:pt x="15" y="1"/>
                </a:lnTo>
                <a:lnTo>
                  <a:pt x="13" y="4"/>
                </a:lnTo>
                <a:lnTo>
                  <a:pt x="14" y="3"/>
                </a:lnTo>
                <a:lnTo>
                  <a:pt x="13" y="2"/>
                </a:lnTo>
                <a:lnTo>
                  <a:pt x="11" y="2"/>
                </a:lnTo>
                <a:lnTo>
                  <a:pt x="9" y="6"/>
                </a:lnTo>
                <a:lnTo>
                  <a:pt x="4" y="13"/>
                </a:lnTo>
                <a:lnTo>
                  <a:pt x="3" y="16"/>
                </a:lnTo>
                <a:lnTo>
                  <a:pt x="1" y="19"/>
                </a:lnTo>
                <a:lnTo>
                  <a:pt x="1" y="20"/>
                </a:lnTo>
                <a:lnTo>
                  <a:pt x="0" y="22"/>
                </a:lnTo>
                <a:lnTo>
                  <a:pt x="1" y="23"/>
                </a:lnTo>
                <a:lnTo>
                  <a:pt x="0" y="24"/>
                </a:lnTo>
                <a:lnTo>
                  <a:pt x="2" y="23"/>
                </a:lnTo>
                <a:lnTo>
                  <a:pt x="1" y="25"/>
                </a:lnTo>
                <a:lnTo>
                  <a:pt x="1" y="26"/>
                </a:lnTo>
                <a:lnTo>
                  <a:pt x="1" y="27"/>
                </a:lnTo>
                <a:lnTo>
                  <a:pt x="2" y="30"/>
                </a:lnTo>
                <a:lnTo>
                  <a:pt x="1" y="31"/>
                </a:lnTo>
                <a:lnTo>
                  <a:pt x="5" y="32"/>
                </a:lnTo>
                <a:lnTo>
                  <a:pt x="4" y="33"/>
                </a:lnTo>
                <a:lnTo>
                  <a:pt x="6" y="33"/>
                </a:lnTo>
                <a:lnTo>
                  <a:pt x="6" y="35"/>
                </a:lnTo>
                <a:lnTo>
                  <a:pt x="10" y="35"/>
                </a:lnTo>
                <a:lnTo>
                  <a:pt x="16" y="38"/>
                </a:lnTo>
                <a:lnTo>
                  <a:pt x="24" y="37"/>
                </a:lnTo>
                <a:lnTo>
                  <a:pt x="26" y="39"/>
                </a:lnTo>
                <a:lnTo>
                  <a:pt x="26" y="41"/>
                </a:lnTo>
                <a:lnTo>
                  <a:pt x="27" y="43"/>
                </a:lnTo>
                <a:lnTo>
                  <a:pt x="28" y="43"/>
                </a:lnTo>
                <a:lnTo>
                  <a:pt x="30" y="41"/>
                </a:lnTo>
                <a:lnTo>
                  <a:pt x="32" y="41"/>
                </a:lnTo>
                <a:lnTo>
                  <a:pt x="34" y="48"/>
                </a:lnTo>
                <a:lnTo>
                  <a:pt x="38" y="49"/>
                </a:lnTo>
                <a:lnTo>
                  <a:pt x="38" y="46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9" name="Freeform 97"/>
          <p:cNvSpPr>
            <a:spLocks/>
          </p:cNvSpPr>
          <p:nvPr/>
        </p:nvSpPr>
        <p:spPr bwMode="auto">
          <a:xfrm>
            <a:off x="2508250" y="3659627"/>
            <a:ext cx="96838" cy="114300"/>
          </a:xfrm>
          <a:custGeom>
            <a:avLst/>
            <a:gdLst>
              <a:gd name="T0" fmla="*/ 2147483647 w 7"/>
              <a:gd name="T1" fmla="*/ 2147483647 h 8"/>
              <a:gd name="T2" fmla="*/ 2147483647 w 7"/>
              <a:gd name="T3" fmla="*/ 2147483647 h 8"/>
              <a:gd name="T4" fmla="*/ 2147483647 w 7"/>
              <a:gd name="T5" fmla="*/ 2147483647 h 8"/>
              <a:gd name="T6" fmla="*/ 0 w 7"/>
              <a:gd name="T7" fmla="*/ 2147483647 h 8"/>
              <a:gd name="T8" fmla="*/ 0 w 7"/>
              <a:gd name="T9" fmla="*/ 2147483647 h 8"/>
              <a:gd name="T10" fmla="*/ 2147483647 w 7"/>
              <a:gd name="T11" fmla="*/ 2147483647 h 8"/>
              <a:gd name="T12" fmla="*/ 2147483647 w 7"/>
              <a:gd name="T13" fmla="*/ 2147483647 h 8"/>
              <a:gd name="T14" fmla="*/ 2147483647 w 7"/>
              <a:gd name="T15" fmla="*/ 2147483647 h 8"/>
              <a:gd name="T16" fmla="*/ 2147483647 w 7"/>
              <a:gd name="T17" fmla="*/ 0 h 8"/>
              <a:gd name="T18" fmla="*/ 2147483647 w 7"/>
              <a:gd name="T19" fmla="*/ 0 h 8"/>
              <a:gd name="T20" fmla="*/ 2147483647 w 7"/>
              <a:gd name="T21" fmla="*/ 2147483647 h 8"/>
              <a:gd name="T22" fmla="*/ 2147483647 w 7"/>
              <a:gd name="T23" fmla="*/ 2147483647 h 8"/>
              <a:gd name="T24" fmla="*/ 2147483647 w 7"/>
              <a:gd name="T25" fmla="*/ 2147483647 h 8"/>
              <a:gd name="T26" fmla="*/ 2147483647 w 7"/>
              <a:gd name="T27" fmla="*/ 2147483647 h 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"/>
              <a:gd name="T43" fmla="*/ 0 h 8"/>
              <a:gd name="T44" fmla="*/ 7 w 7"/>
              <a:gd name="T45" fmla="*/ 8 h 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" h="8">
                <a:moveTo>
                  <a:pt x="5" y="7"/>
                </a:moveTo>
                <a:lnTo>
                  <a:pt x="4" y="8"/>
                </a:lnTo>
                <a:lnTo>
                  <a:pt x="0" y="7"/>
                </a:lnTo>
                <a:lnTo>
                  <a:pt x="2" y="3"/>
                </a:lnTo>
                <a:lnTo>
                  <a:pt x="3" y="3"/>
                </a:lnTo>
                <a:lnTo>
                  <a:pt x="2" y="1"/>
                </a:lnTo>
                <a:lnTo>
                  <a:pt x="4" y="0"/>
                </a:lnTo>
                <a:lnTo>
                  <a:pt x="6" y="0"/>
                </a:lnTo>
                <a:lnTo>
                  <a:pt x="6" y="3"/>
                </a:lnTo>
                <a:lnTo>
                  <a:pt x="6" y="4"/>
                </a:lnTo>
                <a:lnTo>
                  <a:pt x="7" y="4"/>
                </a:lnTo>
                <a:lnTo>
                  <a:pt x="5" y="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0" name="Freeform 98"/>
          <p:cNvSpPr>
            <a:spLocks/>
          </p:cNvSpPr>
          <p:nvPr/>
        </p:nvSpPr>
        <p:spPr bwMode="auto">
          <a:xfrm>
            <a:off x="2562225" y="3759640"/>
            <a:ext cx="57150" cy="42862"/>
          </a:xfrm>
          <a:custGeom>
            <a:avLst/>
            <a:gdLst>
              <a:gd name="T0" fmla="*/ 2147483647 w 4"/>
              <a:gd name="T1" fmla="*/ 2147483647 h 3"/>
              <a:gd name="T2" fmla="*/ 2147483647 w 4"/>
              <a:gd name="T3" fmla="*/ 0 h 3"/>
              <a:gd name="T4" fmla="*/ 0 w 4"/>
              <a:gd name="T5" fmla="*/ 2147483647 h 3"/>
              <a:gd name="T6" fmla="*/ 0 w 4"/>
              <a:gd name="T7" fmla="*/ 2147483647 h 3"/>
              <a:gd name="T8" fmla="*/ 0 w 4"/>
              <a:gd name="T9" fmla="*/ 2147483647 h 3"/>
              <a:gd name="T10" fmla="*/ 2147483647 w 4"/>
              <a:gd name="T11" fmla="*/ 2147483647 h 3"/>
              <a:gd name="T12" fmla="*/ 2147483647 w 4"/>
              <a:gd name="T13" fmla="*/ 2147483647 h 3"/>
              <a:gd name="T14" fmla="*/ 2147483647 w 4"/>
              <a:gd name="T15" fmla="*/ 2147483647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3"/>
              <a:gd name="T26" fmla="*/ 4 w 4"/>
              <a:gd name="T27" fmla="*/ 3 h 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3">
                <a:moveTo>
                  <a:pt x="4" y="1"/>
                </a:move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1" name="Freeform 99"/>
          <p:cNvSpPr>
            <a:spLocks/>
          </p:cNvSpPr>
          <p:nvPr/>
        </p:nvSpPr>
        <p:spPr bwMode="auto">
          <a:xfrm>
            <a:off x="2814638" y="3918390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2147483647 w 1"/>
              <a:gd name="T5" fmla="*/ 2147483647 h 1"/>
              <a:gd name="T6" fmla="*/ 0 w 1"/>
              <a:gd name="T7" fmla="*/ 2147483647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1" y="1"/>
                </a:ln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33CC33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2" name="Freeform 100"/>
          <p:cNvSpPr>
            <a:spLocks/>
          </p:cNvSpPr>
          <p:nvPr/>
        </p:nvSpPr>
        <p:spPr bwMode="auto">
          <a:xfrm>
            <a:off x="2814638" y="3905690"/>
            <a:ext cx="71437" cy="69850"/>
          </a:xfrm>
          <a:custGeom>
            <a:avLst/>
            <a:gdLst>
              <a:gd name="T0" fmla="*/ 2147483647 w 5"/>
              <a:gd name="T1" fmla="*/ 2147483647 h 5"/>
              <a:gd name="T2" fmla="*/ 2147483647 w 5"/>
              <a:gd name="T3" fmla="*/ 2147483647 h 5"/>
              <a:gd name="T4" fmla="*/ 2147483647 w 5"/>
              <a:gd name="T5" fmla="*/ 0 h 5"/>
              <a:gd name="T6" fmla="*/ 0 w 5"/>
              <a:gd name="T7" fmla="*/ 2147483647 h 5"/>
              <a:gd name="T8" fmla="*/ 2147483647 w 5"/>
              <a:gd name="T9" fmla="*/ 2147483647 h 5"/>
              <a:gd name="T10" fmla="*/ 2147483647 w 5"/>
              <a:gd name="T11" fmla="*/ 2147483647 h 5"/>
              <a:gd name="T12" fmla="*/ 2147483647 w 5"/>
              <a:gd name="T13" fmla="*/ 2147483647 h 5"/>
              <a:gd name="T14" fmla="*/ 2147483647 w 5"/>
              <a:gd name="T15" fmla="*/ 2147483647 h 5"/>
              <a:gd name="T16" fmla="*/ 2147483647 w 5"/>
              <a:gd name="T17" fmla="*/ 2147483647 h 5"/>
              <a:gd name="T18" fmla="*/ 2147483647 w 5"/>
              <a:gd name="T19" fmla="*/ 2147483647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"/>
              <a:gd name="T31" fmla="*/ 0 h 5"/>
              <a:gd name="T32" fmla="*/ 5 w 5"/>
              <a:gd name="T33" fmla="*/ 5 h 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" h="5">
                <a:moveTo>
                  <a:pt x="4" y="2"/>
                </a:moveTo>
                <a:lnTo>
                  <a:pt x="3" y="1"/>
                </a:lnTo>
                <a:lnTo>
                  <a:pt x="1" y="0"/>
                </a:lnTo>
                <a:lnTo>
                  <a:pt x="0" y="1"/>
                </a:lnTo>
                <a:lnTo>
                  <a:pt x="1" y="2"/>
                </a:lnTo>
                <a:lnTo>
                  <a:pt x="3" y="3"/>
                </a:lnTo>
                <a:lnTo>
                  <a:pt x="2" y="4"/>
                </a:lnTo>
                <a:lnTo>
                  <a:pt x="3" y="5"/>
                </a:lnTo>
                <a:lnTo>
                  <a:pt x="5" y="4"/>
                </a:lnTo>
                <a:lnTo>
                  <a:pt x="4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3" name="Freeform 101"/>
          <p:cNvSpPr>
            <a:spLocks/>
          </p:cNvSpPr>
          <p:nvPr/>
        </p:nvSpPr>
        <p:spPr bwMode="auto">
          <a:xfrm>
            <a:off x="2730500" y="3905690"/>
            <a:ext cx="84138" cy="69850"/>
          </a:xfrm>
          <a:custGeom>
            <a:avLst/>
            <a:gdLst>
              <a:gd name="T0" fmla="*/ 0 w 6"/>
              <a:gd name="T1" fmla="*/ 0 h 5"/>
              <a:gd name="T2" fmla="*/ 2147483647 w 6"/>
              <a:gd name="T3" fmla="*/ 0 h 5"/>
              <a:gd name="T4" fmla="*/ 2147483647 w 6"/>
              <a:gd name="T5" fmla="*/ 2147483647 h 5"/>
              <a:gd name="T6" fmla="*/ 2147483647 w 6"/>
              <a:gd name="T7" fmla="*/ 2147483647 h 5"/>
              <a:gd name="T8" fmla="*/ 2147483647 w 6"/>
              <a:gd name="T9" fmla="*/ 2147483647 h 5"/>
              <a:gd name="T10" fmla="*/ 2147483647 w 6"/>
              <a:gd name="T11" fmla="*/ 2147483647 h 5"/>
              <a:gd name="T12" fmla="*/ 2147483647 w 6"/>
              <a:gd name="T13" fmla="*/ 2147483647 h 5"/>
              <a:gd name="T14" fmla="*/ 2147483647 w 6"/>
              <a:gd name="T15" fmla="*/ 2147483647 h 5"/>
              <a:gd name="T16" fmla="*/ 2147483647 w 6"/>
              <a:gd name="T17" fmla="*/ 2147483647 h 5"/>
              <a:gd name="T18" fmla="*/ 2147483647 w 6"/>
              <a:gd name="T19" fmla="*/ 2147483647 h 5"/>
              <a:gd name="T20" fmla="*/ 0 w 6"/>
              <a:gd name="T21" fmla="*/ 2147483647 h 5"/>
              <a:gd name="T22" fmla="*/ 0 w 6"/>
              <a:gd name="T23" fmla="*/ 0 h 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"/>
              <a:gd name="T37" fmla="*/ 0 h 5"/>
              <a:gd name="T38" fmla="*/ 6 w 6"/>
              <a:gd name="T39" fmla="*/ 5 h 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" h="5">
                <a:moveTo>
                  <a:pt x="0" y="0"/>
                </a:moveTo>
                <a:lnTo>
                  <a:pt x="1" y="0"/>
                </a:lnTo>
                <a:lnTo>
                  <a:pt x="2" y="2"/>
                </a:lnTo>
                <a:lnTo>
                  <a:pt x="3" y="2"/>
                </a:lnTo>
                <a:lnTo>
                  <a:pt x="6" y="1"/>
                </a:lnTo>
                <a:lnTo>
                  <a:pt x="6" y="2"/>
                </a:lnTo>
                <a:lnTo>
                  <a:pt x="5" y="3"/>
                </a:lnTo>
                <a:lnTo>
                  <a:pt x="5" y="5"/>
                </a:lnTo>
                <a:lnTo>
                  <a:pt x="4" y="5"/>
                </a:lnTo>
                <a:lnTo>
                  <a:pt x="4" y="4"/>
                </a:ln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4" name="Freeform 102"/>
          <p:cNvSpPr>
            <a:spLocks/>
          </p:cNvSpPr>
          <p:nvPr/>
        </p:nvSpPr>
        <p:spPr bwMode="auto">
          <a:xfrm>
            <a:off x="2662238" y="3861240"/>
            <a:ext cx="82550" cy="85725"/>
          </a:xfrm>
          <a:custGeom>
            <a:avLst/>
            <a:gdLst>
              <a:gd name="T0" fmla="*/ 2147483647 w 6"/>
              <a:gd name="T1" fmla="*/ 2147483647 h 6"/>
              <a:gd name="T2" fmla="*/ 2147483647 w 6"/>
              <a:gd name="T3" fmla="*/ 2147483647 h 6"/>
              <a:gd name="T4" fmla="*/ 2147483647 w 6"/>
              <a:gd name="T5" fmla="*/ 2147483647 h 6"/>
              <a:gd name="T6" fmla="*/ 2147483647 w 6"/>
              <a:gd name="T7" fmla="*/ 0 h 6"/>
              <a:gd name="T8" fmla="*/ 0 w 6"/>
              <a:gd name="T9" fmla="*/ 0 h 6"/>
              <a:gd name="T10" fmla="*/ 0 w 6"/>
              <a:gd name="T11" fmla="*/ 2147483647 h 6"/>
              <a:gd name="T12" fmla="*/ 2147483647 w 6"/>
              <a:gd name="T13" fmla="*/ 2147483647 h 6"/>
              <a:gd name="T14" fmla="*/ 2147483647 w 6"/>
              <a:gd name="T15" fmla="*/ 2147483647 h 6"/>
              <a:gd name="T16" fmla="*/ 2147483647 w 6"/>
              <a:gd name="T17" fmla="*/ 2147483647 h 6"/>
              <a:gd name="T18" fmla="*/ 2147483647 w 6"/>
              <a:gd name="T19" fmla="*/ 2147483647 h 6"/>
              <a:gd name="T20" fmla="*/ 2147483647 w 6"/>
              <a:gd name="T21" fmla="*/ 2147483647 h 6"/>
              <a:gd name="T22" fmla="*/ 2147483647 w 6"/>
              <a:gd name="T23" fmla="*/ 2147483647 h 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"/>
              <a:gd name="T37" fmla="*/ 0 h 6"/>
              <a:gd name="T38" fmla="*/ 6 w 6"/>
              <a:gd name="T39" fmla="*/ 6 h 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" h="6">
                <a:moveTo>
                  <a:pt x="5" y="3"/>
                </a:moveTo>
                <a:lnTo>
                  <a:pt x="6" y="3"/>
                </a:lnTo>
                <a:lnTo>
                  <a:pt x="5" y="2"/>
                </a:lnTo>
                <a:lnTo>
                  <a:pt x="4" y="0"/>
                </a:lnTo>
                <a:lnTo>
                  <a:pt x="0" y="0"/>
                </a:lnTo>
                <a:lnTo>
                  <a:pt x="0" y="3"/>
                </a:lnTo>
                <a:lnTo>
                  <a:pt x="1" y="3"/>
                </a:lnTo>
                <a:lnTo>
                  <a:pt x="2" y="2"/>
                </a:lnTo>
                <a:lnTo>
                  <a:pt x="4" y="5"/>
                </a:lnTo>
                <a:lnTo>
                  <a:pt x="3" y="6"/>
                </a:lnTo>
                <a:lnTo>
                  <a:pt x="5" y="6"/>
                </a:lnTo>
                <a:lnTo>
                  <a:pt x="5" y="3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5" name="Freeform 103"/>
          <p:cNvSpPr>
            <a:spLocks/>
          </p:cNvSpPr>
          <p:nvPr/>
        </p:nvSpPr>
        <p:spPr bwMode="auto">
          <a:xfrm>
            <a:off x="2619375" y="3731065"/>
            <a:ext cx="111125" cy="130175"/>
          </a:xfrm>
          <a:custGeom>
            <a:avLst/>
            <a:gdLst>
              <a:gd name="T0" fmla="*/ 2147483647 w 8"/>
              <a:gd name="T1" fmla="*/ 2147483647 h 9"/>
              <a:gd name="T2" fmla="*/ 2147483647 w 8"/>
              <a:gd name="T3" fmla="*/ 2147483647 h 9"/>
              <a:gd name="T4" fmla="*/ 2147483647 w 8"/>
              <a:gd name="T5" fmla="*/ 2147483647 h 9"/>
              <a:gd name="T6" fmla="*/ 2147483647 w 8"/>
              <a:gd name="T7" fmla="*/ 0 h 9"/>
              <a:gd name="T8" fmla="*/ 2147483647 w 8"/>
              <a:gd name="T9" fmla="*/ 2147483647 h 9"/>
              <a:gd name="T10" fmla="*/ 0 w 8"/>
              <a:gd name="T11" fmla="*/ 2147483647 h 9"/>
              <a:gd name="T12" fmla="*/ 2147483647 w 8"/>
              <a:gd name="T13" fmla="*/ 2147483647 h 9"/>
              <a:gd name="T14" fmla="*/ 2147483647 w 8"/>
              <a:gd name="T15" fmla="*/ 2147483647 h 9"/>
              <a:gd name="T16" fmla="*/ 2147483647 w 8"/>
              <a:gd name="T17" fmla="*/ 2147483647 h 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"/>
              <a:gd name="T28" fmla="*/ 0 h 9"/>
              <a:gd name="T29" fmla="*/ 8 w 8"/>
              <a:gd name="T30" fmla="*/ 9 h 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" h="9">
                <a:moveTo>
                  <a:pt x="7" y="9"/>
                </a:moveTo>
                <a:lnTo>
                  <a:pt x="7" y="9"/>
                </a:lnTo>
                <a:lnTo>
                  <a:pt x="8" y="2"/>
                </a:lnTo>
                <a:lnTo>
                  <a:pt x="8" y="0"/>
                </a:lnTo>
                <a:lnTo>
                  <a:pt x="5" y="1"/>
                </a:lnTo>
                <a:lnTo>
                  <a:pt x="0" y="5"/>
                </a:lnTo>
                <a:lnTo>
                  <a:pt x="1" y="6"/>
                </a:lnTo>
                <a:lnTo>
                  <a:pt x="3" y="9"/>
                </a:lnTo>
                <a:lnTo>
                  <a:pt x="7" y="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6" name="Freeform 104"/>
          <p:cNvSpPr>
            <a:spLocks/>
          </p:cNvSpPr>
          <p:nvPr/>
        </p:nvSpPr>
        <p:spPr bwMode="auto">
          <a:xfrm>
            <a:off x="2576513" y="3715190"/>
            <a:ext cx="153987" cy="87312"/>
          </a:xfrm>
          <a:custGeom>
            <a:avLst/>
            <a:gdLst>
              <a:gd name="T0" fmla="*/ 2147483647 w 11"/>
              <a:gd name="T1" fmla="*/ 0 h 6"/>
              <a:gd name="T2" fmla="*/ 2147483647 w 11"/>
              <a:gd name="T3" fmla="*/ 0 h 6"/>
              <a:gd name="T4" fmla="*/ 2147483647 w 11"/>
              <a:gd name="T5" fmla="*/ 2147483647 h 6"/>
              <a:gd name="T6" fmla="*/ 2147483647 w 11"/>
              <a:gd name="T7" fmla="*/ 2147483647 h 6"/>
              <a:gd name="T8" fmla="*/ 2147483647 w 11"/>
              <a:gd name="T9" fmla="*/ 2147483647 h 6"/>
              <a:gd name="T10" fmla="*/ 2147483647 w 11"/>
              <a:gd name="T11" fmla="*/ 2147483647 h 6"/>
              <a:gd name="T12" fmla="*/ 2147483647 w 11"/>
              <a:gd name="T13" fmla="*/ 2147483647 h 6"/>
              <a:gd name="T14" fmla="*/ 0 w 11"/>
              <a:gd name="T15" fmla="*/ 2147483647 h 6"/>
              <a:gd name="T16" fmla="*/ 2147483647 w 11"/>
              <a:gd name="T17" fmla="*/ 0 h 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"/>
              <a:gd name="T28" fmla="*/ 0 h 6"/>
              <a:gd name="T29" fmla="*/ 11 w 11"/>
              <a:gd name="T30" fmla="*/ 6 h 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" h="6">
                <a:moveTo>
                  <a:pt x="2" y="0"/>
                </a:moveTo>
                <a:lnTo>
                  <a:pt x="9" y="0"/>
                </a:lnTo>
                <a:lnTo>
                  <a:pt x="11" y="1"/>
                </a:lnTo>
                <a:lnTo>
                  <a:pt x="8" y="2"/>
                </a:lnTo>
                <a:lnTo>
                  <a:pt x="3" y="6"/>
                </a:lnTo>
                <a:lnTo>
                  <a:pt x="3" y="5"/>
                </a:lnTo>
                <a:lnTo>
                  <a:pt x="3" y="4"/>
                </a:lnTo>
                <a:lnTo>
                  <a:pt x="0" y="3"/>
                </a:lnTo>
                <a:lnTo>
                  <a:pt x="2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7" name="Freeform 105"/>
          <p:cNvSpPr>
            <a:spLocks/>
          </p:cNvSpPr>
          <p:nvPr/>
        </p:nvSpPr>
        <p:spPr bwMode="auto">
          <a:xfrm>
            <a:off x="3054350" y="3586602"/>
            <a:ext cx="82550" cy="73025"/>
          </a:xfrm>
          <a:custGeom>
            <a:avLst/>
            <a:gdLst>
              <a:gd name="T0" fmla="*/ 0 w 6"/>
              <a:gd name="T1" fmla="*/ 0 h 5"/>
              <a:gd name="T2" fmla="*/ 2147483647 w 6"/>
              <a:gd name="T3" fmla="*/ 2147483647 h 5"/>
              <a:gd name="T4" fmla="*/ 2147483647 w 6"/>
              <a:gd name="T5" fmla="*/ 2147483647 h 5"/>
              <a:gd name="T6" fmla="*/ 2147483647 w 6"/>
              <a:gd name="T7" fmla="*/ 2147483647 h 5"/>
              <a:gd name="T8" fmla="*/ 2147483647 w 6"/>
              <a:gd name="T9" fmla="*/ 2147483647 h 5"/>
              <a:gd name="T10" fmla="*/ 2147483647 w 6"/>
              <a:gd name="T11" fmla="*/ 2147483647 h 5"/>
              <a:gd name="T12" fmla="*/ 2147483647 w 6"/>
              <a:gd name="T13" fmla="*/ 2147483647 h 5"/>
              <a:gd name="T14" fmla="*/ 2147483647 w 6"/>
              <a:gd name="T15" fmla="*/ 2147483647 h 5"/>
              <a:gd name="T16" fmla="*/ 2147483647 w 6"/>
              <a:gd name="T17" fmla="*/ 2147483647 h 5"/>
              <a:gd name="T18" fmla="*/ 2147483647 w 6"/>
              <a:gd name="T19" fmla="*/ 2147483647 h 5"/>
              <a:gd name="T20" fmla="*/ 2147483647 w 6"/>
              <a:gd name="T21" fmla="*/ 2147483647 h 5"/>
              <a:gd name="T22" fmla="*/ 2147483647 w 6"/>
              <a:gd name="T23" fmla="*/ 2147483647 h 5"/>
              <a:gd name="T24" fmla="*/ 0 w 6"/>
              <a:gd name="T25" fmla="*/ 2147483647 h 5"/>
              <a:gd name="T26" fmla="*/ 0 w 6"/>
              <a:gd name="T27" fmla="*/ 2147483647 h 5"/>
              <a:gd name="T28" fmla="*/ 0 w 6"/>
              <a:gd name="T29" fmla="*/ 0 h 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5"/>
              <a:gd name="T47" fmla="*/ 6 w 6"/>
              <a:gd name="T48" fmla="*/ 5 h 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5">
                <a:moveTo>
                  <a:pt x="0" y="0"/>
                </a:moveTo>
                <a:lnTo>
                  <a:pt x="4" y="1"/>
                </a:lnTo>
                <a:lnTo>
                  <a:pt x="5" y="1"/>
                </a:lnTo>
                <a:lnTo>
                  <a:pt x="4" y="2"/>
                </a:lnTo>
                <a:lnTo>
                  <a:pt x="6" y="2"/>
                </a:lnTo>
                <a:lnTo>
                  <a:pt x="6" y="3"/>
                </a:lnTo>
                <a:lnTo>
                  <a:pt x="5" y="4"/>
                </a:lnTo>
                <a:lnTo>
                  <a:pt x="5" y="3"/>
                </a:lnTo>
                <a:lnTo>
                  <a:pt x="2" y="4"/>
                </a:lnTo>
                <a:lnTo>
                  <a:pt x="2" y="3"/>
                </a:lnTo>
                <a:lnTo>
                  <a:pt x="1" y="4"/>
                </a:lnTo>
                <a:lnTo>
                  <a:pt x="0" y="5"/>
                </a:lnTo>
                <a:lnTo>
                  <a:pt x="0" y="4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8" name="Freeform 106"/>
          <p:cNvSpPr>
            <a:spLocks/>
          </p:cNvSpPr>
          <p:nvPr/>
        </p:nvSpPr>
        <p:spPr bwMode="auto">
          <a:xfrm>
            <a:off x="2982913" y="3586602"/>
            <a:ext cx="71437" cy="58738"/>
          </a:xfrm>
          <a:custGeom>
            <a:avLst/>
            <a:gdLst>
              <a:gd name="T0" fmla="*/ 2147483647 w 5"/>
              <a:gd name="T1" fmla="*/ 0 h 4"/>
              <a:gd name="T2" fmla="*/ 2147483647 w 5"/>
              <a:gd name="T3" fmla="*/ 0 h 4"/>
              <a:gd name="T4" fmla="*/ 2147483647 w 5"/>
              <a:gd name="T5" fmla="*/ 2147483647 h 4"/>
              <a:gd name="T6" fmla="*/ 2147483647 w 5"/>
              <a:gd name="T7" fmla="*/ 2147483647 h 4"/>
              <a:gd name="T8" fmla="*/ 2147483647 w 5"/>
              <a:gd name="T9" fmla="*/ 2147483647 h 4"/>
              <a:gd name="T10" fmla="*/ 2147483647 w 5"/>
              <a:gd name="T11" fmla="*/ 2147483647 h 4"/>
              <a:gd name="T12" fmla="*/ 0 w 5"/>
              <a:gd name="T13" fmla="*/ 2147483647 h 4"/>
              <a:gd name="T14" fmla="*/ 0 w 5"/>
              <a:gd name="T15" fmla="*/ 2147483647 h 4"/>
              <a:gd name="T16" fmla="*/ 2147483647 w 5"/>
              <a:gd name="T17" fmla="*/ 2147483647 h 4"/>
              <a:gd name="T18" fmla="*/ 2147483647 w 5"/>
              <a:gd name="T19" fmla="*/ 2147483647 h 4"/>
              <a:gd name="T20" fmla="*/ 2147483647 w 5"/>
              <a:gd name="T21" fmla="*/ 0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"/>
              <a:gd name="T34" fmla="*/ 0 h 4"/>
              <a:gd name="T35" fmla="*/ 5 w 5"/>
              <a:gd name="T36" fmla="*/ 4 h 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" h="4">
                <a:moveTo>
                  <a:pt x="5" y="0"/>
                </a:moveTo>
                <a:lnTo>
                  <a:pt x="3" y="0"/>
                </a:lnTo>
                <a:lnTo>
                  <a:pt x="2" y="1"/>
                </a:lnTo>
                <a:lnTo>
                  <a:pt x="3" y="1"/>
                </a:lnTo>
                <a:lnTo>
                  <a:pt x="4" y="3"/>
                </a:lnTo>
                <a:lnTo>
                  <a:pt x="2" y="4"/>
                </a:lnTo>
                <a:lnTo>
                  <a:pt x="0" y="3"/>
                </a:lnTo>
                <a:lnTo>
                  <a:pt x="0" y="4"/>
                </a:lnTo>
                <a:lnTo>
                  <a:pt x="1" y="4"/>
                </a:lnTo>
                <a:lnTo>
                  <a:pt x="5" y="4"/>
                </a:lnTo>
                <a:lnTo>
                  <a:pt x="5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9" name="Freeform 107"/>
          <p:cNvSpPr>
            <a:spLocks/>
          </p:cNvSpPr>
          <p:nvPr/>
        </p:nvSpPr>
        <p:spPr bwMode="auto">
          <a:xfrm>
            <a:off x="3457575" y="5131240"/>
            <a:ext cx="141288" cy="146050"/>
          </a:xfrm>
          <a:custGeom>
            <a:avLst/>
            <a:gdLst>
              <a:gd name="T0" fmla="*/ 2147483647 w 10"/>
              <a:gd name="T1" fmla="*/ 2147483647 h 10"/>
              <a:gd name="T2" fmla="*/ 0 w 10"/>
              <a:gd name="T3" fmla="*/ 0 h 10"/>
              <a:gd name="T4" fmla="*/ 2147483647 w 10"/>
              <a:gd name="T5" fmla="*/ 0 h 10"/>
              <a:gd name="T6" fmla="*/ 2147483647 w 10"/>
              <a:gd name="T7" fmla="*/ 2147483647 h 10"/>
              <a:gd name="T8" fmla="*/ 2147483647 w 10"/>
              <a:gd name="T9" fmla="*/ 2147483647 h 10"/>
              <a:gd name="T10" fmla="*/ 2147483647 w 10"/>
              <a:gd name="T11" fmla="*/ 2147483647 h 10"/>
              <a:gd name="T12" fmla="*/ 2147483647 w 10"/>
              <a:gd name="T13" fmla="*/ 2147483647 h 10"/>
              <a:gd name="T14" fmla="*/ 2147483647 w 10"/>
              <a:gd name="T15" fmla="*/ 2147483647 h 10"/>
              <a:gd name="T16" fmla="*/ 2147483647 w 10"/>
              <a:gd name="T17" fmla="*/ 2147483647 h 10"/>
              <a:gd name="T18" fmla="*/ 2147483647 w 10"/>
              <a:gd name="T19" fmla="*/ 2147483647 h 10"/>
              <a:gd name="T20" fmla="*/ 2147483647 w 10"/>
              <a:gd name="T21" fmla="*/ 2147483647 h 1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"/>
              <a:gd name="T34" fmla="*/ 0 h 10"/>
              <a:gd name="T35" fmla="*/ 10 w 10"/>
              <a:gd name="T36" fmla="*/ 10 h 1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" h="10">
                <a:moveTo>
                  <a:pt x="1" y="8"/>
                </a:moveTo>
                <a:lnTo>
                  <a:pt x="0" y="0"/>
                </a:lnTo>
                <a:lnTo>
                  <a:pt x="2" y="0"/>
                </a:lnTo>
                <a:lnTo>
                  <a:pt x="4" y="2"/>
                </a:lnTo>
                <a:lnTo>
                  <a:pt x="8" y="4"/>
                </a:lnTo>
                <a:lnTo>
                  <a:pt x="10" y="6"/>
                </a:lnTo>
                <a:lnTo>
                  <a:pt x="10" y="8"/>
                </a:lnTo>
                <a:lnTo>
                  <a:pt x="9" y="9"/>
                </a:lnTo>
                <a:lnTo>
                  <a:pt x="5" y="10"/>
                </a:lnTo>
                <a:lnTo>
                  <a:pt x="1" y="8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0" name="Freeform 108"/>
          <p:cNvSpPr>
            <a:spLocks/>
          </p:cNvSpPr>
          <p:nvPr/>
        </p:nvSpPr>
        <p:spPr bwMode="auto">
          <a:xfrm>
            <a:off x="2968625" y="4048565"/>
            <a:ext cx="1022350" cy="1198562"/>
          </a:xfrm>
          <a:custGeom>
            <a:avLst/>
            <a:gdLst>
              <a:gd name="T0" fmla="*/ 2147483647 w 73"/>
              <a:gd name="T1" fmla="*/ 2147483647 h 83"/>
              <a:gd name="T2" fmla="*/ 2147483647 w 73"/>
              <a:gd name="T3" fmla="*/ 2147483647 h 83"/>
              <a:gd name="T4" fmla="*/ 2147483647 w 73"/>
              <a:gd name="T5" fmla="*/ 2147483647 h 83"/>
              <a:gd name="T6" fmla="*/ 2147483647 w 73"/>
              <a:gd name="T7" fmla="*/ 2147483647 h 83"/>
              <a:gd name="T8" fmla="*/ 2147483647 w 73"/>
              <a:gd name="T9" fmla="*/ 2147483647 h 83"/>
              <a:gd name="T10" fmla="*/ 2147483647 w 73"/>
              <a:gd name="T11" fmla="*/ 2147483647 h 83"/>
              <a:gd name="T12" fmla="*/ 2147483647 w 73"/>
              <a:gd name="T13" fmla="*/ 0 h 83"/>
              <a:gd name="T14" fmla="*/ 2147483647 w 73"/>
              <a:gd name="T15" fmla="*/ 2147483647 h 83"/>
              <a:gd name="T16" fmla="*/ 2147483647 w 73"/>
              <a:gd name="T17" fmla="*/ 2147483647 h 83"/>
              <a:gd name="T18" fmla="*/ 2147483647 w 73"/>
              <a:gd name="T19" fmla="*/ 2147483647 h 83"/>
              <a:gd name="T20" fmla="*/ 2147483647 w 73"/>
              <a:gd name="T21" fmla="*/ 2147483647 h 83"/>
              <a:gd name="T22" fmla="*/ 2147483647 w 73"/>
              <a:gd name="T23" fmla="*/ 2147483647 h 83"/>
              <a:gd name="T24" fmla="*/ 2147483647 w 73"/>
              <a:gd name="T25" fmla="*/ 2147483647 h 83"/>
              <a:gd name="T26" fmla="*/ 2147483647 w 73"/>
              <a:gd name="T27" fmla="*/ 2147483647 h 83"/>
              <a:gd name="T28" fmla="*/ 2147483647 w 73"/>
              <a:gd name="T29" fmla="*/ 2147483647 h 83"/>
              <a:gd name="T30" fmla="*/ 2147483647 w 73"/>
              <a:gd name="T31" fmla="*/ 2147483647 h 83"/>
              <a:gd name="T32" fmla="*/ 2147483647 w 73"/>
              <a:gd name="T33" fmla="*/ 2147483647 h 83"/>
              <a:gd name="T34" fmla="*/ 2147483647 w 73"/>
              <a:gd name="T35" fmla="*/ 2147483647 h 83"/>
              <a:gd name="T36" fmla="*/ 2147483647 w 73"/>
              <a:gd name="T37" fmla="*/ 2147483647 h 83"/>
              <a:gd name="T38" fmla="*/ 2147483647 w 73"/>
              <a:gd name="T39" fmla="*/ 2147483647 h 83"/>
              <a:gd name="T40" fmla="*/ 2147483647 w 73"/>
              <a:gd name="T41" fmla="*/ 2147483647 h 83"/>
              <a:gd name="T42" fmla="*/ 2147483647 w 73"/>
              <a:gd name="T43" fmla="*/ 2147483647 h 83"/>
              <a:gd name="T44" fmla="*/ 2147483647 w 73"/>
              <a:gd name="T45" fmla="*/ 2147483647 h 83"/>
              <a:gd name="T46" fmla="*/ 2147483647 w 73"/>
              <a:gd name="T47" fmla="*/ 2147483647 h 83"/>
              <a:gd name="T48" fmla="*/ 2147483647 w 73"/>
              <a:gd name="T49" fmla="*/ 2147483647 h 83"/>
              <a:gd name="T50" fmla="*/ 2147483647 w 73"/>
              <a:gd name="T51" fmla="*/ 2147483647 h 83"/>
              <a:gd name="T52" fmla="*/ 2147483647 w 73"/>
              <a:gd name="T53" fmla="*/ 2147483647 h 83"/>
              <a:gd name="T54" fmla="*/ 2147483647 w 73"/>
              <a:gd name="T55" fmla="*/ 2147483647 h 83"/>
              <a:gd name="T56" fmla="*/ 2147483647 w 73"/>
              <a:gd name="T57" fmla="*/ 2147483647 h 83"/>
              <a:gd name="T58" fmla="*/ 2147483647 w 73"/>
              <a:gd name="T59" fmla="*/ 2147483647 h 83"/>
              <a:gd name="T60" fmla="*/ 2147483647 w 73"/>
              <a:gd name="T61" fmla="*/ 2147483647 h 83"/>
              <a:gd name="T62" fmla="*/ 2147483647 w 73"/>
              <a:gd name="T63" fmla="*/ 2147483647 h 83"/>
              <a:gd name="T64" fmla="*/ 2147483647 w 73"/>
              <a:gd name="T65" fmla="*/ 2147483647 h 83"/>
              <a:gd name="T66" fmla="*/ 2147483647 w 73"/>
              <a:gd name="T67" fmla="*/ 2147483647 h 83"/>
              <a:gd name="T68" fmla="*/ 2147483647 w 73"/>
              <a:gd name="T69" fmla="*/ 2147483647 h 83"/>
              <a:gd name="T70" fmla="*/ 2147483647 w 73"/>
              <a:gd name="T71" fmla="*/ 2147483647 h 83"/>
              <a:gd name="T72" fmla="*/ 2147483647 w 73"/>
              <a:gd name="T73" fmla="*/ 2147483647 h 83"/>
              <a:gd name="T74" fmla="*/ 2147483647 w 73"/>
              <a:gd name="T75" fmla="*/ 2147483647 h 83"/>
              <a:gd name="T76" fmla="*/ 2147483647 w 73"/>
              <a:gd name="T77" fmla="*/ 2147483647 h 83"/>
              <a:gd name="T78" fmla="*/ 2147483647 w 73"/>
              <a:gd name="T79" fmla="*/ 2147483647 h 83"/>
              <a:gd name="T80" fmla="*/ 2147483647 w 73"/>
              <a:gd name="T81" fmla="*/ 2147483647 h 83"/>
              <a:gd name="T82" fmla="*/ 2147483647 w 73"/>
              <a:gd name="T83" fmla="*/ 2147483647 h 83"/>
              <a:gd name="T84" fmla="*/ 2147483647 w 73"/>
              <a:gd name="T85" fmla="*/ 2147483647 h 83"/>
              <a:gd name="T86" fmla="*/ 2147483647 w 73"/>
              <a:gd name="T87" fmla="*/ 2147483647 h 83"/>
              <a:gd name="T88" fmla="*/ 2147483647 w 73"/>
              <a:gd name="T89" fmla="*/ 2147483647 h 83"/>
              <a:gd name="T90" fmla="*/ 2147483647 w 73"/>
              <a:gd name="T91" fmla="*/ 2147483647 h 83"/>
              <a:gd name="T92" fmla="*/ 2147483647 w 73"/>
              <a:gd name="T93" fmla="*/ 2147483647 h 83"/>
              <a:gd name="T94" fmla="*/ 2147483647 w 73"/>
              <a:gd name="T95" fmla="*/ 2147483647 h 83"/>
              <a:gd name="T96" fmla="*/ 2147483647 w 73"/>
              <a:gd name="T97" fmla="*/ 2147483647 h 83"/>
              <a:gd name="T98" fmla="*/ 2147483647 w 73"/>
              <a:gd name="T99" fmla="*/ 2147483647 h 83"/>
              <a:gd name="T100" fmla="*/ 2147483647 w 73"/>
              <a:gd name="T101" fmla="*/ 2147483647 h 83"/>
              <a:gd name="T102" fmla="*/ 2147483647 w 73"/>
              <a:gd name="T103" fmla="*/ 2147483647 h 83"/>
              <a:gd name="T104" fmla="*/ 2147483647 w 73"/>
              <a:gd name="T105" fmla="*/ 2147483647 h 83"/>
              <a:gd name="T106" fmla="*/ 2147483647 w 73"/>
              <a:gd name="T107" fmla="*/ 2147483647 h 83"/>
              <a:gd name="T108" fmla="*/ 2147483647 w 73"/>
              <a:gd name="T109" fmla="*/ 2147483647 h 83"/>
              <a:gd name="T110" fmla="*/ 2147483647 w 73"/>
              <a:gd name="T111" fmla="*/ 2147483647 h 83"/>
              <a:gd name="T112" fmla="*/ 2147483647 w 73"/>
              <a:gd name="T113" fmla="*/ 2147483647 h 83"/>
              <a:gd name="T114" fmla="*/ 2147483647 w 73"/>
              <a:gd name="T115" fmla="*/ 2147483647 h 83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73"/>
              <a:gd name="T175" fmla="*/ 0 h 83"/>
              <a:gd name="T176" fmla="*/ 73 w 73"/>
              <a:gd name="T177" fmla="*/ 83 h 83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73" h="83">
                <a:moveTo>
                  <a:pt x="42" y="2"/>
                </a:moveTo>
                <a:lnTo>
                  <a:pt x="39" y="6"/>
                </a:lnTo>
                <a:lnTo>
                  <a:pt x="37" y="7"/>
                </a:lnTo>
                <a:lnTo>
                  <a:pt x="36" y="6"/>
                </a:lnTo>
                <a:lnTo>
                  <a:pt x="34" y="6"/>
                </a:lnTo>
                <a:lnTo>
                  <a:pt x="33" y="7"/>
                </a:lnTo>
                <a:lnTo>
                  <a:pt x="32" y="7"/>
                </a:lnTo>
                <a:lnTo>
                  <a:pt x="31" y="6"/>
                </a:lnTo>
                <a:lnTo>
                  <a:pt x="28" y="8"/>
                </a:lnTo>
                <a:lnTo>
                  <a:pt x="27" y="8"/>
                </a:lnTo>
                <a:lnTo>
                  <a:pt x="26" y="5"/>
                </a:lnTo>
                <a:lnTo>
                  <a:pt x="27" y="2"/>
                </a:lnTo>
                <a:lnTo>
                  <a:pt x="26" y="0"/>
                </a:lnTo>
                <a:lnTo>
                  <a:pt x="25" y="0"/>
                </a:lnTo>
                <a:lnTo>
                  <a:pt x="24" y="1"/>
                </a:lnTo>
                <a:lnTo>
                  <a:pt x="20" y="3"/>
                </a:lnTo>
                <a:lnTo>
                  <a:pt x="17" y="2"/>
                </a:lnTo>
                <a:lnTo>
                  <a:pt x="18" y="3"/>
                </a:lnTo>
                <a:lnTo>
                  <a:pt x="18" y="5"/>
                </a:lnTo>
                <a:lnTo>
                  <a:pt x="19" y="6"/>
                </a:lnTo>
                <a:lnTo>
                  <a:pt x="15" y="9"/>
                </a:lnTo>
                <a:lnTo>
                  <a:pt x="14" y="9"/>
                </a:lnTo>
                <a:lnTo>
                  <a:pt x="13" y="8"/>
                </a:lnTo>
                <a:lnTo>
                  <a:pt x="11" y="7"/>
                </a:lnTo>
                <a:lnTo>
                  <a:pt x="7" y="7"/>
                </a:lnTo>
                <a:lnTo>
                  <a:pt x="7" y="8"/>
                </a:lnTo>
                <a:lnTo>
                  <a:pt x="8" y="10"/>
                </a:lnTo>
                <a:lnTo>
                  <a:pt x="7" y="10"/>
                </a:lnTo>
                <a:lnTo>
                  <a:pt x="8" y="14"/>
                </a:lnTo>
                <a:lnTo>
                  <a:pt x="7" y="20"/>
                </a:lnTo>
                <a:lnTo>
                  <a:pt x="3" y="21"/>
                </a:lnTo>
                <a:lnTo>
                  <a:pt x="1" y="23"/>
                </a:lnTo>
                <a:lnTo>
                  <a:pt x="0" y="27"/>
                </a:lnTo>
                <a:lnTo>
                  <a:pt x="2" y="30"/>
                </a:lnTo>
                <a:lnTo>
                  <a:pt x="2" y="31"/>
                </a:lnTo>
                <a:lnTo>
                  <a:pt x="4" y="32"/>
                </a:lnTo>
                <a:lnTo>
                  <a:pt x="6" y="31"/>
                </a:lnTo>
                <a:lnTo>
                  <a:pt x="7" y="34"/>
                </a:lnTo>
                <a:lnTo>
                  <a:pt x="8" y="34"/>
                </a:lnTo>
                <a:lnTo>
                  <a:pt x="11" y="34"/>
                </a:lnTo>
                <a:lnTo>
                  <a:pt x="14" y="32"/>
                </a:lnTo>
                <a:lnTo>
                  <a:pt x="16" y="32"/>
                </a:lnTo>
                <a:lnTo>
                  <a:pt x="16" y="35"/>
                </a:lnTo>
                <a:lnTo>
                  <a:pt x="17" y="36"/>
                </a:lnTo>
                <a:lnTo>
                  <a:pt x="25" y="40"/>
                </a:lnTo>
                <a:lnTo>
                  <a:pt x="26" y="42"/>
                </a:lnTo>
                <a:lnTo>
                  <a:pt x="26" y="43"/>
                </a:lnTo>
                <a:lnTo>
                  <a:pt x="27" y="45"/>
                </a:lnTo>
                <a:lnTo>
                  <a:pt x="30" y="46"/>
                </a:lnTo>
                <a:lnTo>
                  <a:pt x="30" y="47"/>
                </a:lnTo>
                <a:lnTo>
                  <a:pt x="32" y="50"/>
                </a:lnTo>
                <a:lnTo>
                  <a:pt x="32" y="54"/>
                </a:lnTo>
                <a:lnTo>
                  <a:pt x="32" y="57"/>
                </a:lnTo>
                <a:lnTo>
                  <a:pt x="36" y="58"/>
                </a:lnTo>
                <a:lnTo>
                  <a:pt x="37" y="59"/>
                </a:lnTo>
                <a:lnTo>
                  <a:pt x="37" y="62"/>
                </a:lnTo>
                <a:lnTo>
                  <a:pt x="39" y="62"/>
                </a:lnTo>
                <a:lnTo>
                  <a:pt x="40" y="65"/>
                </a:lnTo>
                <a:lnTo>
                  <a:pt x="41" y="65"/>
                </a:lnTo>
                <a:lnTo>
                  <a:pt x="41" y="68"/>
                </a:lnTo>
                <a:lnTo>
                  <a:pt x="40" y="70"/>
                </a:lnTo>
                <a:lnTo>
                  <a:pt x="35" y="75"/>
                </a:lnTo>
                <a:lnTo>
                  <a:pt x="37" y="75"/>
                </a:lnTo>
                <a:lnTo>
                  <a:pt x="39" y="77"/>
                </a:lnTo>
                <a:lnTo>
                  <a:pt x="43" y="79"/>
                </a:lnTo>
                <a:lnTo>
                  <a:pt x="45" y="81"/>
                </a:lnTo>
                <a:lnTo>
                  <a:pt x="45" y="83"/>
                </a:lnTo>
                <a:lnTo>
                  <a:pt x="46" y="80"/>
                </a:lnTo>
                <a:lnTo>
                  <a:pt x="48" y="78"/>
                </a:lnTo>
                <a:lnTo>
                  <a:pt x="49" y="74"/>
                </a:lnTo>
                <a:lnTo>
                  <a:pt x="51" y="72"/>
                </a:lnTo>
                <a:lnTo>
                  <a:pt x="50" y="66"/>
                </a:lnTo>
                <a:lnTo>
                  <a:pt x="53" y="62"/>
                </a:lnTo>
                <a:lnTo>
                  <a:pt x="55" y="61"/>
                </a:lnTo>
                <a:lnTo>
                  <a:pt x="56" y="62"/>
                </a:lnTo>
                <a:lnTo>
                  <a:pt x="56" y="61"/>
                </a:lnTo>
                <a:lnTo>
                  <a:pt x="57" y="61"/>
                </a:lnTo>
                <a:lnTo>
                  <a:pt x="57" y="60"/>
                </a:lnTo>
                <a:lnTo>
                  <a:pt x="62" y="60"/>
                </a:lnTo>
                <a:lnTo>
                  <a:pt x="62" y="59"/>
                </a:lnTo>
                <a:lnTo>
                  <a:pt x="64" y="58"/>
                </a:lnTo>
                <a:lnTo>
                  <a:pt x="64" y="56"/>
                </a:lnTo>
                <a:lnTo>
                  <a:pt x="66" y="52"/>
                </a:lnTo>
                <a:lnTo>
                  <a:pt x="66" y="49"/>
                </a:lnTo>
                <a:lnTo>
                  <a:pt x="66" y="48"/>
                </a:lnTo>
                <a:lnTo>
                  <a:pt x="66" y="39"/>
                </a:lnTo>
                <a:lnTo>
                  <a:pt x="72" y="31"/>
                </a:lnTo>
                <a:lnTo>
                  <a:pt x="73" y="28"/>
                </a:lnTo>
                <a:lnTo>
                  <a:pt x="73" y="26"/>
                </a:lnTo>
                <a:lnTo>
                  <a:pt x="72" y="22"/>
                </a:lnTo>
                <a:lnTo>
                  <a:pt x="69" y="22"/>
                </a:lnTo>
                <a:lnTo>
                  <a:pt x="63" y="17"/>
                </a:lnTo>
                <a:lnTo>
                  <a:pt x="61" y="17"/>
                </a:lnTo>
                <a:lnTo>
                  <a:pt x="57" y="16"/>
                </a:lnTo>
                <a:lnTo>
                  <a:pt x="55" y="17"/>
                </a:lnTo>
                <a:lnTo>
                  <a:pt x="55" y="16"/>
                </a:lnTo>
                <a:lnTo>
                  <a:pt x="54" y="14"/>
                </a:lnTo>
                <a:lnTo>
                  <a:pt x="53" y="14"/>
                </a:lnTo>
                <a:lnTo>
                  <a:pt x="50" y="12"/>
                </a:lnTo>
                <a:lnTo>
                  <a:pt x="48" y="13"/>
                </a:lnTo>
                <a:lnTo>
                  <a:pt x="47" y="14"/>
                </a:lnTo>
                <a:lnTo>
                  <a:pt x="48" y="11"/>
                </a:lnTo>
                <a:lnTo>
                  <a:pt x="46" y="11"/>
                </a:lnTo>
                <a:lnTo>
                  <a:pt x="44" y="12"/>
                </a:lnTo>
                <a:lnTo>
                  <a:pt x="43" y="14"/>
                </a:lnTo>
                <a:lnTo>
                  <a:pt x="43" y="13"/>
                </a:lnTo>
                <a:lnTo>
                  <a:pt x="42" y="13"/>
                </a:lnTo>
                <a:lnTo>
                  <a:pt x="42" y="11"/>
                </a:lnTo>
                <a:lnTo>
                  <a:pt x="45" y="9"/>
                </a:lnTo>
                <a:lnTo>
                  <a:pt x="45" y="7"/>
                </a:lnTo>
                <a:lnTo>
                  <a:pt x="44" y="7"/>
                </a:lnTo>
                <a:lnTo>
                  <a:pt x="43" y="3"/>
                </a:lnTo>
                <a:lnTo>
                  <a:pt x="42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" name="Freeform 109"/>
          <p:cNvSpPr>
            <a:spLocks/>
          </p:cNvSpPr>
          <p:nvPr/>
        </p:nvSpPr>
        <p:spPr bwMode="auto">
          <a:xfrm>
            <a:off x="3417888" y="5734490"/>
            <a:ext cx="96837" cy="100012"/>
          </a:xfrm>
          <a:custGeom>
            <a:avLst/>
            <a:gdLst>
              <a:gd name="T0" fmla="*/ 0 w 7"/>
              <a:gd name="T1" fmla="*/ 0 h 7"/>
              <a:gd name="T2" fmla="*/ 2147483647 w 7"/>
              <a:gd name="T3" fmla="*/ 2147483647 h 7"/>
              <a:gd name="T4" fmla="*/ 2147483647 w 7"/>
              <a:gd name="T5" fmla="*/ 2147483647 h 7"/>
              <a:gd name="T6" fmla="*/ 2147483647 w 7"/>
              <a:gd name="T7" fmla="*/ 2147483647 h 7"/>
              <a:gd name="T8" fmla="*/ 2147483647 w 7"/>
              <a:gd name="T9" fmla="*/ 2147483647 h 7"/>
              <a:gd name="T10" fmla="*/ 2147483647 w 7"/>
              <a:gd name="T11" fmla="*/ 2147483647 h 7"/>
              <a:gd name="T12" fmla="*/ 2147483647 w 7"/>
              <a:gd name="T13" fmla="*/ 2147483647 h 7"/>
              <a:gd name="T14" fmla="*/ 0 w 7"/>
              <a:gd name="T15" fmla="*/ 0 h 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"/>
              <a:gd name="T25" fmla="*/ 0 h 7"/>
              <a:gd name="T26" fmla="*/ 7 w 7"/>
              <a:gd name="T27" fmla="*/ 7 h 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" h="7">
                <a:moveTo>
                  <a:pt x="0" y="0"/>
                </a:moveTo>
                <a:lnTo>
                  <a:pt x="2" y="3"/>
                </a:lnTo>
                <a:lnTo>
                  <a:pt x="7" y="5"/>
                </a:lnTo>
                <a:lnTo>
                  <a:pt x="3" y="6"/>
                </a:lnTo>
                <a:lnTo>
                  <a:pt x="4" y="7"/>
                </a:lnTo>
                <a:lnTo>
                  <a:pt x="2" y="6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2" name="Freeform 110"/>
          <p:cNvSpPr>
            <a:spLocks/>
          </p:cNvSpPr>
          <p:nvPr/>
        </p:nvSpPr>
        <p:spPr bwMode="auto">
          <a:xfrm>
            <a:off x="3303588" y="5734490"/>
            <a:ext cx="141287" cy="85725"/>
          </a:xfrm>
          <a:custGeom>
            <a:avLst/>
            <a:gdLst>
              <a:gd name="T0" fmla="*/ 2147483647 w 10"/>
              <a:gd name="T1" fmla="*/ 0 h 6"/>
              <a:gd name="T2" fmla="*/ 2147483647 w 10"/>
              <a:gd name="T3" fmla="*/ 2147483647 h 6"/>
              <a:gd name="T4" fmla="*/ 2147483647 w 10"/>
              <a:gd name="T5" fmla="*/ 2147483647 h 6"/>
              <a:gd name="T6" fmla="*/ 2147483647 w 10"/>
              <a:gd name="T7" fmla="*/ 2147483647 h 6"/>
              <a:gd name="T8" fmla="*/ 2147483647 w 10"/>
              <a:gd name="T9" fmla="*/ 2147483647 h 6"/>
              <a:gd name="T10" fmla="*/ 2147483647 w 10"/>
              <a:gd name="T11" fmla="*/ 2147483647 h 6"/>
              <a:gd name="T12" fmla="*/ 2147483647 w 10"/>
              <a:gd name="T13" fmla="*/ 2147483647 h 6"/>
              <a:gd name="T14" fmla="*/ 2147483647 w 10"/>
              <a:gd name="T15" fmla="*/ 2147483647 h 6"/>
              <a:gd name="T16" fmla="*/ 0 w 10"/>
              <a:gd name="T17" fmla="*/ 2147483647 h 6"/>
              <a:gd name="T18" fmla="*/ 2147483647 w 10"/>
              <a:gd name="T19" fmla="*/ 2147483647 h 6"/>
              <a:gd name="T20" fmla="*/ 2147483647 w 10"/>
              <a:gd name="T21" fmla="*/ 2147483647 h 6"/>
              <a:gd name="T22" fmla="*/ 2147483647 w 10"/>
              <a:gd name="T23" fmla="*/ 2147483647 h 6"/>
              <a:gd name="T24" fmla="*/ 2147483647 w 10"/>
              <a:gd name="T25" fmla="*/ 2147483647 h 6"/>
              <a:gd name="T26" fmla="*/ 2147483647 w 10"/>
              <a:gd name="T27" fmla="*/ 2147483647 h 6"/>
              <a:gd name="T28" fmla="*/ 2147483647 w 10"/>
              <a:gd name="T29" fmla="*/ 2147483647 h 6"/>
              <a:gd name="T30" fmla="*/ 2147483647 w 10"/>
              <a:gd name="T31" fmla="*/ 0 h 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0"/>
              <a:gd name="T49" fmla="*/ 0 h 6"/>
              <a:gd name="T50" fmla="*/ 10 w 10"/>
              <a:gd name="T51" fmla="*/ 6 h 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0" h="6">
                <a:moveTo>
                  <a:pt x="8" y="0"/>
                </a:moveTo>
                <a:lnTo>
                  <a:pt x="5" y="1"/>
                </a:lnTo>
                <a:lnTo>
                  <a:pt x="6" y="2"/>
                </a:lnTo>
                <a:lnTo>
                  <a:pt x="8" y="2"/>
                </a:lnTo>
                <a:lnTo>
                  <a:pt x="7" y="3"/>
                </a:lnTo>
                <a:lnTo>
                  <a:pt x="6" y="3"/>
                </a:lnTo>
                <a:lnTo>
                  <a:pt x="6" y="4"/>
                </a:lnTo>
                <a:lnTo>
                  <a:pt x="1" y="2"/>
                </a:lnTo>
                <a:lnTo>
                  <a:pt x="0" y="2"/>
                </a:lnTo>
                <a:lnTo>
                  <a:pt x="2" y="3"/>
                </a:lnTo>
                <a:lnTo>
                  <a:pt x="3" y="3"/>
                </a:lnTo>
                <a:lnTo>
                  <a:pt x="6" y="5"/>
                </a:lnTo>
                <a:lnTo>
                  <a:pt x="8" y="5"/>
                </a:lnTo>
                <a:lnTo>
                  <a:pt x="9" y="6"/>
                </a:lnTo>
                <a:lnTo>
                  <a:pt x="10" y="6"/>
                </a:lnTo>
                <a:lnTo>
                  <a:pt x="8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3" name="Freeform 111"/>
          <p:cNvSpPr>
            <a:spLocks/>
          </p:cNvSpPr>
          <p:nvPr/>
        </p:nvSpPr>
        <p:spPr bwMode="auto">
          <a:xfrm>
            <a:off x="2773363" y="4207315"/>
            <a:ext cx="334962" cy="563562"/>
          </a:xfrm>
          <a:custGeom>
            <a:avLst/>
            <a:gdLst>
              <a:gd name="T0" fmla="*/ 2147483647 w 24"/>
              <a:gd name="T1" fmla="*/ 2147483647 h 39"/>
              <a:gd name="T2" fmla="*/ 0 w 24"/>
              <a:gd name="T3" fmla="*/ 2147483647 h 39"/>
              <a:gd name="T4" fmla="*/ 2147483647 w 24"/>
              <a:gd name="T5" fmla="*/ 2147483647 h 39"/>
              <a:gd name="T6" fmla="*/ 0 w 24"/>
              <a:gd name="T7" fmla="*/ 2147483647 h 39"/>
              <a:gd name="T8" fmla="*/ 2147483647 w 24"/>
              <a:gd name="T9" fmla="*/ 2147483647 h 39"/>
              <a:gd name="T10" fmla="*/ 2147483647 w 24"/>
              <a:gd name="T11" fmla="*/ 2147483647 h 39"/>
              <a:gd name="T12" fmla="*/ 2147483647 w 24"/>
              <a:gd name="T13" fmla="*/ 2147483647 h 39"/>
              <a:gd name="T14" fmla="*/ 2147483647 w 24"/>
              <a:gd name="T15" fmla="*/ 2147483647 h 39"/>
              <a:gd name="T16" fmla="*/ 2147483647 w 24"/>
              <a:gd name="T17" fmla="*/ 2147483647 h 39"/>
              <a:gd name="T18" fmla="*/ 2147483647 w 24"/>
              <a:gd name="T19" fmla="*/ 2147483647 h 39"/>
              <a:gd name="T20" fmla="*/ 2147483647 w 24"/>
              <a:gd name="T21" fmla="*/ 2147483647 h 39"/>
              <a:gd name="T22" fmla="*/ 2147483647 w 24"/>
              <a:gd name="T23" fmla="*/ 2147483647 h 39"/>
              <a:gd name="T24" fmla="*/ 2147483647 w 24"/>
              <a:gd name="T25" fmla="*/ 2147483647 h 39"/>
              <a:gd name="T26" fmla="*/ 2147483647 w 24"/>
              <a:gd name="T27" fmla="*/ 2147483647 h 39"/>
              <a:gd name="T28" fmla="*/ 2147483647 w 24"/>
              <a:gd name="T29" fmla="*/ 2147483647 h 39"/>
              <a:gd name="T30" fmla="*/ 2147483647 w 24"/>
              <a:gd name="T31" fmla="*/ 2147483647 h 39"/>
              <a:gd name="T32" fmla="*/ 2147483647 w 24"/>
              <a:gd name="T33" fmla="*/ 2147483647 h 39"/>
              <a:gd name="T34" fmla="*/ 2147483647 w 24"/>
              <a:gd name="T35" fmla="*/ 2147483647 h 39"/>
              <a:gd name="T36" fmla="*/ 2147483647 w 24"/>
              <a:gd name="T37" fmla="*/ 2147483647 h 39"/>
              <a:gd name="T38" fmla="*/ 2147483647 w 24"/>
              <a:gd name="T39" fmla="*/ 2147483647 h 39"/>
              <a:gd name="T40" fmla="*/ 2147483647 w 24"/>
              <a:gd name="T41" fmla="*/ 2147483647 h 39"/>
              <a:gd name="T42" fmla="*/ 2147483647 w 24"/>
              <a:gd name="T43" fmla="*/ 2147483647 h 39"/>
              <a:gd name="T44" fmla="*/ 2147483647 w 24"/>
              <a:gd name="T45" fmla="*/ 2147483647 h 39"/>
              <a:gd name="T46" fmla="*/ 2147483647 w 24"/>
              <a:gd name="T47" fmla="*/ 2147483647 h 39"/>
              <a:gd name="T48" fmla="*/ 2147483647 w 24"/>
              <a:gd name="T49" fmla="*/ 2147483647 h 39"/>
              <a:gd name="T50" fmla="*/ 2147483647 w 24"/>
              <a:gd name="T51" fmla="*/ 2147483647 h 39"/>
              <a:gd name="T52" fmla="*/ 2147483647 w 24"/>
              <a:gd name="T53" fmla="*/ 2147483647 h 39"/>
              <a:gd name="T54" fmla="*/ 2147483647 w 24"/>
              <a:gd name="T55" fmla="*/ 2147483647 h 39"/>
              <a:gd name="T56" fmla="*/ 2147483647 w 24"/>
              <a:gd name="T57" fmla="*/ 0 h 39"/>
              <a:gd name="T58" fmla="*/ 2147483647 w 24"/>
              <a:gd name="T59" fmla="*/ 0 h 39"/>
              <a:gd name="T60" fmla="*/ 2147483647 w 24"/>
              <a:gd name="T61" fmla="*/ 2147483647 h 39"/>
              <a:gd name="T62" fmla="*/ 2147483647 w 24"/>
              <a:gd name="T63" fmla="*/ 2147483647 h 39"/>
              <a:gd name="T64" fmla="*/ 2147483647 w 24"/>
              <a:gd name="T65" fmla="*/ 2147483647 h 39"/>
              <a:gd name="T66" fmla="*/ 2147483647 w 24"/>
              <a:gd name="T67" fmla="*/ 2147483647 h 39"/>
              <a:gd name="T68" fmla="*/ 2147483647 w 24"/>
              <a:gd name="T69" fmla="*/ 2147483647 h 39"/>
              <a:gd name="T70" fmla="*/ 2147483647 w 24"/>
              <a:gd name="T71" fmla="*/ 2147483647 h 39"/>
              <a:gd name="T72" fmla="*/ 2147483647 w 24"/>
              <a:gd name="T73" fmla="*/ 2147483647 h 3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24"/>
              <a:gd name="T112" fmla="*/ 0 h 39"/>
              <a:gd name="T113" fmla="*/ 24 w 24"/>
              <a:gd name="T114" fmla="*/ 39 h 3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24" h="39">
                <a:moveTo>
                  <a:pt x="1" y="7"/>
                </a:moveTo>
                <a:lnTo>
                  <a:pt x="0" y="9"/>
                </a:lnTo>
                <a:lnTo>
                  <a:pt x="1" y="12"/>
                </a:lnTo>
                <a:lnTo>
                  <a:pt x="0" y="13"/>
                </a:lnTo>
                <a:lnTo>
                  <a:pt x="2" y="14"/>
                </a:lnTo>
                <a:lnTo>
                  <a:pt x="5" y="18"/>
                </a:lnTo>
                <a:lnTo>
                  <a:pt x="11" y="31"/>
                </a:lnTo>
                <a:lnTo>
                  <a:pt x="22" y="39"/>
                </a:lnTo>
                <a:lnTo>
                  <a:pt x="24" y="37"/>
                </a:lnTo>
                <a:lnTo>
                  <a:pt x="24" y="35"/>
                </a:lnTo>
                <a:lnTo>
                  <a:pt x="24" y="33"/>
                </a:lnTo>
                <a:lnTo>
                  <a:pt x="24" y="26"/>
                </a:lnTo>
                <a:lnTo>
                  <a:pt x="22" y="23"/>
                </a:lnTo>
                <a:lnTo>
                  <a:pt x="21" y="23"/>
                </a:lnTo>
                <a:lnTo>
                  <a:pt x="20" y="20"/>
                </a:lnTo>
                <a:lnTo>
                  <a:pt x="18" y="21"/>
                </a:lnTo>
                <a:lnTo>
                  <a:pt x="16" y="20"/>
                </a:lnTo>
                <a:lnTo>
                  <a:pt x="16" y="19"/>
                </a:lnTo>
                <a:lnTo>
                  <a:pt x="14" y="16"/>
                </a:lnTo>
                <a:lnTo>
                  <a:pt x="15" y="12"/>
                </a:lnTo>
                <a:lnTo>
                  <a:pt x="17" y="10"/>
                </a:lnTo>
                <a:lnTo>
                  <a:pt x="21" y="9"/>
                </a:lnTo>
                <a:lnTo>
                  <a:pt x="20" y="7"/>
                </a:lnTo>
                <a:lnTo>
                  <a:pt x="21" y="6"/>
                </a:lnTo>
                <a:lnTo>
                  <a:pt x="20" y="5"/>
                </a:lnTo>
                <a:lnTo>
                  <a:pt x="19" y="5"/>
                </a:lnTo>
                <a:lnTo>
                  <a:pt x="15" y="5"/>
                </a:lnTo>
                <a:lnTo>
                  <a:pt x="14" y="3"/>
                </a:lnTo>
                <a:lnTo>
                  <a:pt x="11" y="0"/>
                </a:lnTo>
                <a:lnTo>
                  <a:pt x="10" y="0"/>
                </a:lnTo>
                <a:lnTo>
                  <a:pt x="11" y="2"/>
                </a:lnTo>
                <a:lnTo>
                  <a:pt x="10" y="3"/>
                </a:lnTo>
                <a:lnTo>
                  <a:pt x="9" y="5"/>
                </a:lnTo>
                <a:lnTo>
                  <a:pt x="6" y="6"/>
                </a:lnTo>
                <a:lnTo>
                  <a:pt x="4" y="10"/>
                </a:lnTo>
                <a:lnTo>
                  <a:pt x="1" y="9"/>
                </a:lnTo>
                <a:lnTo>
                  <a:pt x="1" y="7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4" name="Freeform 112"/>
          <p:cNvSpPr>
            <a:spLocks/>
          </p:cNvSpPr>
          <p:nvPr/>
        </p:nvSpPr>
        <p:spPr bwMode="auto">
          <a:xfrm>
            <a:off x="2773363" y="4164452"/>
            <a:ext cx="152400" cy="187325"/>
          </a:xfrm>
          <a:custGeom>
            <a:avLst/>
            <a:gdLst>
              <a:gd name="T0" fmla="*/ 2147483647 w 11"/>
              <a:gd name="T1" fmla="*/ 2147483647 h 13"/>
              <a:gd name="T2" fmla="*/ 2147483647 w 11"/>
              <a:gd name="T3" fmla="*/ 2147483647 h 13"/>
              <a:gd name="T4" fmla="*/ 2147483647 w 11"/>
              <a:gd name="T5" fmla="*/ 2147483647 h 13"/>
              <a:gd name="T6" fmla="*/ 2147483647 w 11"/>
              <a:gd name="T7" fmla="*/ 2147483647 h 13"/>
              <a:gd name="T8" fmla="*/ 2147483647 w 11"/>
              <a:gd name="T9" fmla="*/ 2147483647 h 13"/>
              <a:gd name="T10" fmla="*/ 2147483647 w 11"/>
              <a:gd name="T11" fmla="*/ 2147483647 h 13"/>
              <a:gd name="T12" fmla="*/ 2147483647 w 11"/>
              <a:gd name="T13" fmla="*/ 2147483647 h 13"/>
              <a:gd name="T14" fmla="*/ 2147483647 w 11"/>
              <a:gd name="T15" fmla="*/ 2147483647 h 13"/>
              <a:gd name="T16" fmla="*/ 2147483647 w 11"/>
              <a:gd name="T17" fmla="*/ 2147483647 h 13"/>
              <a:gd name="T18" fmla="*/ 2147483647 w 11"/>
              <a:gd name="T19" fmla="*/ 2147483647 h 13"/>
              <a:gd name="T20" fmla="*/ 2147483647 w 11"/>
              <a:gd name="T21" fmla="*/ 2147483647 h 13"/>
              <a:gd name="T22" fmla="*/ 2147483647 w 11"/>
              <a:gd name="T23" fmla="*/ 0 h 13"/>
              <a:gd name="T24" fmla="*/ 2147483647 w 11"/>
              <a:gd name="T25" fmla="*/ 2147483647 h 13"/>
              <a:gd name="T26" fmla="*/ 2147483647 w 11"/>
              <a:gd name="T27" fmla="*/ 2147483647 h 13"/>
              <a:gd name="T28" fmla="*/ 2147483647 w 11"/>
              <a:gd name="T29" fmla="*/ 2147483647 h 13"/>
              <a:gd name="T30" fmla="*/ 2147483647 w 11"/>
              <a:gd name="T31" fmla="*/ 2147483647 h 13"/>
              <a:gd name="T32" fmla="*/ 0 w 11"/>
              <a:gd name="T33" fmla="*/ 2147483647 h 13"/>
              <a:gd name="T34" fmla="*/ 0 w 11"/>
              <a:gd name="T35" fmla="*/ 2147483647 h 13"/>
              <a:gd name="T36" fmla="*/ 2147483647 w 11"/>
              <a:gd name="T37" fmla="*/ 2147483647 h 13"/>
              <a:gd name="T38" fmla="*/ 2147483647 w 11"/>
              <a:gd name="T39" fmla="*/ 2147483647 h 13"/>
              <a:gd name="T40" fmla="*/ 2147483647 w 11"/>
              <a:gd name="T41" fmla="*/ 2147483647 h 13"/>
              <a:gd name="T42" fmla="*/ 2147483647 w 11"/>
              <a:gd name="T43" fmla="*/ 2147483647 h 13"/>
              <a:gd name="T44" fmla="*/ 2147483647 w 11"/>
              <a:gd name="T45" fmla="*/ 2147483647 h 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1"/>
              <a:gd name="T70" fmla="*/ 0 h 13"/>
              <a:gd name="T71" fmla="*/ 11 w 11"/>
              <a:gd name="T72" fmla="*/ 13 h 1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1" h="13">
                <a:moveTo>
                  <a:pt x="1" y="10"/>
                </a:moveTo>
                <a:lnTo>
                  <a:pt x="1" y="12"/>
                </a:lnTo>
                <a:lnTo>
                  <a:pt x="4" y="13"/>
                </a:lnTo>
                <a:lnTo>
                  <a:pt x="6" y="9"/>
                </a:lnTo>
                <a:lnTo>
                  <a:pt x="9" y="8"/>
                </a:lnTo>
                <a:lnTo>
                  <a:pt x="10" y="6"/>
                </a:lnTo>
                <a:lnTo>
                  <a:pt x="11" y="5"/>
                </a:lnTo>
                <a:lnTo>
                  <a:pt x="10" y="3"/>
                </a:lnTo>
                <a:lnTo>
                  <a:pt x="11" y="3"/>
                </a:lnTo>
                <a:lnTo>
                  <a:pt x="10" y="2"/>
                </a:lnTo>
                <a:lnTo>
                  <a:pt x="7" y="3"/>
                </a:lnTo>
                <a:lnTo>
                  <a:pt x="4" y="0"/>
                </a:lnTo>
                <a:lnTo>
                  <a:pt x="2" y="1"/>
                </a:lnTo>
                <a:lnTo>
                  <a:pt x="2" y="3"/>
                </a:lnTo>
                <a:lnTo>
                  <a:pt x="1" y="3"/>
                </a:lnTo>
                <a:lnTo>
                  <a:pt x="1" y="5"/>
                </a:lnTo>
                <a:lnTo>
                  <a:pt x="0" y="5"/>
                </a:lnTo>
                <a:lnTo>
                  <a:pt x="0" y="8"/>
                </a:lnTo>
                <a:lnTo>
                  <a:pt x="2" y="9"/>
                </a:lnTo>
                <a:lnTo>
                  <a:pt x="2" y="8"/>
                </a:lnTo>
                <a:lnTo>
                  <a:pt x="3" y="8"/>
                </a:lnTo>
                <a:lnTo>
                  <a:pt x="2" y="10"/>
                </a:lnTo>
                <a:lnTo>
                  <a:pt x="1" y="1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5" name="Freeform 113"/>
          <p:cNvSpPr>
            <a:spLocks/>
          </p:cNvSpPr>
          <p:nvPr/>
        </p:nvSpPr>
        <p:spPr bwMode="auto">
          <a:xfrm>
            <a:off x="2828925" y="3818377"/>
            <a:ext cx="322263" cy="519113"/>
          </a:xfrm>
          <a:custGeom>
            <a:avLst/>
            <a:gdLst>
              <a:gd name="T0" fmla="*/ 0 w 23"/>
              <a:gd name="T1" fmla="*/ 2147483647 h 36"/>
              <a:gd name="T2" fmla="*/ 0 w 23"/>
              <a:gd name="T3" fmla="*/ 2147483647 h 36"/>
              <a:gd name="T4" fmla="*/ 2147483647 w 23"/>
              <a:gd name="T5" fmla="*/ 2147483647 h 36"/>
              <a:gd name="T6" fmla="*/ 2147483647 w 23"/>
              <a:gd name="T7" fmla="*/ 2147483647 h 36"/>
              <a:gd name="T8" fmla="*/ 2147483647 w 23"/>
              <a:gd name="T9" fmla="*/ 2147483647 h 36"/>
              <a:gd name="T10" fmla="*/ 2147483647 w 23"/>
              <a:gd name="T11" fmla="*/ 2147483647 h 36"/>
              <a:gd name="T12" fmla="*/ 2147483647 w 23"/>
              <a:gd name="T13" fmla="*/ 2147483647 h 36"/>
              <a:gd name="T14" fmla="*/ 2147483647 w 23"/>
              <a:gd name="T15" fmla="*/ 2147483647 h 36"/>
              <a:gd name="T16" fmla="*/ 2147483647 w 23"/>
              <a:gd name="T17" fmla="*/ 2147483647 h 36"/>
              <a:gd name="T18" fmla="*/ 2147483647 w 23"/>
              <a:gd name="T19" fmla="*/ 2147483647 h 36"/>
              <a:gd name="T20" fmla="*/ 2147483647 w 23"/>
              <a:gd name="T21" fmla="*/ 2147483647 h 36"/>
              <a:gd name="T22" fmla="*/ 2147483647 w 23"/>
              <a:gd name="T23" fmla="*/ 2147483647 h 36"/>
              <a:gd name="T24" fmla="*/ 2147483647 w 23"/>
              <a:gd name="T25" fmla="*/ 2147483647 h 36"/>
              <a:gd name="T26" fmla="*/ 2147483647 w 23"/>
              <a:gd name="T27" fmla="*/ 2147483647 h 36"/>
              <a:gd name="T28" fmla="*/ 2147483647 w 23"/>
              <a:gd name="T29" fmla="*/ 2147483647 h 36"/>
              <a:gd name="T30" fmla="*/ 2147483647 w 23"/>
              <a:gd name="T31" fmla="*/ 2147483647 h 36"/>
              <a:gd name="T32" fmla="*/ 2147483647 w 23"/>
              <a:gd name="T33" fmla="*/ 2147483647 h 36"/>
              <a:gd name="T34" fmla="*/ 2147483647 w 23"/>
              <a:gd name="T35" fmla="*/ 2147483647 h 36"/>
              <a:gd name="T36" fmla="*/ 2147483647 w 23"/>
              <a:gd name="T37" fmla="*/ 0 h 36"/>
              <a:gd name="T38" fmla="*/ 2147483647 w 23"/>
              <a:gd name="T39" fmla="*/ 2147483647 h 36"/>
              <a:gd name="T40" fmla="*/ 2147483647 w 23"/>
              <a:gd name="T41" fmla="*/ 2147483647 h 36"/>
              <a:gd name="T42" fmla="*/ 2147483647 w 23"/>
              <a:gd name="T43" fmla="*/ 2147483647 h 36"/>
              <a:gd name="T44" fmla="*/ 2147483647 w 23"/>
              <a:gd name="T45" fmla="*/ 2147483647 h 36"/>
              <a:gd name="T46" fmla="*/ 2147483647 w 23"/>
              <a:gd name="T47" fmla="*/ 2147483647 h 36"/>
              <a:gd name="T48" fmla="*/ 2147483647 w 23"/>
              <a:gd name="T49" fmla="*/ 2147483647 h 36"/>
              <a:gd name="T50" fmla="*/ 2147483647 w 23"/>
              <a:gd name="T51" fmla="*/ 2147483647 h 36"/>
              <a:gd name="T52" fmla="*/ 2147483647 w 23"/>
              <a:gd name="T53" fmla="*/ 2147483647 h 36"/>
              <a:gd name="T54" fmla="*/ 2147483647 w 23"/>
              <a:gd name="T55" fmla="*/ 2147483647 h 36"/>
              <a:gd name="T56" fmla="*/ 2147483647 w 23"/>
              <a:gd name="T57" fmla="*/ 2147483647 h 36"/>
              <a:gd name="T58" fmla="*/ 2147483647 w 23"/>
              <a:gd name="T59" fmla="*/ 2147483647 h 36"/>
              <a:gd name="T60" fmla="*/ 2147483647 w 23"/>
              <a:gd name="T61" fmla="*/ 2147483647 h 36"/>
              <a:gd name="T62" fmla="*/ 2147483647 w 23"/>
              <a:gd name="T63" fmla="*/ 2147483647 h 36"/>
              <a:gd name="T64" fmla="*/ 2147483647 w 23"/>
              <a:gd name="T65" fmla="*/ 2147483647 h 36"/>
              <a:gd name="T66" fmla="*/ 2147483647 w 23"/>
              <a:gd name="T67" fmla="*/ 2147483647 h 36"/>
              <a:gd name="T68" fmla="*/ 2147483647 w 23"/>
              <a:gd name="T69" fmla="*/ 2147483647 h 36"/>
              <a:gd name="T70" fmla="*/ 2147483647 w 23"/>
              <a:gd name="T71" fmla="*/ 2147483647 h 36"/>
              <a:gd name="T72" fmla="*/ 2147483647 w 23"/>
              <a:gd name="T73" fmla="*/ 2147483647 h 36"/>
              <a:gd name="T74" fmla="*/ 2147483647 w 23"/>
              <a:gd name="T75" fmla="*/ 2147483647 h 36"/>
              <a:gd name="T76" fmla="*/ 2147483647 w 23"/>
              <a:gd name="T77" fmla="*/ 2147483647 h 36"/>
              <a:gd name="T78" fmla="*/ 2147483647 w 23"/>
              <a:gd name="T79" fmla="*/ 2147483647 h 36"/>
              <a:gd name="T80" fmla="*/ 2147483647 w 23"/>
              <a:gd name="T81" fmla="*/ 2147483647 h 36"/>
              <a:gd name="T82" fmla="*/ 2147483647 w 23"/>
              <a:gd name="T83" fmla="*/ 2147483647 h 36"/>
              <a:gd name="T84" fmla="*/ 2147483647 w 23"/>
              <a:gd name="T85" fmla="*/ 2147483647 h 36"/>
              <a:gd name="T86" fmla="*/ 2147483647 w 23"/>
              <a:gd name="T87" fmla="*/ 2147483647 h 36"/>
              <a:gd name="T88" fmla="*/ 2147483647 w 23"/>
              <a:gd name="T89" fmla="*/ 2147483647 h 36"/>
              <a:gd name="T90" fmla="*/ 2147483647 w 23"/>
              <a:gd name="T91" fmla="*/ 2147483647 h 36"/>
              <a:gd name="T92" fmla="*/ 2147483647 w 23"/>
              <a:gd name="T93" fmla="*/ 2147483647 h 36"/>
              <a:gd name="T94" fmla="*/ 2147483647 w 23"/>
              <a:gd name="T95" fmla="*/ 2147483647 h 36"/>
              <a:gd name="T96" fmla="*/ 2147483647 w 23"/>
              <a:gd name="T97" fmla="*/ 2147483647 h 36"/>
              <a:gd name="T98" fmla="*/ 2147483647 w 23"/>
              <a:gd name="T99" fmla="*/ 2147483647 h 36"/>
              <a:gd name="T100" fmla="*/ 0 w 23"/>
              <a:gd name="T101" fmla="*/ 2147483647 h 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23"/>
              <a:gd name="T154" fmla="*/ 0 h 36"/>
              <a:gd name="T155" fmla="*/ 23 w 23"/>
              <a:gd name="T156" fmla="*/ 36 h 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23" h="36">
                <a:moveTo>
                  <a:pt x="0" y="24"/>
                </a:moveTo>
                <a:lnTo>
                  <a:pt x="0" y="23"/>
                </a:lnTo>
                <a:lnTo>
                  <a:pt x="1" y="23"/>
                </a:lnTo>
                <a:lnTo>
                  <a:pt x="1" y="21"/>
                </a:lnTo>
                <a:lnTo>
                  <a:pt x="2" y="21"/>
                </a:lnTo>
                <a:lnTo>
                  <a:pt x="3" y="19"/>
                </a:lnTo>
                <a:lnTo>
                  <a:pt x="3" y="18"/>
                </a:lnTo>
                <a:lnTo>
                  <a:pt x="3" y="13"/>
                </a:lnTo>
                <a:lnTo>
                  <a:pt x="2" y="11"/>
                </a:lnTo>
                <a:lnTo>
                  <a:pt x="4" y="10"/>
                </a:lnTo>
                <a:lnTo>
                  <a:pt x="3" y="8"/>
                </a:lnTo>
                <a:lnTo>
                  <a:pt x="5" y="10"/>
                </a:lnTo>
                <a:lnTo>
                  <a:pt x="5" y="8"/>
                </a:lnTo>
                <a:lnTo>
                  <a:pt x="7" y="6"/>
                </a:lnTo>
                <a:lnTo>
                  <a:pt x="8" y="4"/>
                </a:lnTo>
                <a:lnTo>
                  <a:pt x="9" y="3"/>
                </a:lnTo>
                <a:lnTo>
                  <a:pt x="10" y="3"/>
                </a:lnTo>
                <a:lnTo>
                  <a:pt x="11" y="3"/>
                </a:lnTo>
                <a:lnTo>
                  <a:pt x="15" y="0"/>
                </a:lnTo>
                <a:lnTo>
                  <a:pt x="16" y="1"/>
                </a:lnTo>
                <a:lnTo>
                  <a:pt x="14" y="2"/>
                </a:lnTo>
                <a:lnTo>
                  <a:pt x="13" y="3"/>
                </a:lnTo>
                <a:lnTo>
                  <a:pt x="11" y="7"/>
                </a:lnTo>
                <a:lnTo>
                  <a:pt x="13" y="9"/>
                </a:lnTo>
                <a:lnTo>
                  <a:pt x="13" y="11"/>
                </a:lnTo>
                <a:lnTo>
                  <a:pt x="14" y="12"/>
                </a:lnTo>
                <a:lnTo>
                  <a:pt x="17" y="12"/>
                </a:lnTo>
                <a:lnTo>
                  <a:pt x="19" y="14"/>
                </a:lnTo>
                <a:lnTo>
                  <a:pt x="22" y="14"/>
                </a:lnTo>
                <a:lnTo>
                  <a:pt x="21" y="17"/>
                </a:lnTo>
                <a:lnTo>
                  <a:pt x="22" y="20"/>
                </a:lnTo>
                <a:lnTo>
                  <a:pt x="21" y="21"/>
                </a:lnTo>
                <a:lnTo>
                  <a:pt x="23" y="24"/>
                </a:lnTo>
                <a:lnTo>
                  <a:pt x="21" y="23"/>
                </a:lnTo>
                <a:lnTo>
                  <a:pt x="17" y="23"/>
                </a:lnTo>
                <a:lnTo>
                  <a:pt x="17" y="24"/>
                </a:lnTo>
                <a:lnTo>
                  <a:pt x="18" y="26"/>
                </a:lnTo>
                <a:lnTo>
                  <a:pt x="17" y="26"/>
                </a:lnTo>
                <a:lnTo>
                  <a:pt x="18" y="30"/>
                </a:lnTo>
                <a:lnTo>
                  <a:pt x="17" y="36"/>
                </a:lnTo>
                <a:lnTo>
                  <a:pt x="16" y="34"/>
                </a:lnTo>
                <a:lnTo>
                  <a:pt x="17" y="33"/>
                </a:lnTo>
                <a:lnTo>
                  <a:pt x="16" y="32"/>
                </a:lnTo>
                <a:lnTo>
                  <a:pt x="15" y="32"/>
                </a:lnTo>
                <a:lnTo>
                  <a:pt x="11" y="32"/>
                </a:lnTo>
                <a:lnTo>
                  <a:pt x="10" y="30"/>
                </a:lnTo>
                <a:lnTo>
                  <a:pt x="7" y="27"/>
                </a:lnTo>
                <a:lnTo>
                  <a:pt x="6" y="26"/>
                </a:lnTo>
                <a:lnTo>
                  <a:pt x="3" y="27"/>
                </a:lnTo>
                <a:lnTo>
                  <a:pt x="0" y="2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6" name="Freeform 114"/>
          <p:cNvSpPr>
            <a:spLocks/>
          </p:cNvSpPr>
          <p:nvPr/>
        </p:nvSpPr>
        <p:spPr bwMode="auto">
          <a:xfrm>
            <a:off x="2982913" y="3832665"/>
            <a:ext cx="349250" cy="346075"/>
          </a:xfrm>
          <a:custGeom>
            <a:avLst/>
            <a:gdLst>
              <a:gd name="T0" fmla="*/ 2147483647 w 25"/>
              <a:gd name="T1" fmla="*/ 2147483647 h 24"/>
              <a:gd name="T2" fmla="*/ 2147483647 w 25"/>
              <a:gd name="T3" fmla="*/ 2147483647 h 24"/>
              <a:gd name="T4" fmla="*/ 2147483647 w 25"/>
              <a:gd name="T5" fmla="*/ 2147483647 h 24"/>
              <a:gd name="T6" fmla="*/ 2147483647 w 25"/>
              <a:gd name="T7" fmla="*/ 2147483647 h 24"/>
              <a:gd name="T8" fmla="*/ 2147483647 w 25"/>
              <a:gd name="T9" fmla="*/ 2147483647 h 24"/>
              <a:gd name="T10" fmla="*/ 2147483647 w 25"/>
              <a:gd name="T11" fmla="*/ 2147483647 h 24"/>
              <a:gd name="T12" fmla="*/ 2147483647 w 25"/>
              <a:gd name="T13" fmla="*/ 2147483647 h 24"/>
              <a:gd name="T14" fmla="*/ 2147483647 w 25"/>
              <a:gd name="T15" fmla="*/ 2147483647 h 24"/>
              <a:gd name="T16" fmla="*/ 2147483647 w 25"/>
              <a:gd name="T17" fmla="*/ 2147483647 h 24"/>
              <a:gd name="T18" fmla="*/ 2147483647 w 25"/>
              <a:gd name="T19" fmla="*/ 2147483647 h 24"/>
              <a:gd name="T20" fmla="*/ 2147483647 w 25"/>
              <a:gd name="T21" fmla="*/ 2147483647 h 24"/>
              <a:gd name="T22" fmla="*/ 2147483647 w 25"/>
              <a:gd name="T23" fmla="*/ 2147483647 h 24"/>
              <a:gd name="T24" fmla="*/ 2147483647 w 25"/>
              <a:gd name="T25" fmla="*/ 2147483647 h 24"/>
              <a:gd name="T26" fmla="*/ 2147483647 w 25"/>
              <a:gd name="T27" fmla="*/ 2147483647 h 24"/>
              <a:gd name="T28" fmla="*/ 2147483647 w 25"/>
              <a:gd name="T29" fmla="*/ 2147483647 h 24"/>
              <a:gd name="T30" fmla="*/ 2147483647 w 25"/>
              <a:gd name="T31" fmla="*/ 2147483647 h 24"/>
              <a:gd name="T32" fmla="*/ 2147483647 w 25"/>
              <a:gd name="T33" fmla="*/ 2147483647 h 24"/>
              <a:gd name="T34" fmla="*/ 2147483647 w 25"/>
              <a:gd name="T35" fmla="*/ 2147483647 h 24"/>
              <a:gd name="T36" fmla="*/ 2147483647 w 25"/>
              <a:gd name="T37" fmla="*/ 2147483647 h 24"/>
              <a:gd name="T38" fmla="*/ 2147483647 w 25"/>
              <a:gd name="T39" fmla="*/ 2147483647 h 24"/>
              <a:gd name="T40" fmla="*/ 2147483647 w 25"/>
              <a:gd name="T41" fmla="*/ 2147483647 h 24"/>
              <a:gd name="T42" fmla="*/ 2147483647 w 25"/>
              <a:gd name="T43" fmla="*/ 2147483647 h 24"/>
              <a:gd name="T44" fmla="*/ 2147483647 w 25"/>
              <a:gd name="T45" fmla="*/ 2147483647 h 24"/>
              <a:gd name="T46" fmla="*/ 2147483647 w 25"/>
              <a:gd name="T47" fmla="*/ 2147483647 h 24"/>
              <a:gd name="T48" fmla="*/ 2147483647 w 25"/>
              <a:gd name="T49" fmla="*/ 2147483647 h 24"/>
              <a:gd name="T50" fmla="*/ 0 w 25"/>
              <a:gd name="T51" fmla="*/ 2147483647 h 24"/>
              <a:gd name="T52" fmla="*/ 2147483647 w 25"/>
              <a:gd name="T53" fmla="*/ 2147483647 h 24"/>
              <a:gd name="T54" fmla="*/ 2147483647 w 25"/>
              <a:gd name="T55" fmla="*/ 2147483647 h 24"/>
              <a:gd name="T56" fmla="*/ 2147483647 w 25"/>
              <a:gd name="T57" fmla="*/ 2147483647 h 24"/>
              <a:gd name="T58" fmla="*/ 2147483647 w 25"/>
              <a:gd name="T59" fmla="*/ 2147483647 h 24"/>
              <a:gd name="T60" fmla="*/ 2147483647 w 25"/>
              <a:gd name="T61" fmla="*/ 2147483647 h 24"/>
              <a:gd name="T62" fmla="*/ 2147483647 w 25"/>
              <a:gd name="T63" fmla="*/ 2147483647 h 24"/>
              <a:gd name="T64" fmla="*/ 2147483647 w 25"/>
              <a:gd name="T65" fmla="*/ 2147483647 h 24"/>
              <a:gd name="T66" fmla="*/ 2147483647 w 25"/>
              <a:gd name="T67" fmla="*/ 2147483647 h 24"/>
              <a:gd name="T68" fmla="*/ 2147483647 w 25"/>
              <a:gd name="T69" fmla="*/ 2147483647 h 24"/>
              <a:gd name="T70" fmla="*/ 2147483647 w 25"/>
              <a:gd name="T71" fmla="*/ 0 h 24"/>
              <a:gd name="T72" fmla="*/ 2147483647 w 25"/>
              <a:gd name="T73" fmla="*/ 0 h 24"/>
              <a:gd name="T74" fmla="*/ 2147483647 w 25"/>
              <a:gd name="T75" fmla="*/ 2147483647 h 24"/>
              <a:gd name="T76" fmla="*/ 2147483647 w 25"/>
              <a:gd name="T77" fmla="*/ 2147483647 h 24"/>
              <a:gd name="T78" fmla="*/ 2147483647 w 25"/>
              <a:gd name="T79" fmla="*/ 2147483647 h 24"/>
              <a:gd name="T80" fmla="*/ 2147483647 w 25"/>
              <a:gd name="T81" fmla="*/ 2147483647 h 24"/>
              <a:gd name="T82" fmla="*/ 2147483647 w 25"/>
              <a:gd name="T83" fmla="*/ 2147483647 h 24"/>
              <a:gd name="T84" fmla="*/ 2147483647 w 25"/>
              <a:gd name="T85" fmla="*/ 2147483647 h 24"/>
              <a:gd name="T86" fmla="*/ 2147483647 w 25"/>
              <a:gd name="T87" fmla="*/ 2147483647 h 24"/>
              <a:gd name="T88" fmla="*/ 2147483647 w 25"/>
              <a:gd name="T89" fmla="*/ 2147483647 h 24"/>
              <a:gd name="T90" fmla="*/ 2147483647 w 25"/>
              <a:gd name="T91" fmla="*/ 2147483647 h 24"/>
              <a:gd name="T92" fmla="*/ 2147483647 w 25"/>
              <a:gd name="T93" fmla="*/ 2147483647 h 24"/>
              <a:gd name="T94" fmla="*/ 2147483647 w 25"/>
              <a:gd name="T95" fmla="*/ 2147483647 h 24"/>
              <a:gd name="T96" fmla="*/ 2147483647 w 25"/>
              <a:gd name="T97" fmla="*/ 2147483647 h 24"/>
              <a:gd name="T98" fmla="*/ 2147483647 w 25"/>
              <a:gd name="T99" fmla="*/ 2147483647 h 2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5"/>
              <a:gd name="T151" fmla="*/ 0 h 24"/>
              <a:gd name="T152" fmla="*/ 25 w 25"/>
              <a:gd name="T153" fmla="*/ 24 h 24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5" h="24">
                <a:moveTo>
                  <a:pt x="25" y="8"/>
                </a:moveTo>
                <a:lnTo>
                  <a:pt x="24" y="9"/>
                </a:lnTo>
                <a:lnTo>
                  <a:pt x="24" y="11"/>
                </a:lnTo>
                <a:lnTo>
                  <a:pt x="23" y="12"/>
                </a:lnTo>
                <a:lnTo>
                  <a:pt x="23" y="13"/>
                </a:lnTo>
                <a:lnTo>
                  <a:pt x="24" y="15"/>
                </a:lnTo>
                <a:lnTo>
                  <a:pt x="23" y="16"/>
                </a:lnTo>
                <a:lnTo>
                  <a:pt x="19" y="18"/>
                </a:lnTo>
                <a:lnTo>
                  <a:pt x="16" y="17"/>
                </a:lnTo>
                <a:lnTo>
                  <a:pt x="17" y="18"/>
                </a:lnTo>
                <a:lnTo>
                  <a:pt x="17" y="20"/>
                </a:lnTo>
                <a:lnTo>
                  <a:pt x="18" y="21"/>
                </a:lnTo>
                <a:lnTo>
                  <a:pt x="14" y="24"/>
                </a:lnTo>
                <a:lnTo>
                  <a:pt x="13" y="24"/>
                </a:lnTo>
                <a:lnTo>
                  <a:pt x="12" y="23"/>
                </a:lnTo>
                <a:lnTo>
                  <a:pt x="10" y="20"/>
                </a:lnTo>
                <a:lnTo>
                  <a:pt x="11" y="19"/>
                </a:lnTo>
                <a:lnTo>
                  <a:pt x="10" y="16"/>
                </a:lnTo>
                <a:lnTo>
                  <a:pt x="11" y="13"/>
                </a:lnTo>
                <a:lnTo>
                  <a:pt x="8" y="13"/>
                </a:lnTo>
                <a:lnTo>
                  <a:pt x="6" y="11"/>
                </a:lnTo>
                <a:lnTo>
                  <a:pt x="3" y="11"/>
                </a:lnTo>
                <a:lnTo>
                  <a:pt x="2" y="10"/>
                </a:lnTo>
                <a:lnTo>
                  <a:pt x="2" y="8"/>
                </a:lnTo>
                <a:lnTo>
                  <a:pt x="0" y="6"/>
                </a:lnTo>
                <a:lnTo>
                  <a:pt x="2" y="2"/>
                </a:lnTo>
                <a:lnTo>
                  <a:pt x="3" y="1"/>
                </a:lnTo>
                <a:lnTo>
                  <a:pt x="4" y="3"/>
                </a:lnTo>
                <a:lnTo>
                  <a:pt x="3" y="5"/>
                </a:lnTo>
                <a:lnTo>
                  <a:pt x="3" y="7"/>
                </a:lnTo>
                <a:lnTo>
                  <a:pt x="4" y="6"/>
                </a:lnTo>
                <a:lnTo>
                  <a:pt x="4" y="2"/>
                </a:lnTo>
                <a:lnTo>
                  <a:pt x="6" y="1"/>
                </a:lnTo>
                <a:lnTo>
                  <a:pt x="6" y="0"/>
                </a:lnTo>
                <a:lnTo>
                  <a:pt x="7" y="0"/>
                </a:lnTo>
                <a:lnTo>
                  <a:pt x="7" y="1"/>
                </a:lnTo>
                <a:lnTo>
                  <a:pt x="10" y="2"/>
                </a:lnTo>
                <a:lnTo>
                  <a:pt x="10" y="4"/>
                </a:lnTo>
                <a:lnTo>
                  <a:pt x="14" y="3"/>
                </a:lnTo>
                <a:lnTo>
                  <a:pt x="16" y="4"/>
                </a:lnTo>
                <a:lnTo>
                  <a:pt x="18" y="3"/>
                </a:lnTo>
                <a:lnTo>
                  <a:pt x="21" y="3"/>
                </a:lnTo>
                <a:lnTo>
                  <a:pt x="20" y="3"/>
                </a:lnTo>
                <a:lnTo>
                  <a:pt x="21" y="5"/>
                </a:lnTo>
                <a:lnTo>
                  <a:pt x="23" y="5"/>
                </a:lnTo>
                <a:lnTo>
                  <a:pt x="23" y="8"/>
                </a:lnTo>
                <a:lnTo>
                  <a:pt x="25" y="7"/>
                </a:lnTo>
                <a:lnTo>
                  <a:pt x="25" y="8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7" name="Freeform 115"/>
          <p:cNvSpPr>
            <a:spLocks/>
          </p:cNvSpPr>
          <p:nvPr/>
        </p:nvSpPr>
        <p:spPr bwMode="auto">
          <a:xfrm>
            <a:off x="3471863" y="4034277"/>
            <a:ext cx="84137" cy="114300"/>
          </a:xfrm>
          <a:custGeom>
            <a:avLst/>
            <a:gdLst>
              <a:gd name="T0" fmla="*/ 2147483647 w 6"/>
              <a:gd name="T1" fmla="*/ 2147483647 h 8"/>
              <a:gd name="T2" fmla="*/ 2147483647 w 6"/>
              <a:gd name="T3" fmla="*/ 2147483647 h 8"/>
              <a:gd name="T4" fmla="*/ 2147483647 w 6"/>
              <a:gd name="T5" fmla="*/ 2147483647 h 8"/>
              <a:gd name="T6" fmla="*/ 0 w 6"/>
              <a:gd name="T7" fmla="*/ 2147483647 h 8"/>
              <a:gd name="T8" fmla="*/ 2147483647 w 6"/>
              <a:gd name="T9" fmla="*/ 2147483647 h 8"/>
              <a:gd name="T10" fmla="*/ 2147483647 w 6"/>
              <a:gd name="T11" fmla="*/ 2147483647 h 8"/>
              <a:gd name="T12" fmla="*/ 2147483647 w 6"/>
              <a:gd name="T13" fmla="*/ 0 h 8"/>
              <a:gd name="T14" fmla="*/ 2147483647 w 6"/>
              <a:gd name="T15" fmla="*/ 2147483647 h 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"/>
              <a:gd name="T25" fmla="*/ 0 h 8"/>
              <a:gd name="T26" fmla="*/ 6 w 6"/>
              <a:gd name="T27" fmla="*/ 8 h 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" h="8">
                <a:moveTo>
                  <a:pt x="6" y="3"/>
                </a:moveTo>
                <a:lnTo>
                  <a:pt x="3" y="7"/>
                </a:lnTo>
                <a:lnTo>
                  <a:pt x="1" y="8"/>
                </a:lnTo>
                <a:lnTo>
                  <a:pt x="0" y="7"/>
                </a:lnTo>
                <a:lnTo>
                  <a:pt x="1" y="4"/>
                </a:lnTo>
                <a:lnTo>
                  <a:pt x="1" y="1"/>
                </a:lnTo>
                <a:lnTo>
                  <a:pt x="1" y="0"/>
                </a:lnTo>
                <a:lnTo>
                  <a:pt x="6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8" name="Freeform 116"/>
          <p:cNvSpPr>
            <a:spLocks/>
          </p:cNvSpPr>
          <p:nvPr/>
        </p:nvSpPr>
        <p:spPr bwMode="auto">
          <a:xfrm>
            <a:off x="3389313" y="4019990"/>
            <a:ext cx="96837" cy="128587"/>
          </a:xfrm>
          <a:custGeom>
            <a:avLst/>
            <a:gdLst>
              <a:gd name="T0" fmla="*/ 2147483647 w 7"/>
              <a:gd name="T1" fmla="*/ 2147483647 h 9"/>
              <a:gd name="T2" fmla="*/ 2147483647 w 7"/>
              <a:gd name="T3" fmla="*/ 0 h 9"/>
              <a:gd name="T4" fmla="*/ 2147483647 w 7"/>
              <a:gd name="T5" fmla="*/ 0 h 9"/>
              <a:gd name="T6" fmla="*/ 0 w 7"/>
              <a:gd name="T7" fmla="*/ 2147483647 h 9"/>
              <a:gd name="T8" fmla="*/ 2147483647 w 7"/>
              <a:gd name="T9" fmla="*/ 2147483647 h 9"/>
              <a:gd name="T10" fmla="*/ 2147483647 w 7"/>
              <a:gd name="T11" fmla="*/ 2147483647 h 9"/>
              <a:gd name="T12" fmla="*/ 2147483647 w 7"/>
              <a:gd name="T13" fmla="*/ 2147483647 h 9"/>
              <a:gd name="T14" fmla="*/ 2147483647 w 7"/>
              <a:gd name="T15" fmla="*/ 2147483647 h 9"/>
              <a:gd name="T16" fmla="*/ 2147483647 w 7"/>
              <a:gd name="T17" fmla="*/ 2147483647 h 9"/>
              <a:gd name="T18" fmla="*/ 2147483647 w 7"/>
              <a:gd name="T19" fmla="*/ 2147483647 h 9"/>
              <a:gd name="T20" fmla="*/ 2147483647 w 7"/>
              <a:gd name="T21" fmla="*/ 2147483647 h 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"/>
              <a:gd name="T34" fmla="*/ 0 h 9"/>
              <a:gd name="T35" fmla="*/ 7 w 7"/>
              <a:gd name="T36" fmla="*/ 9 h 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" h="9">
                <a:moveTo>
                  <a:pt x="7" y="1"/>
                </a:moveTo>
                <a:lnTo>
                  <a:pt x="5" y="0"/>
                </a:lnTo>
                <a:lnTo>
                  <a:pt x="1" y="0"/>
                </a:lnTo>
                <a:lnTo>
                  <a:pt x="0" y="4"/>
                </a:lnTo>
                <a:lnTo>
                  <a:pt x="2" y="9"/>
                </a:lnTo>
                <a:lnTo>
                  <a:pt x="3" y="9"/>
                </a:lnTo>
                <a:lnTo>
                  <a:pt x="4" y="8"/>
                </a:lnTo>
                <a:lnTo>
                  <a:pt x="6" y="8"/>
                </a:lnTo>
                <a:lnTo>
                  <a:pt x="7" y="5"/>
                </a:lnTo>
                <a:lnTo>
                  <a:pt x="7" y="2"/>
                </a:lnTo>
                <a:lnTo>
                  <a:pt x="7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9" name="Freeform 117"/>
          <p:cNvSpPr>
            <a:spLocks/>
          </p:cNvSpPr>
          <p:nvPr/>
        </p:nvSpPr>
        <p:spPr bwMode="auto">
          <a:xfrm>
            <a:off x="3079750" y="4664515"/>
            <a:ext cx="309563" cy="1114425"/>
          </a:xfrm>
          <a:custGeom>
            <a:avLst/>
            <a:gdLst>
              <a:gd name="T0" fmla="*/ 2147483647 w 22"/>
              <a:gd name="T1" fmla="*/ 0 h 77"/>
              <a:gd name="T2" fmla="*/ 2147483647 w 22"/>
              <a:gd name="T3" fmla="*/ 2147483647 h 77"/>
              <a:gd name="T4" fmla="*/ 2147483647 w 22"/>
              <a:gd name="T5" fmla="*/ 2147483647 h 77"/>
              <a:gd name="T6" fmla="*/ 2147483647 w 22"/>
              <a:gd name="T7" fmla="*/ 2147483647 h 77"/>
              <a:gd name="T8" fmla="*/ 2147483647 w 22"/>
              <a:gd name="T9" fmla="*/ 2147483647 h 77"/>
              <a:gd name="T10" fmla="*/ 2147483647 w 22"/>
              <a:gd name="T11" fmla="*/ 2147483647 h 77"/>
              <a:gd name="T12" fmla="*/ 2147483647 w 22"/>
              <a:gd name="T13" fmla="*/ 2147483647 h 77"/>
              <a:gd name="T14" fmla="*/ 2147483647 w 22"/>
              <a:gd name="T15" fmla="*/ 2147483647 h 77"/>
              <a:gd name="T16" fmla="*/ 2147483647 w 22"/>
              <a:gd name="T17" fmla="*/ 2147483647 h 77"/>
              <a:gd name="T18" fmla="*/ 2147483647 w 22"/>
              <a:gd name="T19" fmla="*/ 2147483647 h 77"/>
              <a:gd name="T20" fmla="*/ 2147483647 w 22"/>
              <a:gd name="T21" fmla="*/ 2147483647 h 77"/>
              <a:gd name="T22" fmla="*/ 2147483647 w 22"/>
              <a:gd name="T23" fmla="*/ 2147483647 h 77"/>
              <a:gd name="T24" fmla="*/ 2147483647 w 22"/>
              <a:gd name="T25" fmla="*/ 2147483647 h 77"/>
              <a:gd name="T26" fmla="*/ 2147483647 w 22"/>
              <a:gd name="T27" fmla="*/ 2147483647 h 77"/>
              <a:gd name="T28" fmla="*/ 2147483647 w 22"/>
              <a:gd name="T29" fmla="*/ 2147483647 h 77"/>
              <a:gd name="T30" fmla="*/ 2147483647 w 22"/>
              <a:gd name="T31" fmla="*/ 2147483647 h 77"/>
              <a:gd name="T32" fmla="*/ 2147483647 w 22"/>
              <a:gd name="T33" fmla="*/ 2147483647 h 77"/>
              <a:gd name="T34" fmla="*/ 2147483647 w 22"/>
              <a:gd name="T35" fmla="*/ 2147483647 h 77"/>
              <a:gd name="T36" fmla="*/ 2147483647 w 22"/>
              <a:gd name="T37" fmla="*/ 2147483647 h 77"/>
              <a:gd name="T38" fmla="*/ 2147483647 w 22"/>
              <a:gd name="T39" fmla="*/ 2147483647 h 77"/>
              <a:gd name="T40" fmla="*/ 2147483647 w 22"/>
              <a:gd name="T41" fmla="*/ 2147483647 h 77"/>
              <a:gd name="T42" fmla="*/ 2147483647 w 22"/>
              <a:gd name="T43" fmla="*/ 2147483647 h 77"/>
              <a:gd name="T44" fmla="*/ 2147483647 w 22"/>
              <a:gd name="T45" fmla="*/ 2147483647 h 77"/>
              <a:gd name="T46" fmla="*/ 2147483647 w 22"/>
              <a:gd name="T47" fmla="*/ 2147483647 h 77"/>
              <a:gd name="T48" fmla="*/ 2147483647 w 22"/>
              <a:gd name="T49" fmla="*/ 2147483647 h 77"/>
              <a:gd name="T50" fmla="*/ 2147483647 w 22"/>
              <a:gd name="T51" fmla="*/ 2147483647 h 77"/>
              <a:gd name="T52" fmla="*/ 2147483647 w 22"/>
              <a:gd name="T53" fmla="*/ 2147483647 h 77"/>
              <a:gd name="T54" fmla="*/ 2147483647 w 22"/>
              <a:gd name="T55" fmla="*/ 2147483647 h 77"/>
              <a:gd name="T56" fmla="*/ 2147483647 w 22"/>
              <a:gd name="T57" fmla="*/ 2147483647 h 77"/>
              <a:gd name="T58" fmla="*/ 2147483647 w 22"/>
              <a:gd name="T59" fmla="*/ 2147483647 h 77"/>
              <a:gd name="T60" fmla="*/ 2147483647 w 22"/>
              <a:gd name="T61" fmla="*/ 2147483647 h 77"/>
              <a:gd name="T62" fmla="*/ 2147483647 w 22"/>
              <a:gd name="T63" fmla="*/ 2147483647 h 77"/>
              <a:gd name="T64" fmla="*/ 2147483647 w 22"/>
              <a:gd name="T65" fmla="*/ 2147483647 h 77"/>
              <a:gd name="T66" fmla="*/ 2147483647 w 22"/>
              <a:gd name="T67" fmla="*/ 2147483647 h 77"/>
              <a:gd name="T68" fmla="*/ 2147483647 w 22"/>
              <a:gd name="T69" fmla="*/ 2147483647 h 77"/>
              <a:gd name="T70" fmla="*/ 2147483647 w 22"/>
              <a:gd name="T71" fmla="*/ 2147483647 h 77"/>
              <a:gd name="T72" fmla="*/ 2147483647 w 22"/>
              <a:gd name="T73" fmla="*/ 2147483647 h 77"/>
              <a:gd name="T74" fmla="*/ 2147483647 w 22"/>
              <a:gd name="T75" fmla="*/ 2147483647 h 77"/>
              <a:gd name="T76" fmla="*/ 2147483647 w 22"/>
              <a:gd name="T77" fmla="*/ 2147483647 h 77"/>
              <a:gd name="T78" fmla="*/ 2147483647 w 22"/>
              <a:gd name="T79" fmla="*/ 2147483647 h 77"/>
              <a:gd name="T80" fmla="*/ 2147483647 w 22"/>
              <a:gd name="T81" fmla="*/ 2147483647 h 77"/>
              <a:gd name="T82" fmla="*/ 2147483647 w 22"/>
              <a:gd name="T83" fmla="*/ 2147483647 h 77"/>
              <a:gd name="T84" fmla="*/ 2147483647 w 22"/>
              <a:gd name="T85" fmla="*/ 2147483647 h 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2"/>
              <a:gd name="T130" fmla="*/ 0 h 77"/>
              <a:gd name="T131" fmla="*/ 22 w 22"/>
              <a:gd name="T132" fmla="*/ 77 h 7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2" h="77">
                <a:moveTo>
                  <a:pt x="0" y="2"/>
                </a:moveTo>
                <a:lnTo>
                  <a:pt x="2" y="0"/>
                </a:lnTo>
                <a:lnTo>
                  <a:pt x="4" y="4"/>
                </a:lnTo>
                <a:lnTo>
                  <a:pt x="4" y="6"/>
                </a:lnTo>
                <a:lnTo>
                  <a:pt x="6" y="11"/>
                </a:lnTo>
                <a:lnTo>
                  <a:pt x="7" y="12"/>
                </a:lnTo>
                <a:lnTo>
                  <a:pt x="7" y="14"/>
                </a:lnTo>
                <a:lnTo>
                  <a:pt x="6" y="15"/>
                </a:lnTo>
                <a:lnTo>
                  <a:pt x="7" y="20"/>
                </a:lnTo>
                <a:lnTo>
                  <a:pt x="5" y="23"/>
                </a:lnTo>
                <a:lnTo>
                  <a:pt x="5" y="30"/>
                </a:lnTo>
                <a:lnTo>
                  <a:pt x="7" y="35"/>
                </a:lnTo>
                <a:lnTo>
                  <a:pt x="7" y="38"/>
                </a:lnTo>
                <a:lnTo>
                  <a:pt x="7" y="40"/>
                </a:lnTo>
                <a:lnTo>
                  <a:pt x="7" y="41"/>
                </a:lnTo>
                <a:lnTo>
                  <a:pt x="8" y="45"/>
                </a:lnTo>
                <a:lnTo>
                  <a:pt x="8" y="50"/>
                </a:lnTo>
                <a:lnTo>
                  <a:pt x="9" y="52"/>
                </a:lnTo>
                <a:lnTo>
                  <a:pt x="9" y="54"/>
                </a:lnTo>
                <a:lnTo>
                  <a:pt x="11" y="57"/>
                </a:lnTo>
                <a:lnTo>
                  <a:pt x="12" y="58"/>
                </a:lnTo>
                <a:lnTo>
                  <a:pt x="11" y="58"/>
                </a:lnTo>
                <a:lnTo>
                  <a:pt x="13" y="62"/>
                </a:lnTo>
                <a:lnTo>
                  <a:pt x="13" y="69"/>
                </a:lnTo>
                <a:lnTo>
                  <a:pt x="14" y="71"/>
                </a:lnTo>
                <a:lnTo>
                  <a:pt x="16" y="70"/>
                </a:lnTo>
                <a:lnTo>
                  <a:pt x="18" y="73"/>
                </a:lnTo>
                <a:lnTo>
                  <a:pt x="22" y="74"/>
                </a:lnTo>
                <a:lnTo>
                  <a:pt x="20" y="75"/>
                </a:lnTo>
                <a:lnTo>
                  <a:pt x="21" y="77"/>
                </a:lnTo>
                <a:lnTo>
                  <a:pt x="19" y="76"/>
                </a:lnTo>
                <a:lnTo>
                  <a:pt x="20" y="76"/>
                </a:lnTo>
                <a:lnTo>
                  <a:pt x="20" y="75"/>
                </a:lnTo>
                <a:lnTo>
                  <a:pt x="19" y="75"/>
                </a:lnTo>
                <a:lnTo>
                  <a:pt x="18" y="76"/>
                </a:lnTo>
                <a:lnTo>
                  <a:pt x="14" y="74"/>
                </a:lnTo>
                <a:lnTo>
                  <a:pt x="13" y="74"/>
                </a:lnTo>
                <a:lnTo>
                  <a:pt x="13" y="73"/>
                </a:lnTo>
                <a:lnTo>
                  <a:pt x="14" y="73"/>
                </a:lnTo>
                <a:lnTo>
                  <a:pt x="14" y="72"/>
                </a:lnTo>
                <a:lnTo>
                  <a:pt x="13" y="71"/>
                </a:lnTo>
                <a:lnTo>
                  <a:pt x="13" y="72"/>
                </a:lnTo>
                <a:lnTo>
                  <a:pt x="12" y="72"/>
                </a:lnTo>
                <a:lnTo>
                  <a:pt x="12" y="70"/>
                </a:lnTo>
                <a:lnTo>
                  <a:pt x="12" y="71"/>
                </a:lnTo>
                <a:lnTo>
                  <a:pt x="12" y="69"/>
                </a:lnTo>
                <a:lnTo>
                  <a:pt x="11" y="71"/>
                </a:lnTo>
                <a:lnTo>
                  <a:pt x="11" y="69"/>
                </a:lnTo>
                <a:lnTo>
                  <a:pt x="10" y="69"/>
                </a:lnTo>
                <a:lnTo>
                  <a:pt x="8" y="65"/>
                </a:lnTo>
                <a:lnTo>
                  <a:pt x="9" y="64"/>
                </a:lnTo>
                <a:lnTo>
                  <a:pt x="10" y="66"/>
                </a:lnTo>
                <a:lnTo>
                  <a:pt x="10" y="62"/>
                </a:lnTo>
                <a:lnTo>
                  <a:pt x="8" y="62"/>
                </a:lnTo>
                <a:lnTo>
                  <a:pt x="7" y="63"/>
                </a:lnTo>
                <a:lnTo>
                  <a:pt x="7" y="62"/>
                </a:lnTo>
                <a:lnTo>
                  <a:pt x="8" y="61"/>
                </a:lnTo>
                <a:lnTo>
                  <a:pt x="7" y="61"/>
                </a:lnTo>
                <a:lnTo>
                  <a:pt x="8" y="60"/>
                </a:lnTo>
                <a:lnTo>
                  <a:pt x="7" y="57"/>
                </a:lnTo>
                <a:lnTo>
                  <a:pt x="7" y="56"/>
                </a:lnTo>
                <a:lnTo>
                  <a:pt x="8" y="57"/>
                </a:lnTo>
                <a:lnTo>
                  <a:pt x="8" y="59"/>
                </a:lnTo>
                <a:lnTo>
                  <a:pt x="9" y="60"/>
                </a:lnTo>
                <a:lnTo>
                  <a:pt x="9" y="56"/>
                </a:lnTo>
                <a:lnTo>
                  <a:pt x="8" y="52"/>
                </a:lnTo>
                <a:lnTo>
                  <a:pt x="7" y="51"/>
                </a:lnTo>
                <a:lnTo>
                  <a:pt x="7" y="52"/>
                </a:lnTo>
                <a:lnTo>
                  <a:pt x="6" y="52"/>
                </a:lnTo>
                <a:lnTo>
                  <a:pt x="5" y="50"/>
                </a:lnTo>
                <a:lnTo>
                  <a:pt x="5" y="47"/>
                </a:lnTo>
                <a:lnTo>
                  <a:pt x="3" y="43"/>
                </a:lnTo>
                <a:lnTo>
                  <a:pt x="3" y="42"/>
                </a:lnTo>
                <a:lnTo>
                  <a:pt x="4" y="35"/>
                </a:lnTo>
                <a:lnTo>
                  <a:pt x="4" y="32"/>
                </a:lnTo>
                <a:lnTo>
                  <a:pt x="2" y="28"/>
                </a:lnTo>
                <a:lnTo>
                  <a:pt x="3" y="27"/>
                </a:lnTo>
                <a:lnTo>
                  <a:pt x="2" y="25"/>
                </a:lnTo>
                <a:lnTo>
                  <a:pt x="2" y="19"/>
                </a:lnTo>
                <a:lnTo>
                  <a:pt x="1" y="12"/>
                </a:lnTo>
                <a:lnTo>
                  <a:pt x="2" y="9"/>
                </a:lnTo>
                <a:lnTo>
                  <a:pt x="0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0" name="Freeform 118"/>
          <p:cNvSpPr>
            <a:spLocks/>
          </p:cNvSpPr>
          <p:nvPr/>
        </p:nvSpPr>
        <p:spPr bwMode="auto">
          <a:xfrm>
            <a:off x="5164138" y="2748402"/>
            <a:ext cx="14287" cy="14288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1" name="Freeform 119"/>
          <p:cNvSpPr>
            <a:spLocks/>
          </p:cNvSpPr>
          <p:nvPr/>
        </p:nvSpPr>
        <p:spPr bwMode="auto">
          <a:xfrm>
            <a:off x="5459413" y="2603940"/>
            <a:ext cx="406400" cy="231775"/>
          </a:xfrm>
          <a:custGeom>
            <a:avLst/>
            <a:gdLst>
              <a:gd name="T0" fmla="*/ 2147483647 w 29"/>
              <a:gd name="T1" fmla="*/ 2147483647 h 16"/>
              <a:gd name="T2" fmla="*/ 2147483647 w 29"/>
              <a:gd name="T3" fmla="*/ 2147483647 h 16"/>
              <a:gd name="T4" fmla="*/ 2147483647 w 29"/>
              <a:gd name="T5" fmla="*/ 2147483647 h 16"/>
              <a:gd name="T6" fmla="*/ 2147483647 w 29"/>
              <a:gd name="T7" fmla="*/ 2147483647 h 16"/>
              <a:gd name="T8" fmla="*/ 2147483647 w 29"/>
              <a:gd name="T9" fmla="*/ 2147483647 h 16"/>
              <a:gd name="T10" fmla="*/ 2147483647 w 29"/>
              <a:gd name="T11" fmla="*/ 2147483647 h 16"/>
              <a:gd name="T12" fmla="*/ 2147483647 w 29"/>
              <a:gd name="T13" fmla="*/ 2147483647 h 16"/>
              <a:gd name="T14" fmla="*/ 2147483647 w 29"/>
              <a:gd name="T15" fmla="*/ 2147483647 h 16"/>
              <a:gd name="T16" fmla="*/ 2147483647 w 29"/>
              <a:gd name="T17" fmla="*/ 2147483647 h 16"/>
              <a:gd name="T18" fmla="*/ 2147483647 w 29"/>
              <a:gd name="T19" fmla="*/ 2147483647 h 16"/>
              <a:gd name="T20" fmla="*/ 2147483647 w 29"/>
              <a:gd name="T21" fmla="*/ 2147483647 h 16"/>
              <a:gd name="T22" fmla="*/ 2147483647 w 29"/>
              <a:gd name="T23" fmla="*/ 2147483647 h 16"/>
              <a:gd name="T24" fmla="*/ 2147483647 w 29"/>
              <a:gd name="T25" fmla="*/ 2147483647 h 16"/>
              <a:gd name="T26" fmla="*/ 2147483647 w 29"/>
              <a:gd name="T27" fmla="*/ 2147483647 h 16"/>
              <a:gd name="T28" fmla="*/ 2147483647 w 29"/>
              <a:gd name="T29" fmla="*/ 2147483647 h 16"/>
              <a:gd name="T30" fmla="*/ 2147483647 w 29"/>
              <a:gd name="T31" fmla="*/ 2147483647 h 16"/>
              <a:gd name="T32" fmla="*/ 2147483647 w 29"/>
              <a:gd name="T33" fmla="*/ 2147483647 h 16"/>
              <a:gd name="T34" fmla="*/ 2147483647 w 29"/>
              <a:gd name="T35" fmla="*/ 2147483647 h 16"/>
              <a:gd name="T36" fmla="*/ 2147483647 w 29"/>
              <a:gd name="T37" fmla="*/ 2147483647 h 16"/>
              <a:gd name="T38" fmla="*/ 2147483647 w 29"/>
              <a:gd name="T39" fmla="*/ 2147483647 h 16"/>
              <a:gd name="T40" fmla="*/ 2147483647 w 29"/>
              <a:gd name="T41" fmla="*/ 2147483647 h 16"/>
              <a:gd name="T42" fmla="*/ 2147483647 w 29"/>
              <a:gd name="T43" fmla="*/ 2147483647 h 16"/>
              <a:gd name="T44" fmla="*/ 2147483647 w 29"/>
              <a:gd name="T45" fmla="*/ 2147483647 h 16"/>
              <a:gd name="T46" fmla="*/ 2147483647 w 29"/>
              <a:gd name="T47" fmla="*/ 2147483647 h 16"/>
              <a:gd name="T48" fmla="*/ 2147483647 w 29"/>
              <a:gd name="T49" fmla="*/ 2147483647 h 16"/>
              <a:gd name="T50" fmla="*/ 2147483647 w 29"/>
              <a:gd name="T51" fmla="*/ 2147483647 h 16"/>
              <a:gd name="T52" fmla="*/ 2147483647 w 29"/>
              <a:gd name="T53" fmla="*/ 2147483647 h 16"/>
              <a:gd name="T54" fmla="*/ 2147483647 w 29"/>
              <a:gd name="T55" fmla="*/ 2147483647 h 16"/>
              <a:gd name="T56" fmla="*/ 2147483647 w 29"/>
              <a:gd name="T57" fmla="*/ 2147483647 h 16"/>
              <a:gd name="T58" fmla="*/ 2147483647 w 29"/>
              <a:gd name="T59" fmla="*/ 2147483647 h 16"/>
              <a:gd name="T60" fmla="*/ 2147483647 w 29"/>
              <a:gd name="T61" fmla="*/ 2147483647 h 16"/>
              <a:gd name="T62" fmla="*/ 2147483647 w 29"/>
              <a:gd name="T63" fmla="*/ 2147483647 h 16"/>
              <a:gd name="T64" fmla="*/ 2147483647 w 29"/>
              <a:gd name="T65" fmla="*/ 2147483647 h 16"/>
              <a:gd name="T66" fmla="*/ 2147483647 w 29"/>
              <a:gd name="T67" fmla="*/ 0 h 16"/>
              <a:gd name="T68" fmla="*/ 2147483647 w 29"/>
              <a:gd name="T69" fmla="*/ 0 h 16"/>
              <a:gd name="T70" fmla="*/ 2147483647 w 29"/>
              <a:gd name="T71" fmla="*/ 0 h 16"/>
              <a:gd name="T72" fmla="*/ 2147483647 w 29"/>
              <a:gd name="T73" fmla="*/ 2147483647 h 16"/>
              <a:gd name="T74" fmla="*/ 2147483647 w 29"/>
              <a:gd name="T75" fmla="*/ 2147483647 h 16"/>
              <a:gd name="T76" fmla="*/ 2147483647 w 29"/>
              <a:gd name="T77" fmla="*/ 2147483647 h 16"/>
              <a:gd name="T78" fmla="*/ 2147483647 w 29"/>
              <a:gd name="T79" fmla="*/ 0 h 16"/>
              <a:gd name="T80" fmla="*/ 2147483647 w 29"/>
              <a:gd name="T81" fmla="*/ 2147483647 h 16"/>
              <a:gd name="T82" fmla="*/ 2147483647 w 29"/>
              <a:gd name="T83" fmla="*/ 2147483647 h 16"/>
              <a:gd name="T84" fmla="*/ 0 w 29"/>
              <a:gd name="T85" fmla="*/ 2147483647 h 16"/>
              <a:gd name="T86" fmla="*/ 0 w 29"/>
              <a:gd name="T87" fmla="*/ 2147483647 h 16"/>
              <a:gd name="T88" fmla="*/ 0 w 29"/>
              <a:gd name="T89" fmla="*/ 2147483647 h 16"/>
              <a:gd name="T90" fmla="*/ 2147483647 w 29"/>
              <a:gd name="T91" fmla="*/ 2147483647 h 16"/>
              <a:gd name="T92" fmla="*/ 2147483647 w 29"/>
              <a:gd name="T93" fmla="*/ 2147483647 h 16"/>
              <a:gd name="T94" fmla="*/ 2147483647 w 29"/>
              <a:gd name="T95" fmla="*/ 2147483647 h 16"/>
              <a:gd name="T96" fmla="*/ 2147483647 w 29"/>
              <a:gd name="T97" fmla="*/ 2147483647 h 16"/>
              <a:gd name="T98" fmla="*/ 2147483647 w 29"/>
              <a:gd name="T99" fmla="*/ 2147483647 h 16"/>
              <a:gd name="T100" fmla="*/ 2147483647 w 29"/>
              <a:gd name="T101" fmla="*/ 2147483647 h 16"/>
              <a:gd name="T102" fmla="*/ 2147483647 w 29"/>
              <a:gd name="T103" fmla="*/ 2147483647 h 16"/>
              <a:gd name="T104" fmla="*/ 2147483647 w 29"/>
              <a:gd name="T105" fmla="*/ 2147483647 h 16"/>
              <a:gd name="T106" fmla="*/ 2147483647 w 29"/>
              <a:gd name="T107" fmla="*/ 2147483647 h 16"/>
              <a:gd name="T108" fmla="*/ 2147483647 w 29"/>
              <a:gd name="T109" fmla="*/ 2147483647 h 1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29"/>
              <a:gd name="T166" fmla="*/ 0 h 16"/>
              <a:gd name="T167" fmla="*/ 29 w 29"/>
              <a:gd name="T168" fmla="*/ 16 h 1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29" h="16">
                <a:moveTo>
                  <a:pt x="11" y="13"/>
                </a:moveTo>
                <a:lnTo>
                  <a:pt x="11" y="14"/>
                </a:lnTo>
                <a:lnTo>
                  <a:pt x="13" y="14"/>
                </a:lnTo>
                <a:lnTo>
                  <a:pt x="13" y="13"/>
                </a:lnTo>
                <a:lnTo>
                  <a:pt x="14" y="13"/>
                </a:lnTo>
                <a:lnTo>
                  <a:pt x="15" y="11"/>
                </a:lnTo>
                <a:lnTo>
                  <a:pt x="17" y="11"/>
                </a:lnTo>
                <a:lnTo>
                  <a:pt x="17" y="12"/>
                </a:lnTo>
                <a:lnTo>
                  <a:pt x="20" y="13"/>
                </a:lnTo>
                <a:lnTo>
                  <a:pt x="18" y="14"/>
                </a:lnTo>
                <a:lnTo>
                  <a:pt x="20" y="15"/>
                </a:lnTo>
                <a:lnTo>
                  <a:pt x="20" y="16"/>
                </a:lnTo>
                <a:lnTo>
                  <a:pt x="23" y="15"/>
                </a:lnTo>
                <a:lnTo>
                  <a:pt x="25" y="15"/>
                </a:lnTo>
                <a:lnTo>
                  <a:pt x="25" y="14"/>
                </a:lnTo>
                <a:lnTo>
                  <a:pt x="23" y="14"/>
                </a:lnTo>
                <a:lnTo>
                  <a:pt x="21" y="13"/>
                </a:lnTo>
                <a:lnTo>
                  <a:pt x="26" y="10"/>
                </a:lnTo>
                <a:lnTo>
                  <a:pt x="27" y="10"/>
                </a:lnTo>
                <a:lnTo>
                  <a:pt x="27" y="9"/>
                </a:lnTo>
                <a:lnTo>
                  <a:pt x="28" y="9"/>
                </a:lnTo>
                <a:lnTo>
                  <a:pt x="29" y="9"/>
                </a:lnTo>
                <a:lnTo>
                  <a:pt x="29" y="7"/>
                </a:lnTo>
                <a:lnTo>
                  <a:pt x="29" y="6"/>
                </a:lnTo>
                <a:lnTo>
                  <a:pt x="29" y="5"/>
                </a:lnTo>
                <a:lnTo>
                  <a:pt x="26" y="4"/>
                </a:lnTo>
                <a:lnTo>
                  <a:pt x="25" y="3"/>
                </a:lnTo>
                <a:lnTo>
                  <a:pt x="22" y="3"/>
                </a:lnTo>
                <a:lnTo>
                  <a:pt x="20" y="2"/>
                </a:lnTo>
                <a:lnTo>
                  <a:pt x="19" y="2"/>
                </a:lnTo>
                <a:lnTo>
                  <a:pt x="19" y="1"/>
                </a:lnTo>
                <a:lnTo>
                  <a:pt x="18" y="0"/>
                </a:lnTo>
                <a:lnTo>
                  <a:pt x="15" y="0"/>
                </a:lnTo>
                <a:lnTo>
                  <a:pt x="14" y="0"/>
                </a:lnTo>
                <a:lnTo>
                  <a:pt x="13" y="2"/>
                </a:lnTo>
                <a:lnTo>
                  <a:pt x="11" y="1"/>
                </a:lnTo>
                <a:lnTo>
                  <a:pt x="8" y="1"/>
                </a:lnTo>
                <a:lnTo>
                  <a:pt x="5" y="0"/>
                </a:lnTo>
                <a:lnTo>
                  <a:pt x="2" y="1"/>
                </a:lnTo>
                <a:lnTo>
                  <a:pt x="3" y="3"/>
                </a:lnTo>
                <a:lnTo>
                  <a:pt x="0" y="6"/>
                </a:lnTo>
                <a:lnTo>
                  <a:pt x="0" y="8"/>
                </a:lnTo>
                <a:lnTo>
                  <a:pt x="1" y="9"/>
                </a:lnTo>
                <a:lnTo>
                  <a:pt x="5" y="9"/>
                </a:lnTo>
                <a:lnTo>
                  <a:pt x="7" y="8"/>
                </a:lnTo>
                <a:lnTo>
                  <a:pt x="9" y="8"/>
                </a:lnTo>
                <a:lnTo>
                  <a:pt x="12" y="8"/>
                </a:lnTo>
                <a:lnTo>
                  <a:pt x="12" y="9"/>
                </a:lnTo>
                <a:lnTo>
                  <a:pt x="13" y="11"/>
                </a:lnTo>
                <a:lnTo>
                  <a:pt x="13" y="12"/>
                </a:lnTo>
                <a:lnTo>
                  <a:pt x="12" y="12"/>
                </a:lnTo>
                <a:lnTo>
                  <a:pt x="11" y="1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2" name="Freeform 120"/>
          <p:cNvSpPr>
            <a:spLocks/>
          </p:cNvSpPr>
          <p:nvPr/>
        </p:nvSpPr>
        <p:spPr bwMode="auto">
          <a:xfrm>
            <a:off x="6018213" y="2503927"/>
            <a:ext cx="938212" cy="431800"/>
          </a:xfrm>
          <a:custGeom>
            <a:avLst/>
            <a:gdLst>
              <a:gd name="T0" fmla="*/ 2147483647 w 67"/>
              <a:gd name="T1" fmla="*/ 2147483647 h 30"/>
              <a:gd name="T2" fmla="*/ 2147483647 w 67"/>
              <a:gd name="T3" fmla="*/ 2147483647 h 30"/>
              <a:gd name="T4" fmla="*/ 2147483647 w 67"/>
              <a:gd name="T5" fmla="*/ 2147483647 h 30"/>
              <a:gd name="T6" fmla="*/ 2147483647 w 67"/>
              <a:gd name="T7" fmla="*/ 2147483647 h 30"/>
              <a:gd name="T8" fmla="*/ 2147483647 w 67"/>
              <a:gd name="T9" fmla="*/ 2147483647 h 30"/>
              <a:gd name="T10" fmla="*/ 2147483647 w 67"/>
              <a:gd name="T11" fmla="*/ 2147483647 h 30"/>
              <a:gd name="T12" fmla="*/ 2147483647 w 67"/>
              <a:gd name="T13" fmla="*/ 2147483647 h 30"/>
              <a:gd name="T14" fmla="*/ 2147483647 w 67"/>
              <a:gd name="T15" fmla="*/ 2147483647 h 30"/>
              <a:gd name="T16" fmla="*/ 2147483647 w 67"/>
              <a:gd name="T17" fmla="*/ 2147483647 h 30"/>
              <a:gd name="T18" fmla="*/ 2147483647 w 67"/>
              <a:gd name="T19" fmla="*/ 2147483647 h 30"/>
              <a:gd name="T20" fmla="*/ 2147483647 w 67"/>
              <a:gd name="T21" fmla="*/ 0 h 30"/>
              <a:gd name="T22" fmla="*/ 2147483647 w 67"/>
              <a:gd name="T23" fmla="*/ 2147483647 h 30"/>
              <a:gd name="T24" fmla="*/ 2147483647 w 67"/>
              <a:gd name="T25" fmla="*/ 2147483647 h 30"/>
              <a:gd name="T26" fmla="*/ 2147483647 w 67"/>
              <a:gd name="T27" fmla="*/ 2147483647 h 30"/>
              <a:gd name="T28" fmla="*/ 2147483647 w 67"/>
              <a:gd name="T29" fmla="*/ 2147483647 h 30"/>
              <a:gd name="T30" fmla="*/ 2147483647 w 67"/>
              <a:gd name="T31" fmla="*/ 2147483647 h 30"/>
              <a:gd name="T32" fmla="*/ 2147483647 w 67"/>
              <a:gd name="T33" fmla="*/ 2147483647 h 30"/>
              <a:gd name="T34" fmla="*/ 2147483647 w 67"/>
              <a:gd name="T35" fmla="*/ 2147483647 h 30"/>
              <a:gd name="T36" fmla="*/ 2147483647 w 67"/>
              <a:gd name="T37" fmla="*/ 2147483647 h 30"/>
              <a:gd name="T38" fmla="*/ 2147483647 w 67"/>
              <a:gd name="T39" fmla="*/ 2147483647 h 30"/>
              <a:gd name="T40" fmla="*/ 2147483647 w 67"/>
              <a:gd name="T41" fmla="*/ 2147483647 h 30"/>
              <a:gd name="T42" fmla="*/ 2147483647 w 67"/>
              <a:gd name="T43" fmla="*/ 2147483647 h 30"/>
              <a:gd name="T44" fmla="*/ 2147483647 w 67"/>
              <a:gd name="T45" fmla="*/ 2147483647 h 30"/>
              <a:gd name="T46" fmla="*/ 2147483647 w 67"/>
              <a:gd name="T47" fmla="*/ 2147483647 h 30"/>
              <a:gd name="T48" fmla="*/ 0 w 67"/>
              <a:gd name="T49" fmla="*/ 2147483647 h 30"/>
              <a:gd name="T50" fmla="*/ 2147483647 w 67"/>
              <a:gd name="T51" fmla="*/ 2147483647 h 30"/>
              <a:gd name="T52" fmla="*/ 2147483647 w 67"/>
              <a:gd name="T53" fmla="*/ 2147483647 h 30"/>
              <a:gd name="T54" fmla="*/ 2147483647 w 67"/>
              <a:gd name="T55" fmla="*/ 2147483647 h 30"/>
              <a:gd name="T56" fmla="*/ 2147483647 w 67"/>
              <a:gd name="T57" fmla="*/ 2147483647 h 30"/>
              <a:gd name="T58" fmla="*/ 2147483647 w 67"/>
              <a:gd name="T59" fmla="*/ 2147483647 h 30"/>
              <a:gd name="T60" fmla="*/ 2147483647 w 67"/>
              <a:gd name="T61" fmla="*/ 2147483647 h 30"/>
              <a:gd name="T62" fmla="*/ 2147483647 w 67"/>
              <a:gd name="T63" fmla="*/ 2147483647 h 30"/>
              <a:gd name="T64" fmla="*/ 2147483647 w 67"/>
              <a:gd name="T65" fmla="*/ 2147483647 h 30"/>
              <a:gd name="T66" fmla="*/ 2147483647 w 67"/>
              <a:gd name="T67" fmla="*/ 2147483647 h 30"/>
              <a:gd name="T68" fmla="*/ 2147483647 w 67"/>
              <a:gd name="T69" fmla="*/ 2147483647 h 30"/>
              <a:gd name="T70" fmla="*/ 2147483647 w 67"/>
              <a:gd name="T71" fmla="*/ 2147483647 h 30"/>
              <a:gd name="T72" fmla="*/ 2147483647 w 67"/>
              <a:gd name="T73" fmla="*/ 2147483647 h 30"/>
              <a:gd name="T74" fmla="*/ 2147483647 w 67"/>
              <a:gd name="T75" fmla="*/ 2147483647 h 30"/>
              <a:gd name="T76" fmla="*/ 2147483647 w 67"/>
              <a:gd name="T77" fmla="*/ 2147483647 h 30"/>
              <a:gd name="T78" fmla="*/ 2147483647 w 67"/>
              <a:gd name="T79" fmla="*/ 2147483647 h 30"/>
              <a:gd name="T80" fmla="*/ 2147483647 w 67"/>
              <a:gd name="T81" fmla="*/ 2147483647 h 30"/>
              <a:gd name="T82" fmla="*/ 2147483647 w 67"/>
              <a:gd name="T83" fmla="*/ 2147483647 h 30"/>
              <a:gd name="T84" fmla="*/ 2147483647 w 67"/>
              <a:gd name="T85" fmla="*/ 2147483647 h 30"/>
              <a:gd name="T86" fmla="*/ 2147483647 w 67"/>
              <a:gd name="T87" fmla="*/ 2147483647 h 30"/>
              <a:gd name="T88" fmla="*/ 2147483647 w 67"/>
              <a:gd name="T89" fmla="*/ 2147483647 h 30"/>
              <a:gd name="T90" fmla="*/ 2147483647 w 67"/>
              <a:gd name="T91" fmla="*/ 2147483647 h 30"/>
              <a:gd name="T92" fmla="*/ 2147483647 w 67"/>
              <a:gd name="T93" fmla="*/ 2147483647 h 30"/>
              <a:gd name="T94" fmla="*/ 2147483647 w 67"/>
              <a:gd name="T95" fmla="*/ 2147483647 h 30"/>
              <a:gd name="T96" fmla="*/ 2147483647 w 67"/>
              <a:gd name="T97" fmla="*/ 2147483647 h 30"/>
              <a:gd name="T98" fmla="*/ 2147483647 w 67"/>
              <a:gd name="T99" fmla="*/ 2147483647 h 30"/>
              <a:gd name="T100" fmla="*/ 2147483647 w 67"/>
              <a:gd name="T101" fmla="*/ 2147483647 h 3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7"/>
              <a:gd name="T154" fmla="*/ 0 h 30"/>
              <a:gd name="T155" fmla="*/ 67 w 67"/>
              <a:gd name="T156" fmla="*/ 30 h 3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7" h="30">
                <a:moveTo>
                  <a:pt x="67" y="14"/>
                </a:moveTo>
                <a:lnTo>
                  <a:pt x="67" y="13"/>
                </a:lnTo>
                <a:lnTo>
                  <a:pt x="66" y="12"/>
                </a:lnTo>
                <a:lnTo>
                  <a:pt x="65" y="13"/>
                </a:lnTo>
                <a:lnTo>
                  <a:pt x="63" y="12"/>
                </a:lnTo>
                <a:lnTo>
                  <a:pt x="59" y="9"/>
                </a:lnTo>
                <a:lnTo>
                  <a:pt x="56" y="10"/>
                </a:lnTo>
                <a:lnTo>
                  <a:pt x="55" y="9"/>
                </a:lnTo>
                <a:lnTo>
                  <a:pt x="54" y="10"/>
                </a:lnTo>
                <a:lnTo>
                  <a:pt x="48" y="5"/>
                </a:lnTo>
                <a:lnTo>
                  <a:pt x="46" y="3"/>
                </a:lnTo>
                <a:lnTo>
                  <a:pt x="46" y="2"/>
                </a:lnTo>
                <a:lnTo>
                  <a:pt x="44" y="3"/>
                </a:lnTo>
                <a:lnTo>
                  <a:pt x="43" y="4"/>
                </a:lnTo>
                <a:lnTo>
                  <a:pt x="41" y="4"/>
                </a:lnTo>
                <a:lnTo>
                  <a:pt x="41" y="3"/>
                </a:lnTo>
                <a:lnTo>
                  <a:pt x="39" y="3"/>
                </a:lnTo>
                <a:lnTo>
                  <a:pt x="38" y="2"/>
                </a:lnTo>
                <a:lnTo>
                  <a:pt x="37" y="3"/>
                </a:lnTo>
                <a:lnTo>
                  <a:pt x="37" y="2"/>
                </a:lnTo>
                <a:lnTo>
                  <a:pt x="35" y="1"/>
                </a:lnTo>
                <a:lnTo>
                  <a:pt x="32" y="0"/>
                </a:lnTo>
                <a:lnTo>
                  <a:pt x="32" y="1"/>
                </a:lnTo>
                <a:lnTo>
                  <a:pt x="28" y="2"/>
                </a:lnTo>
                <a:lnTo>
                  <a:pt x="23" y="3"/>
                </a:lnTo>
                <a:lnTo>
                  <a:pt x="21" y="3"/>
                </a:lnTo>
                <a:lnTo>
                  <a:pt x="21" y="4"/>
                </a:lnTo>
                <a:lnTo>
                  <a:pt x="22" y="4"/>
                </a:lnTo>
                <a:lnTo>
                  <a:pt x="22" y="5"/>
                </a:lnTo>
                <a:lnTo>
                  <a:pt x="21" y="6"/>
                </a:lnTo>
                <a:lnTo>
                  <a:pt x="22" y="7"/>
                </a:lnTo>
                <a:lnTo>
                  <a:pt x="21" y="8"/>
                </a:lnTo>
                <a:lnTo>
                  <a:pt x="24" y="9"/>
                </a:lnTo>
                <a:lnTo>
                  <a:pt x="23" y="10"/>
                </a:lnTo>
                <a:lnTo>
                  <a:pt x="20" y="10"/>
                </a:lnTo>
                <a:lnTo>
                  <a:pt x="18" y="9"/>
                </a:lnTo>
                <a:lnTo>
                  <a:pt x="16" y="9"/>
                </a:lnTo>
                <a:lnTo>
                  <a:pt x="14" y="10"/>
                </a:lnTo>
                <a:lnTo>
                  <a:pt x="12" y="9"/>
                </a:lnTo>
                <a:lnTo>
                  <a:pt x="12" y="10"/>
                </a:lnTo>
                <a:lnTo>
                  <a:pt x="10" y="8"/>
                </a:lnTo>
                <a:lnTo>
                  <a:pt x="8" y="8"/>
                </a:lnTo>
                <a:lnTo>
                  <a:pt x="7" y="8"/>
                </a:lnTo>
                <a:lnTo>
                  <a:pt x="6" y="8"/>
                </a:lnTo>
                <a:lnTo>
                  <a:pt x="4" y="9"/>
                </a:lnTo>
                <a:lnTo>
                  <a:pt x="3" y="10"/>
                </a:lnTo>
                <a:lnTo>
                  <a:pt x="3" y="11"/>
                </a:lnTo>
                <a:lnTo>
                  <a:pt x="3" y="12"/>
                </a:lnTo>
                <a:lnTo>
                  <a:pt x="1" y="10"/>
                </a:lnTo>
                <a:lnTo>
                  <a:pt x="0" y="15"/>
                </a:lnTo>
                <a:lnTo>
                  <a:pt x="1" y="15"/>
                </a:lnTo>
                <a:lnTo>
                  <a:pt x="2" y="16"/>
                </a:lnTo>
                <a:lnTo>
                  <a:pt x="3" y="16"/>
                </a:lnTo>
                <a:lnTo>
                  <a:pt x="5" y="18"/>
                </a:lnTo>
                <a:lnTo>
                  <a:pt x="4" y="18"/>
                </a:lnTo>
                <a:lnTo>
                  <a:pt x="5" y="19"/>
                </a:lnTo>
                <a:lnTo>
                  <a:pt x="5" y="18"/>
                </a:lnTo>
                <a:lnTo>
                  <a:pt x="8" y="17"/>
                </a:lnTo>
                <a:lnTo>
                  <a:pt x="11" y="17"/>
                </a:lnTo>
                <a:lnTo>
                  <a:pt x="13" y="19"/>
                </a:lnTo>
                <a:lnTo>
                  <a:pt x="15" y="21"/>
                </a:lnTo>
                <a:lnTo>
                  <a:pt x="10" y="21"/>
                </a:lnTo>
                <a:lnTo>
                  <a:pt x="9" y="22"/>
                </a:lnTo>
                <a:lnTo>
                  <a:pt x="10" y="23"/>
                </a:lnTo>
                <a:lnTo>
                  <a:pt x="8" y="23"/>
                </a:lnTo>
                <a:lnTo>
                  <a:pt x="9" y="24"/>
                </a:lnTo>
                <a:lnTo>
                  <a:pt x="11" y="26"/>
                </a:lnTo>
                <a:lnTo>
                  <a:pt x="13" y="26"/>
                </a:lnTo>
                <a:lnTo>
                  <a:pt x="13" y="28"/>
                </a:lnTo>
                <a:lnTo>
                  <a:pt x="14" y="28"/>
                </a:lnTo>
                <a:lnTo>
                  <a:pt x="15" y="27"/>
                </a:lnTo>
                <a:lnTo>
                  <a:pt x="18" y="30"/>
                </a:lnTo>
                <a:lnTo>
                  <a:pt x="19" y="30"/>
                </a:lnTo>
                <a:lnTo>
                  <a:pt x="17" y="22"/>
                </a:lnTo>
                <a:lnTo>
                  <a:pt x="22" y="21"/>
                </a:lnTo>
                <a:lnTo>
                  <a:pt x="28" y="25"/>
                </a:lnTo>
                <a:lnTo>
                  <a:pt x="33" y="24"/>
                </a:lnTo>
                <a:lnTo>
                  <a:pt x="36" y="26"/>
                </a:lnTo>
                <a:lnTo>
                  <a:pt x="36" y="28"/>
                </a:lnTo>
                <a:lnTo>
                  <a:pt x="37" y="28"/>
                </a:lnTo>
                <a:lnTo>
                  <a:pt x="38" y="30"/>
                </a:lnTo>
                <a:lnTo>
                  <a:pt x="41" y="30"/>
                </a:lnTo>
                <a:lnTo>
                  <a:pt x="44" y="28"/>
                </a:lnTo>
                <a:lnTo>
                  <a:pt x="44" y="27"/>
                </a:lnTo>
                <a:lnTo>
                  <a:pt x="48" y="27"/>
                </a:lnTo>
                <a:lnTo>
                  <a:pt x="48" y="26"/>
                </a:lnTo>
                <a:lnTo>
                  <a:pt x="49" y="26"/>
                </a:lnTo>
                <a:lnTo>
                  <a:pt x="52" y="26"/>
                </a:lnTo>
                <a:lnTo>
                  <a:pt x="58" y="26"/>
                </a:lnTo>
                <a:lnTo>
                  <a:pt x="60" y="28"/>
                </a:lnTo>
                <a:lnTo>
                  <a:pt x="61" y="26"/>
                </a:lnTo>
                <a:lnTo>
                  <a:pt x="59" y="22"/>
                </a:lnTo>
                <a:lnTo>
                  <a:pt x="62" y="21"/>
                </a:lnTo>
                <a:lnTo>
                  <a:pt x="62" y="17"/>
                </a:lnTo>
                <a:lnTo>
                  <a:pt x="65" y="18"/>
                </a:lnTo>
                <a:lnTo>
                  <a:pt x="66" y="17"/>
                </a:lnTo>
                <a:lnTo>
                  <a:pt x="65" y="15"/>
                </a:lnTo>
                <a:lnTo>
                  <a:pt x="67" y="1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3" name="Freeform 121"/>
          <p:cNvSpPr>
            <a:spLocks/>
          </p:cNvSpPr>
          <p:nvPr/>
        </p:nvSpPr>
        <p:spPr bwMode="auto">
          <a:xfrm>
            <a:off x="5541963" y="1913377"/>
            <a:ext cx="3217862" cy="1022350"/>
          </a:xfrm>
          <a:custGeom>
            <a:avLst/>
            <a:gdLst>
              <a:gd name="T0" fmla="*/ 2147483647 w 230"/>
              <a:gd name="T1" fmla="*/ 2147483647 h 71"/>
              <a:gd name="T2" fmla="*/ 2147483647 w 230"/>
              <a:gd name="T3" fmla="*/ 2147483647 h 71"/>
              <a:gd name="T4" fmla="*/ 2147483647 w 230"/>
              <a:gd name="T5" fmla="*/ 2147483647 h 71"/>
              <a:gd name="T6" fmla="*/ 2147483647 w 230"/>
              <a:gd name="T7" fmla="*/ 2147483647 h 71"/>
              <a:gd name="T8" fmla="*/ 2147483647 w 230"/>
              <a:gd name="T9" fmla="*/ 2147483647 h 71"/>
              <a:gd name="T10" fmla="*/ 2147483647 w 230"/>
              <a:gd name="T11" fmla="*/ 2147483647 h 71"/>
              <a:gd name="T12" fmla="*/ 2147483647 w 230"/>
              <a:gd name="T13" fmla="*/ 2147483647 h 71"/>
              <a:gd name="T14" fmla="*/ 2147483647 w 230"/>
              <a:gd name="T15" fmla="*/ 2147483647 h 71"/>
              <a:gd name="T16" fmla="*/ 2147483647 w 230"/>
              <a:gd name="T17" fmla="*/ 2147483647 h 71"/>
              <a:gd name="T18" fmla="*/ 2147483647 w 230"/>
              <a:gd name="T19" fmla="*/ 2147483647 h 71"/>
              <a:gd name="T20" fmla="*/ 0 w 230"/>
              <a:gd name="T21" fmla="*/ 2147483647 h 71"/>
              <a:gd name="T22" fmla="*/ 2147483647 w 230"/>
              <a:gd name="T23" fmla="*/ 2147483647 h 71"/>
              <a:gd name="T24" fmla="*/ 2147483647 w 230"/>
              <a:gd name="T25" fmla="*/ 2147483647 h 71"/>
              <a:gd name="T26" fmla="*/ 2147483647 w 230"/>
              <a:gd name="T27" fmla="*/ 2147483647 h 71"/>
              <a:gd name="T28" fmla="*/ 2147483647 w 230"/>
              <a:gd name="T29" fmla="*/ 2147483647 h 71"/>
              <a:gd name="T30" fmla="*/ 2147483647 w 230"/>
              <a:gd name="T31" fmla="*/ 2147483647 h 71"/>
              <a:gd name="T32" fmla="*/ 2147483647 w 230"/>
              <a:gd name="T33" fmla="*/ 2147483647 h 71"/>
              <a:gd name="T34" fmla="*/ 2147483647 w 230"/>
              <a:gd name="T35" fmla="*/ 2147483647 h 71"/>
              <a:gd name="T36" fmla="*/ 2147483647 w 230"/>
              <a:gd name="T37" fmla="*/ 2147483647 h 71"/>
              <a:gd name="T38" fmla="*/ 2147483647 w 230"/>
              <a:gd name="T39" fmla="*/ 2147483647 h 71"/>
              <a:gd name="T40" fmla="*/ 2147483647 w 230"/>
              <a:gd name="T41" fmla="*/ 2147483647 h 71"/>
              <a:gd name="T42" fmla="*/ 2147483647 w 230"/>
              <a:gd name="T43" fmla="*/ 2147483647 h 71"/>
              <a:gd name="T44" fmla="*/ 2147483647 w 230"/>
              <a:gd name="T45" fmla="*/ 2147483647 h 71"/>
              <a:gd name="T46" fmla="*/ 2147483647 w 230"/>
              <a:gd name="T47" fmla="*/ 2147483647 h 71"/>
              <a:gd name="T48" fmla="*/ 2147483647 w 230"/>
              <a:gd name="T49" fmla="*/ 2147483647 h 71"/>
              <a:gd name="T50" fmla="*/ 2147483647 w 230"/>
              <a:gd name="T51" fmla="*/ 2147483647 h 71"/>
              <a:gd name="T52" fmla="*/ 2147483647 w 230"/>
              <a:gd name="T53" fmla="*/ 2147483647 h 71"/>
              <a:gd name="T54" fmla="*/ 2147483647 w 230"/>
              <a:gd name="T55" fmla="*/ 2147483647 h 71"/>
              <a:gd name="T56" fmla="*/ 2147483647 w 230"/>
              <a:gd name="T57" fmla="*/ 2147483647 h 71"/>
              <a:gd name="T58" fmla="*/ 2147483647 w 230"/>
              <a:gd name="T59" fmla="*/ 2147483647 h 71"/>
              <a:gd name="T60" fmla="*/ 2147483647 w 230"/>
              <a:gd name="T61" fmla="*/ 2147483647 h 71"/>
              <a:gd name="T62" fmla="*/ 2147483647 w 230"/>
              <a:gd name="T63" fmla="*/ 2147483647 h 71"/>
              <a:gd name="T64" fmla="*/ 2147483647 w 230"/>
              <a:gd name="T65" fmla="*/ 2147483647 h 71"/>
              <a:gd name="T66" fmla="*/ 2147483647 w 230"/>
              <a:gd name="T67" fmla="*/ 2147483647 h 71"/>
              <a:gd name="T68" fmla="*/ 2147483647 w 230"/>
              <a:gd name="T69" fmla="*/ 2147483647 h 71"/>
              <a:gd name="T70" fmla="*/ 2147483647 w 230"/>
              <a:gd name="T71" fmla="*/ 2147483647 h 71"/>
              <a:gd name="T72" fmla="*/ 2147483647 w 230"/>
              <a:gd name="T73" fmla="*/ 2147483647 h 71"/>
              <a:gd name="T74" fmla="*/ 2147483647 w 230"/>
              <a:gd name="T75" fmla="*/ 2147483647 h 71"/>
              <a:gd name="T76" fmla="*/ 2147483647 w 230"/>
              <a:gd name="T77" fmla="*/ 2147483647 h 71"/>
              <a:gd name="T78" fmla="*/ 2147483647 w 230"/>
              <a:gd name="T79" fmla="*/ 2147483647 h 71"/>
              <a:gd name="T80" fmla="*/ 2147483647 w 230"/>
              <a:gd name="T81" fmla="*/ 2147483647 h 71"/>
              <a:gd name="T82" fmla="*/ 2147483647 w 230"/>
              <a:gd name="T83" fmla="*/ 2147483647 h 71"/>
              <a:gd name="T84" fmla="*/ 2147483647 w 230"/>
              <a:gd name="T85" fmla="*/ 2147483647 h 71"/>
              <a:gd name="T86" fmla="*/ 2147483647 w 230"/>
              <a:gd name="T87" fmla="*/ 2147483647 h 71"/>
              <a:gd name="T88" fmla="*/ 2147483647 w 230"/>
              <a:gd name="T89" fmla="*/ 2147483647 h 71"/>
              <a:gd name="T90" fmla="*/ 2147483647 w 230"/>
              <a:gd name="T91" fmla="*/ 2147483647 h 71"/>
              <a:gd name="T92" fmla="*/ 2147483647 w 230"/>
              <a:gd name="T93" fmla="*/ 2147483647 h 71"/>
              <a:gd name="T94" fmla="*/ 2147483647 w 230"/>
              <a:gd name="T95" fmla="*/ 2147483647 h 71"/>
              <a:gd name="T96" fmla="*/ 2147483647 w 230"/>
              <a:gd name="T97" fmla="*/ 2147483647 h 71"/>
              <a:gd name="T98" fmla="*/ 2147483647 w 230"/>
              <a:gd name="T99" fmla="*/ 2147483647 h 71"/>
              <a:gd name="T100" fmla="*/ 2147483647 w 230"/>
              <a:gd name="T101" fmla="*/ 2147483647 h 71"/>
              <a:gd name="T102" fmla="*/ 2147483647 w 230"/>
              <a:gd name="T103" fmla="*/ 2147483647 h 71"/>
              <a:gd name="T104" fmla="*/ 2147483647 w 230"/>
              <a:gd name="T105" fmla="*/ 2147483647 h 71"/>
              <a:gd name="T106" fmla="*/ 2147483647 w 230"/>
              <a:gd name="T107" fmla="*/ 2147483647 h 71"/>
              <a:gd name="T108" fmla="*/ 2147483647 w 230"/>
              <a:gd name="T109" fmla="*/ 2147483647 h 71"/>
              <a:gd name="T110" fmla="*/ 2147483647 w 230"/>
              <a:gd name="T111" fmla="*/ 2147483647 h 71"/>
              <a:gd name="T112" fmla="*/ 2147483647 w 230"/>
              <a:gd name="T113" fmla="*/ 2147483647 h 71"/>
              <a:gd name="T114" fmla="*/ 2147483647 w 230"/>
              <a:gd name="T115" fmla="*/ 2147483647 h 71"/>
              <a:gd name="T116" fmla="*/ 2147483647 w 230"/>
              <a:gd name="T117" fmla="*/ 0 h 71"/>
              <a:gd name="T118" fmla="*/ 2147483647 w 230"/>
              <a:gd name="T119" fmla="*/ 2147483647 h 71"/>
              <a:gd name="T120" fmla="*/ 2147483647 w 230"/>
              <a:gd name="T121" fmla="*/ 2147483647 h 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30"/>
              <a:gd name="T184" fmla="*/ 0 h 71"/>
              <a:gd name="T185" fmla="*/ 230 w 230"/>
              <a:gd name="T186" fmla="*/ 71 h 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30" h="71">
                <a:moveTo>
                  <a:pt x="60" y="9"/>
                </a:moveTo>
                <a:lnTo>
                  <a:pt x="58" y="11"/>
                </a:lnTo>
                <a:lnTo>
                  <a:pt x="61" y="12"/>
                </a:lnTo>
                <a:lnTo>
                  <a:pt x="61" y="14"/>
                </a:lnTo>
                <a:lnTo>
                  <a:pt x="62" y="15"/>
                </a:lnTo>
                <a:lnTo>
                  <a:pt x="63" y="16"/>
                </a:lnTo>
                <a:lnTo>
                  <a:pt x="64" y="18"/>
                </a:lnTo>
                <a:lnTo>
                  <a:pt x="63" y="19"/>
                </a:lnTo>
                <a:lnTo>
                  <a:pt x="61" y="20"/>
                </a:lnTo>
                <a:lnTo>
                  <a:pt x="59" y="20"/>
                </a:lnTo>
                <a:lnTo>
                  <a:pt x="62" y="18"/>
                </a:lnTo>
                <a:lnTo>
                  <a:pt x="62" y="16"/>
                </a:lnTo>
                <a:lnTo>
                  <a:pt x="60" y="15"/>
                </a:lnTo>
                <a:lnTo>
                  <a:pt x="58" y="12"/>
                </a:lnTo>
                <a:lnTo>
                  <a:pt x="57" y="11"/>
                </a:lnTo>
                <a:lnTo>
                  <a:pt x="57" y="9"/>
                </a:lnTo>
                <a:lnTo>
                  <a:pt x="55" y="8"/>
                </a:lnTo>
                <a:lnTo>
                  <a:pt x="54" y="7"/>
                </a:lnTo>
                <a:lnTo>
                  <a:pt x="52" y="8"/>
                </a:lnTo>
                <a:lnTo>
                  <a:pt x="50" y="11"/>
                </a:lnTo>
                <a:lnTo>
                  <a:pt x="51" y="13"/>
                </a:lnTo>
                <a:lnTo>
                  <a:pt x="52" y="14"/>
                </a:lnTo>
                <a:lnTo>
                  <a:pt x="55" y="16"/>
                </a:lnTo>
                <a:lnTo>
                  <a:pt x="55" y="17"/>
                </a:lnTo>
                <a:lnTo>
                  <a:pt x="40" y="13"/>
                </a:lnTo>
                <a:lnTo>
                  <a:pt x="44" y="15"/>
                </a:lnTo>
                <a:lnTo>
                  <a:pt x="43" y="16"/>
                </a:lnTo>
                <a:lnTo>
                  <a:pt x="43" y="17"/>
                </a:lnTo>
                <a:lnTo>
                  <a:pt x="42" y="16"/>
                </a:lnTo>
                <a:lnTo>
                  <a:pt x="41" y="15"/>
                </a:lnTo>
                <a:lnTo>
                  <a:pt x="36" y="16"/>
                </a:lnTo>
                <a:lnTo>
                  <a:pt x="36" y="17"/>
                </a:lnTo>
                <a:lnTo>
                  <a:pt x="34" y="15"/>
                </a:lnTo>
                <a:lnTo>
                  <a:pt x="27" y="18"/>
                </a:lnTo>
                <a:lnTo>
                  <a:pt x="28" y="19"/>
                </a:lnTo>
                <a:lnTo>
                  <a:pt x="27" y="19"/>
                </a:lnTo>
                <a:lnTo>
                  <a:pt x="23" y="18"/>
                </a:lnTo>
                <a:lnTo>
                  <a:pt x="25" y="17"/>
                </a:lnTo>
                <a:lnTo>
                  <a:pt x="24" y="17"/>
                </a:lnTo>
                <a:lnTo>
                  <a:pt x="20" y="16"/>
                </a:lnTo>
                <a:lnTo>
                  <a:pt x="21" y="17"/>
                </a:lnTo>
                <a:lnTo>
                  <a:pt x="21" y="19"/>
                </a:lnTo>
                <a:lnTo>
                  <a:pt x="22" y="19"/>
                </a:lnTo>
                <a:lnTo>
                  <a:pt x="23" y="20"/>
                </a:lnTo>
                <a:lnTo>
                  <a:pt x="22" y="20"/>
                </a:lnTo>
                <a:lnTo>
                  <a:pt x="20" y="20"/>
                </a:lnTo>
                <a:lnTo>
                  <a:pt x="16" y="22"/>
                </a:lnTo>
                <a:lnTo>
                  <a:pt x="18" y="23"/>
                </a:lnTo>
                <a:lnTo>
                  <a:pt x="13" y="22"/>
                </a:lnTo>
                <a:lnTo>
                  <a:pt x="12" y="23"/>
                </a:lnTo>
                <a:lnTo>
                  <a:pt x="14" y="24"/>
                </a:lnTo>
                <a:lnTo>
                  <a:pt x="15" y="25"/>
                </a:lnTo>
                <a:lnTo>
                  <a:pt x="13" y="25"/>
                </a:lnTo>
                <a:lnTo>
                  <a:pt x="10" y="23"/>
                </a:lnTo>
                <a:lnTo>
                  <a:pt x="9" y="21"/>
                </a:lnTo>
                <a:lnTo>
                  <a:pt x="5" y="19"/>
                </a:lnTo>
                <a:lnTo>
                  <a:pt x="14" y="21"/>
                </a:lnTo>
                <a:lnTo>
                  <a:pt x="18" y="19"/>
                </a:lnTo>
                <a:lnTo>
                  <a:pt x="17" y="18"/>
                </a:lnTo>
                <a:lnTo>
                  <a:pt x="11" y="15"/>
                </a:lnTo>
                <a:lnTo>
                  <a:pt x="6" y="14"/>
                </a:lnTo>
                <a:lnTo>
                  <a:pt x="3" y="14"/>
                </a:lnTo>
                <a:lnTo>
                  <a:pt x="0" y="15"/>
                </a:lnTo>
                <a:lnTo>
                  <a:pt x="0" y="17"/>
                </a:lnTo>
                <a:lnTo>
                  <a:pt x="2" y="18"/>
                </a:lnTo>
                <a:lnTo>
                  <a:pt x="1" y="19"/>
                </a:lnTo>
                <a:lnTo>
                  <a:pt x="3" y="21"/>
                </a:lnTo>
                <a:lnTo>
                  <a:pt x="2" y="23"/>
                </a:lnTo>
                <a:lnTo>
                  <a:pt x="4" y="24"/>
                </a:lnTo>
                <a:lnTo>
                  <a:pt x="4" y="25"/>
                </a:lnTo>
                <a:lnTo>
                  <a:pt x="5" y="27"/>
                </a:lnTo>
                <a:lnTo>
                  <a:pt x="0" y="31"/>
                </a:lnTo>
                <a:lnTo>
                  <a:pt x="2" y="31"/>
                </a:lnTo>
                <a:lnTo>
                  <a:pt x="3" y="32"/>
                </a:lnTo>
                <a:lnTo>
                  <a:pt x="1" y="33"/>
                </a:lnTo>
                <a:lnTo>
                  <a:pt x="1" y="34"/>
                </a:lnTo>
                <a:lnTo>
                  <a:pt x="0" y="35"/>
                </a:lnTo>
                <a:lnTo>
                  <a:pt x="1" y="36"/>
                </a:lnTo>
                <a:lnTo>
                  <a:pt x="1" y="37"/>
                </a:lnTo>
                <a:lnTo>
                  <a:pt x="2" y="40"/>
                </a:lnTo>
                <a:lnTo>
                  <a:pt x="7" y="41"/>
                </a:lnTo>
                <a:lnTo>
                  <a:pt x="7" y="43"/>
                </a:lnTo>
                <a:lnTo>
                  <a:pt x="9" y="45"/>
                </a:lnTo>
                <a:lnTo>
                  <a:pt x="10" y="45"/>
                </a:lnTo>
                <a:lnTo>
                  <a:pt x="9" y="46"/>
                </a:lnTo>
                <a:lnTo>
                  <a:pt x="8" y="46"/>
                </a:lnTo>
                <a:lnTo>
                  <a:pt x="9" y="48"/>
                </a:lnTo>
                <a:lnTo>
                  <a:pt x="12" y="48"/>
                </a:lnTo>
                <a:lnTo>
                  <a:pt x="13" y="49"/>
                </a:lnTo>
                <a:lnTo>
                  <a:pt x="13" y="50"/>
                </a:lnTo>
                <a:lnTo>
                  <a:pt x="14" y="50"/>
                </a:lnTo>
                <a:lnTo>
                  <a:pt x="16" y="51"/>
                </a:lnTo>
                <a:lnTo>
                  <a:pt x="19" y="51"/>
                </a:lnTo>
                <a:lnTo>
                  <a:pt x="20" y="52"/>
                </a:lnTo>
                <a:lnTo>
                  <a:pt x="23" y="53"/>
                </a:lnTo>
                <a:lnTo>
                  <a:pt x="23" y="54"/>
                </a:lnTo>
                <a:lnTo>
                  <a:pt x="23" y="55"/>
                </a:lnTo>
                <a:lnTo>
                  <a:pt x="23" y="57"/>
                </a:lnTo>
                <a:lnTo>
                  <a:pt x="22" y="57"/>
                </a:lnTo>
                <a:lnTo>
                  <a:pt x="21" y="57"/>
                </a:lnTo>
                <a:lnTo>
                  <a:pt x="21" y="58"/>
                </a:lnTo>
                <a:lnTo>
                  <a:pt x="23" y="58"/>
                </a:lnTo>
                <a:lnTo>
                  <a:pt x="20" y="59"/>
                </a:lnTo>
                <a:lnTo>
                  <a:pt x="21" y="60"/>
                </a:lnTo>
                <a:lnTo>
                  <a:pt x="20" y="62"/>
                </a:lnTo>
                <a:lnTo>
                  <a:pt x="19" y="62"/>
                </a:lnTo>
                <a:lnTo>
                  <a:pt x="19" y="63"/>
                </a:lnTo>
                <a:lnTo>
                  <a:pt x="25" y="66"/>
                </a:lnTo>
                <a:lnTo>
                  <a:pt x="30" y="67"/>
                </a:lnTo>
                <a:lnTo>
                  <a:pt x="32" y="68"/>
                </a:lnTo>
                <a:lnTo>
                  <a:pt x="34" y="68"/>
                </a:lnTo>
                <a:lnTo>
                  <a:pt x="36" y="69"/>
                </a:lnTo>
                <a:lnTo>
                  <a:pt x="38" y="71"/>
                </a:lnTo>
                <a:lnTo>
                  <a:pt x="39" y="71"/>
                </a:lnTo>
                <a:lnTo>
                  <a:pt x="40" y="69"/>
                </a:lnTo>
                <a:lnTo>
                  <a:pt x="38" y="67"/>
                </a:lnTo>
                <a:lnTo>
                  <a:pt x="38" y="65"/>
                </a:lnTo>
                <a:lnTo>
                  <a:pt x="36" y="63"/>
                </a:lnTo>
                <a:lnTo>
                  <a:pt x="37" y="61"/>
                </a:lnTo>
                <a:lnTo>
                  <a:pt x="38" y="61"/>
                </a:lnTo>
                <a:lnTo>
                  <a:pt x="39" y="60"/>
                </a:lnTo>
                <a:lnTo>
                  <a:pt x="38" y="59"/>
                </a:lnTo>
                <a:lnTo>
                  <a:pt x="39" y="59"/>
                </a:lnTo>
                <a:lnTo>
                  <a:pt x="37" y="57"/>
                </a:lnTo>
                <a:lnTo>
                  <a:pt x="36" y="57"/>
                </a:lnTo>
                <a:lnTo>
                  <a:pt x="35" y="56"/>
                </a:lnTo>
                <a:lnTo>
                  <a:pt x="34" y="56"/>
                </a:lnTo>
                <a:lnTo>
                  <a:pt x="35" y="51"/>
                </a:lnTo>
                <a:lnTo>
                  <a:pt x="37" y="53"/>
                </a:lnTo>
                <a:lnTo>
                  <a:pt x="37" y="52"/>
                </a:lnTo>
                <a:lnTo>
                  <a:pt x="37" y="51"/>
                </a:lnTo>
                <a:lnTo>
                  <a:pt x="38" y="50"/>
                </a:lnTo>
                <a:lnTo>
                  <a:pt x="40" y="49"/>
                </a:lnTo>
                <a:lnTo>
                  <a:pt x="41" y="49"/>
                </a:lnTo>
                <a:lnTo>
                  <a:pt x="42" y="49"/>
                </a:lnTo>
                <a:lnTo>
                  <a:pt x="44" y="49"/>
                </a:lnTo>
                <a:lnTo>
                  <a:pt x="46" y="51"/>
                </a:lnTo>
                <a:lnTo>
                  <a:pt x="46" y="50"/>
                </a:lnTo>
                <a:lnTo>
                  <a:pt x="48" y="51"/>
                </a:lnTo>
                <a:lnTo>
                  <a:pt x="50" y="50"/>
                </a:lnTo>
                <a:lnTo>
                  <a:pt x="52" y="50"/>
                </a:lnTo>
                <a:lnTo>
                  <a:pt x="54" y="51"/>
                </a:lnTo>
                <a:lnTo>
                  <a:pt x="57" y="51"/>
                </a:lnTo>
                <a:lnTo>
                  <a:pt x="58" y="50"/>
                </a:lnTo>
                <a:lnTo>
                  <a:pt x="55" y="49"/>
                </a:lnTo>
                <a:lnTo>
                  <a:pt x="56" y="48"/>
                </a:lnTo>
                <a:lnTo>
                  <a:pt x="55" y="47"/>
                </a:lnTo>
                <a:lnTo>
                  <a:pt x="56" y="46"/>
                </a:lnTo>
                <a:lnTo>
                  <a:pt x="56" y="45"/>
                </a:lnTo>
                <a:lnTo>
                  <a:pt x="55" y="45"/>
                </a:lnTo>
                <a:lnTo>
                  <a:pt x="55" y="44"/>
                </a:lnTo>
                <a:lnTo>
                  <a:pt x="57" y="44"/>
                </a:lnTo>
                <a:lnTo>
                  <a:pt x="62" y="43"/>
                </a:lnTo>
                <a:lnTo>
                  <a:pt x="66" y="42"/>
                </a:lnTo>
                <a:lnTo>
                  <a:pt x="66" y="41"/>
                </a:lnTo>
                <a:lnTo>
                  <a:pt x="69" y="42"/>
                </a:lnTo>
                <a:lnTo>
                  <a:pt x="71" y="43"/>
                </a:lnTo>
                <a:lnTo>
                  <a:pt x="71" y="44"/>
                </a:lnTo>
                <a:lnTo>
                  <a:pt x="72" y="43"/>
                </a:lnTo>
                <a:lnTo>
                  <a:pt x="73" y="44"/>
                </a:lnTo>
                <a:lnTo>
                  <a:pt x="75" y="44"/>
                </a:lnTo>
                <a:lnTo>
                  <a:pt x="75" y="45"/>
                </a:lnTo>
                <a:lnTo>
                  <a:pt x="77" y="45"/>
                </a:lnTo>
                <a:lnTo>
                  <a:pt x="78" y="44"/>
                </a:lnTo>
                <a:lnTo>
                  <a:pt x="80" y="43"/>
                </a:lnTo>
                <a:lnTo>
                  <a:pt x="80" y="44"/>
                </a:lnTo>
                <a:lnTo>
                  <a:pt x="82" y="46"/>
                </a:lnTo>
                <a:lnTo>
                  <a:pt x="88" y="51"/>
                </a:lnTo>
                <a:lnTo>
                  <a:pt x="89" y="50"/>
                </a:lnTo>
                <a:lnTo>
                  <a:pt x="90" y="51"/>
                </a:lnTo>
                <a:lnTo>
                  <a:pt x="93" y="50"/>
                </a:lnTo>
                <a:lnTo>
                  <a:pt x="97" y="53"/>
                </a:lnTo>
                <a:lnTo>
                  <a:pt x="99" y="54"/>
                </a:lnTo>
                <a:lnTo>
                  <a:pt x="100" y="53"/>
                </a:lnTo>
                <a:lnTo>
                  <a:pt x="101" y="54"/>
                </a:lnTo>
                <a:lnTo>
                  <a:pt x="101" y="55"/>
                </a:lnTo>
                <a:lnTo>
                  <a:pt x="102" y="55"/>
                </a:lnTo>
                <a:lnTo>
                  <a:pt x="103" y="54"/>
                </a:lnTo>
                <a:lnTo>
                  <a:pt x="107" y="51"/>
                </a:lnTo>
                <a:lnTo>
                  <a:pt x="111" y="51"/>
                </a:lnTo>
                <a:lnTo>
                  <a:pt x="113" y="52"/>
                </a:lnTo>
                <a:lnTo>
                  <a:pt x="118" y="52"/>
                </a:lnTo>
                <a:lnTo>
                  <a:pt x="117" y="51"/>
                </a:lnTo>
                <a:lnTo>
                  <a:pt x="116" y="49"/>
                </a:lnTo>
                <a:lnTo>
                  <a:pt x="118" y="48"/>
                </a:lnTo>
                <a:lnTo>
                  <a:pt x="123" y="49"/>
                </a:lnTo>
                <a:lnTo>
                  <a:pt x="126" y="52"/>
                </a:lnTo>
                <a:lnTo>
                  <a:pt x="130" y="51"/>
                </a:lnTo>
                <a:lnTo>
                  <a:pt x="138" y="54"/>
                </a:lnTo>
                <a:lnTo>
                  <a:pt x="143" y="53"/>
                </a:lnTo>
                <a:lnTo>
                  <a:pt x="145" y="52"/>
                </a:lnTo>
                <a:lnTo>
                  <a:pt x="148" y="52"/>
                </a:lnTo>
                <a:lnTo>
                  <a:pt x="151" y="53"/>
                </a:lnTo>
                <a:lnTo>
                  <a:pt x="153" y="52"/>
                </a:lnTo>
                <a:lnTo>
                  <a:pt x="152" y="49"/>
                </a:lnTo>
                <a:lnTo>
                  <a:pt x="151" y="47"/>
                </a:lnTo>
                <a:lnTo>
                  <a:pt x="151" y="46"/>
                </a:lnTo>
                <a:lnTo>
                  <a:pt x="155" y="45"/>
                </a:lnTo>
                <a:lnTo>
                  <a:pt x="160" y="47"/>
                </a:lnTo>
                <a:lnTo>
                  <a:pt x="165" y="51"/>
                </a:lnTo>
                <a:lnTo>
                  <a:pt x="167" y="53"/>
                </a:lnTo>
                <a:lnTo>
                  <a:pt x="170" y="54"/>
                </a:lnTo>
                <a:lnTo>
                  <a:pt x="173" y="55"/>
                </a:lnTo>
                <a:lnTo>
                  <a:pt x="175" y="57"/>
                </a:lnTo>
                <a:lnTo>
                  <a:pt x="177" y="57"/>
                </a:lnTo>
                <a:lnTo>
                  <a:pt x="180" y="56"/>
                </a:lnTo>
                <a:lnTo>
                  <a:pt x="181" y="57"/>
                </a:lnTo>
                <a:lnTo>
                  <a:pt x="181" y="58"/>
                </a:lnTo>
                <a:lnTo>
                  <a:pt x="182" y="63"/>
                </a:lnTo>
                <a:lnTo>
                  <a:pt x="180" y="62"/>
                </a:lnTo>
                <a:lnTo>
                  <a:pt x="179" y="64"/>
                </a:lnTo>
                <a:lnTo>
                  <a:pt x="181" y="66"/>
                </a:lnTo>
                <a:lnTo>
                  <a:pt x="181" y="68"/>
                </a:lnTo>
                <a:lnTo>
                  <a:pt x="182" y="68"/>
                </a:lnTo>
                <a:lnTo>
                  <a:pt x="182" y="66"/>
                </a:lnTo>
                <a:lnTo>
                  <a:pt x="185" y="68"/>
                </a:lnTo>
                <a:lnTo>
                  <a:pt x="187" y="66"/>
                </a:lnTo>
                <a:lnTo>
                  <a:pt x="187" y="64"/>
                </a:lnTo>
                <a:lnTo>
                  <a:pt x="189" y="61"/>
                </a:lnTo>
                <a:lnTo>
                  <a:pt x="189" y="56"/>
                </a:lnTo>
                <a:lnTo>
                  <a:pt x="186" y="50"/>
                </a:lnTo>
                <a:lnTo>
                  <a:pt x="184" y="46"/>
                </a:lnTo>
                <a:lnTo>
                  <a:pt x="179" y="44"/>
                </a:lnTo>
                <a:lnTo>
                  <a:pt x="178" y="44"/>
                </a:lnTo>
                <a:lnTo>
                  <a:pt x="178" y="45"/>
                </a:lnTo>
                <a:lnTo>
                  <a:pt x="177" y="45"/>
                </a:lnTo>
                <a:lnTo>
                  <a:pt x="176" y="44"/>
                </a:lnTo>
                <a:lnTo>
                  <a:pt x="175" y="44"/>
                </a:lnTo>
                <a:lnTo>
                  <a:pt x="176" y="45"/>
                </a:lnTo>
                <a:lnTo>
                  <a:pt x="174" y="43"/>
                </a:lnTo>
                <a:lnTo>
                  <a:pt x="171" y="42"/>
                </a:lnTo>
                <a:lnTo>
                  <a:pt x="173" y="40"/>
                </a:lnTo>
                <a:lnTo>
                  <a:pt x="175" y="34"/>
                </a:lnTo>
                <a:lnTo>
                  <a:pt x="177" y="34"/>
                </a:lnTo>
                <a:lnTo>
                  <a:pt x="185" y="34"/>
                </a:lnTo>
                <a:lnTo>
                  <a:pt x="184" y="33"/>
                </a:lnTo>
                <a:lnTo>
                  <a:pt x="185" y="33"/>
                </a:lnTo>
                <a:lnTo>
                  <a:pt x="188" y="33"/>
                </a:lnTo>
                <a:lnTo>
                  <a:pt x="189" y="35"/>
                </a:lnTo>
                <a:lnTo>
                  <a:pt x="194" y="34"/>
                </a:lnTo>
                <a:lnTo>
                  <a:pt x="192" y="33"/>
                </a:lnTo>
                <a:lnTo>
                  <a:pt x="192" y="32"/>
                </a:lnTo>
                <a:lnTo>
                  <a:pt x="192" y="29"/>
                </a:lnTo>
                <a:lnTo>
                  <a:pt x="197" y="29"/>
                </a:lnTo>
                <a:lnTo>
                  <a:pt x="197" y="30"/>
                </a:lnTo>
                <a:lnTo>
                  <a:pt x="199" y="31"/>
                </a:lnTo>
                <a:lnTo>
                  <a:pt x="200" y="29"/>
                </a:lnTo>
                <a:lnTo>
                  <a:pt x="201" y="29"/>
                </a:lnTo>
                <a:lnTo>
                  <a:pt x="199" y="27"/>
                </a:lnTo>
                <a:lnTo>
                  <a:pt x="202" y="27"/>
                </a:lnTo>
                <a:lnTo>
                  <a:pt x="201" y="28"/>
                </a:lnTo>
                <a:lnTo>
                  <a:pt x="203" y="31"/>
                </a:lnTo>
                <a:lnTo>
                  <a:pt x="202" y="32"/>
                </a:lnTo>
                <a:lnTo>
                  <a:pt x="201" y="36"/>
                </a:lnTo>
                <a:lnTo>
                  <a:pt x="200" y="37"/>
                </a:lnTo>
                <a:lnTo>
                  <a:pt x="201" y="38"/>
                </a:lnTo>
                <a:lnTo>
                  <a:pt x="200" y="39"/>
                </a:lnTo>
                <a:lnTo>
                  <a:pt x="203" y="42"/>
                </a:lnTo>
                <a:lnTo>
                  <a:pt x="212" y="50"/>
                </a:lnTo>
                <a:lnTo>
                  <a:pt x="213" y="49"/>
                </a:lnTo>
                <a:lnTo>
                  <a:pt x="212" y="47"/>
                </a:lnTo>
                <a:lnTo>
                  <a:pt x="212" y="46"/>
                </a:lnTo>
                <a:lnTo>
                  <a:pt x="214" y="46"/>
                </a:lnTo>
                <a:lnTo>
                  <a:pt x="212" y="44"/>
                </a:lnTo>
                <a:lnTo>
                  <a:pt x="212" y="43"/>
                </a:lnTo>
                <a:lnTo>
                  <a:pt x="214" y="43"/>
                </a:lnTo>
                <a:lnTo>
                  <a:pt x="211" y="40"/>
                </a:lnTo>
                <a:lnTo>
                  <a:pt x="213" y="40"/>
                </a:lnTo>
                <a:lnTo>
                  <a:pt x="211" y="39"/>
                </a:lnTo>
                <a:lnTo>
                  <a:pt x="210" y="37"/>
                </a:lnTo>
                <a:lnTo>
                  <a:pt x="208" y="37"/>
                </a:lnTo>
                <a:lnTo>
                  <a:pt x="207" y="36"/>
                </a:lnTo>
                <a:lnTo>
                  <a:pt x="207" y="34"/>
                </a:lnTo>
                <a:lnTo>
                  <a:pt x="205" y="33"/>
                </a:lnTo>
                <a:lnTo>
                  <a:pt x="207" y="33"/>
                </a:lnTo>
                <a:lnTo>
                  <a:pt x="208" y="32"/>
                </a:lnTo>
                <a:lnTo>
                  <a:pt x="210" y="33"/>
                </a:lnTo>
                <a:lnTo>
                  <a:pt x="210" y="32"/>
                </a:lnTo>
                <a:lnTo>
                  <a:pt x="211" y="31"/>
                </a:lnTo>
                <a:lnTo>
                  <a:pt x="216" y="32"/>
                </a:lnTo>
                <a:lnTo>
                  <a:pt x="215" y="32"/>
                </a:lnTo>
                <a:lnTo>
                  <a:pt x="218" y="28"/>
                </a:lnTo>
                <a:lnTo>
                  <a:pt x="220" y="27"/>
                </a:lnTo>
                <a:lnTo>
                  <a:pt x="223" y="28"/>
                </a:lnTo>
                <a:lnTo>
                  <a:pt x="223" y="27"/>
                </a:lnTo>
                <a:lnTo>
                  <a:pt x="215" y="23"/>
                </a:lnTo>
                <a:lnTo>
                  <a:pt x="217" y="23"/>
                </a:lnTo>
                <a:lnTo>
                  <a:pt x="218" y="23"/>
                </a:lnTo>
                <a:lnTo>
                  <a:pt x="217" y="21"/>
                </a:lnTo>
                <a:lnTo>
                  <a:pt x="215" y="21"/>
                </a:lnTo>
                <a:lnTo>
                  <a:pt x="216" y="20"/>
                </a:lnTo>
                <a:lnTo>
                  <a:pt x="219" y="22"/>
                </a:lnTo>
                <a:lnTo>
                  <a:pt x="222" y="22"/>
                </a:lnTo>
                <a:lnTo>
                  <a:pt x="230" y="24"/>
                </a:lnTo>
                <a:lnTo>
                  <a:pt x="228" y="22"/>
                </a:lnTo>
                <a:lnTo>
                  <a:pt x="229" y="22"/>
                </a:lnTo>
                <a:lnTo>
                  <a:pt x="229" y="21"/>
                </a:lnTo>
                <a:lnTo>
                  <a:pt x="224" y="19"/>
                </a:lnTo>
                <a:lnTo>
                  <a:pt x="220" y="19"/>
                </a:lnTo>
                <a:lnTo>
                  <a:pt x="207" y="15"/>
                </a:lnTo>
                <a:lnTo>
                  <a:pt x="200" y="14"/>
                </a:lnTo>
                <a:lnTo>
                  <a:pt x="192" y="13"/>
                </a:lnTo>
                <a:lnTo>
                  <a:pt x="195" y="15"/>
                </a:lnTo>
                <a:lnTo>
                  <a:pt x="194" y="16"/>
                </a:lnTo>
                <a:lnTo>
                  <a:pt x="190" y="14"/>
                </a:lnTo>
                <a:lnTo>
                  <a:pt x="191" y="14"/>
                </a:lnTo>
                <a:lnTo>
                  <a:pt x="189" y="13"/>
                </a:lnTo>
                <a:lnTo>
                  <a:pt x="188" y="15"/>
                </a:lnTo>
                <a:lnTo>
                  <a:pt x="179" y="14"/>
                </a:lnTo>
                <a:lnTo>
                  <a:pt x="177" y="13"/>
                </a:lnTo>
                <a:lnTo>
                  <a:pt x="174" y="12"/>
                </a:lnTo>
                <a:lnTo>
                  <a:pt x="165" y="12"/>
                </a:lnTo>
                <a:lnTo>
                  <a:pt x="159" y="10"/>
                </a:lnTo>
                <a:lnTo>
                  <a:pt x="145" y="9"/>
                </a:lnTo>
                <a:lnTo>
                  <a:pt x="145" y="10"/>
                </a:lnTo>
                <a:lnTo>
                  <a:pt x="147" y="11"/>
                </a:lnTo>
                <a:lnTo>
                  <a:pt x="141" y="11"/>
                </a:lnTo>
                <a:lnTo>
                  <a:pt x="140" y="11"/>
                </a:lnTo>
                <a:lnTo>
                  <a:pt x="136" y="10"/>
                </a:lnTo>
                <a:lnTo>
                  <a:pt x="137" y="12"/>
                </a:lnTo>
                <a:lnTo>
                  <a:pt x="132" y="10"/>
                </a:lnTo>
                <a:lnTo>
                  <a:pt x="131" y="9"/>
                </a:lnTo>
                <a:lnTo>
                  <a:pt x="129" y="8"/>
                </a:lnTo>
                <a:lnTo>
                  <a:pt x="120" y="7"/>
                </a:lnTo>
                <a:lnTo>
                  <a:pt x="122" y="8"/>
                </a:lnTo>
                <a:lnTo>
                  <a:pt x="118" y="8"/>
                </a:lnTo>
                <a:lnTo>
                  <a:pt x="116" y="8"/>
                </a:lnTo>
                <a:lnTo>
                  <a:pt x="115" y="7"/>
                </a:lnTo>
                <a:lnTo>
                  <a:pt x="109" y="7"/>
                </a:lnTo>
                <a:lnTo>
                  <a:pt x="107" y="6"/>
                </a:lnTo>
                <a:lnTo>
                  <a:pt x="105" y="6"/>
                </a:lnTo>
                <a:lnTo>
                  <a:pt x="104" y="6"/>
                </a:lnTo>
                <a:lnTo>
                  <a:pt x="107" y="7"/>
                </a:lnTo>
                <a:lnTo>
                  <a:pt x="103" y="7"/>
                </a:lnTo>
                <a:lnTo>
                  <a:pt x="104" y="7"/>
                </a:lnTo>
                <a:lnTo>
                  <a:pt x="100" y="8"/>
                </a:lnTo>
                <a:lnTo>
                  <a:pt x="100" y="7"/>
                </a:lnTo>
                <a:lnTo>
                  <a:pt x="105" y="4"/>
                </a:lnTo>
                <a:lnTo>
                  <a:pt x="100" y="2"/>
                </a:lnTo>
                <a:lnTo>
                  <a:pt x="94" y="2"/>
                </a:lnTo>
                <a:lnTo>
                  <a:pt x="92" y="1"/>
                </a:lnTo>
                <a:lnTo>
                  <a:pt x="89" y="0"/>
                </a:lnTo>
                <a:lnTo>
                  <a:pt x="86" y="2"/>
                </a:lnTo>
                <a:lnTo>
                  <a:pt x="86" y="3"/>
                </a:lnTo>
                <a:lnTo>
                  <a:pt x="78" y="3"/>
                </a:lnTo>
                <a:lnTo>
                  <a:pt x="74" y="4"/>
                </a:lnTo>
                <a:lnTo>
                  <a:pt x="72" y="5"/>
                </a:lnTo>
                <a:lnTo>
                  <a:pt x="73" y="7"/>
                </a:lnTo>
                <a:lnTo>
                  <a:pt x="65" y="7"/>
                </a:lnTo>
                <a:lnTo>
                  <a:pt x="67" y="9"/>
                </a:lnTo>
                <a:lnTo>
                  <a:pt x="71" y="10"/>
                </a:lnTo>
                <a:lnTo>
                  <a:pt x="69" y="11"/>
                </a:lnTo>
                <a:lnTo>
                  <a:pt x="63" y="9"/>
                </a:lnTo>
                <a:lnTo>
                  <a:pt x="62" y="10"/>
                </a:lnTo>
                <a:lnTo>
                  <a:pt x="66" y="12"/>
                </a:lnTo>
                <a:lnTo>
                  <a:pt x="61" y="11"/>
                </a:lnTo>
                <a:lnTo>
                  <a:pt x="60" y="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4" name="Freeform 122"/>
          <p:cNvSpPr>
            <a:spLocks/>
          </p:cNvSpPr>
          <p:nvPr/>
        </p:nvSpPr>
        <p:spPr bwMode="auto">
          <a:xfrm>
            <a:off x="6256338" y="2807140"/>
            <a:ext cx="447675" cy="260350"/>
          </a:xfrm>
          <a:custGeom>
            <a:avLst/>
            <a:gdLst>
              <a:gd name="T0" fmla="*/ 2147483647 w 32"/>
              <a:gd name="T1" fmla="*/ 2147483647 h 18"/>
              <a:gd name="T2" fmla="*/ 2147483647 w 32"/>
              <a:gd name="T3" fmla="*/ 2147483647 h 18"/>
              <a:gd name="T4" fmla="*/ 2147483647 w 32"/>
              <a:gd name="T5" fmla="*/ 2147483647 h 18"/>
              <a:gd name="T6" fmla="*/ 2147483647 w 32"/>
              <a:gd name="T7" fmla="*/ 2147483647 h 18"/>
              <a:gd name="T8" fmla="*/ 2147483647 w 32"/>
              <a:gd name="T9" fmla="*/ 2147483647 h 18"/>
              <a:gd name="T10" fmla="*/ 2147483647 w 32"/>
              <a:gd name="T11" fmla="*/ 2147483647 h 18"/>
              <a:gd name="T12" fmla="*/ 2147483647 w 32"/>
              <a:gd name="T13" fmla="*/ 2147483647 h 18"/>
              <a:gd name="T14" fmla="*/ 2147483647 w 32"/>
              <a:gd name="T15" fmla="*/ 2147483647 h 18"/>
              <a:gd name="T16" fmla="*/ 2147483647 w 32"/>
              <a:gd name="T17" fmla="*/ 2147483647 h 18"/>
              <a:gd name="T18" fmla="*/ 2147483647 w 32"/>
              <a:gd name="T19" fmla="*/ 2147483647 h 18"/>
              <a:gd name="T20" fmla="*/ 2147483647 w 32"/>
              <a:gd name="T21" fmla="*/ 2147483647 h 18"/>
              <a:gd name="T22" fmla="*/ 2147483647 w 32"/>
              <a:gd name="T23" fmla="*/ 2147483647 h 18"/>
              <a:gd name="T24" fmla="*/ 2147483647 w 32"/>
              <a:gd name="T25" fmla="*/ 2147483647 h 18"/>
              <a:gd name="T26" fmla="*/ 2147483647 w 32"/>
              <a:gd name="T27" fmla="*/ 2147483647 h 18"/>
              <a:gd name="T28" fmla="*/ 2147483647 w 32"/>
              <a:gd name="T29" fmla="*/ 2147483647 h 18"/>
              <a:gd name="T30" fmla="*/ 2147483647 w 32"/>
              <a:gd name="T31" fmla="*/ 2147483647 h 18"/>
              <a:gd name="T32" fmla="*/ 2147483647 w 32"/>
              <a:gd name="T33" fmla="*/ 2147483647 h 18"/>
              <a:gd name="T34" fmla="*/ 2147483647 w 32"/>
              <a:gd name="T35" fmla="*/ 2147483647 h 18"/>
              <a:gd name="T36" fmla="*/ 2147483647 w 32"/>
              <a:gd name="T37" fmla="*/ 2147483647 h 18"/>
              <a:gd name="T38" fmla="*/ 2147483647 w 32"/>
              <a:gd name="T39" fmla="*/ 2147483647 h 18"/>
              <a:gd name="T40" fmla="*/ 2147483647 w 32"/>
              <a:gd name="T41" fmla="*/ 2147483647 h 18"/>
              <a:gd name="T42" fmla="*/ 2147483647 w 32"/>
              <a:gd name="T43" fmla="*/ 2147483647 h 18"/>
              <a:gd name="T44" fmla="*/ 2147483647 w 32"/>
              <a:gd name="T45" fmla="*/ 2147483647 h 18"/>
              <a:gd name="T46" fmla="*/ 2147483647 w 32"/>
              <a:gd name="T47" fmla="*/ 2147483647 h 18"/>
              <a:gd name="T48" fmla="*/ 2147483647 w 32"/>
              <a:gd name="T49" fmla="*/ 2147483647 h 18"/>
              <a:gd name="T50" fmla="*/ 2147483647 w 32"/>
              <a:gd name="T51" fmla="*/ 2147483647 h 18"/>
              <a:gd name="T52" fmla="*/ 2147483647 w 32"/>
              <a:gd name="T53" fmla="*/ 2147483647 h 18"/>
              <a:gd name="T54" fmla="*/ 2147483647 w 32"/>
              <a:gd name="T55" fmla="*/ 2147483647 h 18"/>
              <a:gd name="T56" fmla="*/ 2147483647 w 32"/>
              <a:gd name="T57" fmla="*/ 0 h 18"/>
              <a:gd name="T58" fmla="*/ 0 w 32"/>
              <a:gd name="T59" fmla="*/ 2147483647 h 18"/>
              <a:gd name="T60" fmla="*/ 2147483647 w 32"/>
              <a:gd name="T61" fmla="*/ 2147483647 h 18"/>
              <a:gd name="T62" fmla="*/ 2147483647 w 32"/>
              <a:gd name="T63" fmla="*/ 2147483647 h 18"/>
              <a:gd name="T64" fmla="*/ 2147483647 w 32"/>
              <a:gd name="T65" fmla="*/ 2147483647 h 18"/>
              <a:gd name="T66" fmla="*/ 2147483647 w 32"/>
              <a:gd name="T67" fmla="*/ 2147483647 h 18"/>
              <a:gd name="T68" fmla="*/ 2147483647 w 32"/>
              <a:gd name="T69" fmla="*/ 2147483647 h 18"/>
              <a:gd name="T70" fmla="*/ 2147483647 w 32"/>
              <a:gd name="T71" fmla="*/ 2147483647 h 18"/>
              <a:gd name="T72" fmla="*/ 2147483647 w 32"/>
              <a:gd name="T73" fmla="*/ 2147483647 h 18"/>
              <a:gd name="T74" fmla="*/ 2147483647 w 32"/>
              <a:gd name="T75" fmla="*/ 2147483647 h 18"/>
              <a:gd name="T76" fmla="*/ 2147483647 w 32"/>
              <a:gd name="T77" fmla="*/ 2147483647 h 18"/>
              <a:gd name="T78" fmla="*/ 2147483647 w 32"/>
              <a:gd name="T79" fmla="*/ 2147483647 h 18"/>
              <a:gd name="T80" fmla="*/ 2147483647 w 32"/>
              <a:gd name="T81" fmla="*/ 2147483647 h 18"/>
              <a:gd name="T82" fmla="*/ 2147483647 w 32"/>
              <a:gd name="T83" fmla="*/ 2147483647 h 18"/>
              <a:gd name="T84" fmla="*/ 2147483647 w 32"/>
              <a:gd name="T85" fmla="*/ 2147483647 h 1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32"/>
              <a:gd name="T130" fmla="*/ 0 h 18"/>
              <a:gd name="T131" fmla="*/ 32 w 32"/>
              <a:gd name="T132" fmla="*/ 18 h 18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32" h="18">
                <a:moveTo>
                  <a:pt x="22" y="17"/>
                </a:moveTo>
                <a:lnTo>
                  <a:pt x="24" y="18"/>
                </a:lnTo>
                <a:lnTo>
                  <a:pt x="25" y="15"/>
                </a:lnTo>
                <a:lnTo>
                  <a:pt x="24" y="14"/>
                </a:lnTo>
                <a:lnTo>
                  <a:pt x="23" y="13"/>
                </a:lnTo>
                <a:lnTo>
                  <a:pt x="23" y="12"/>
                </a:lnTo>
                <a:lnTo>
                  <a:pt x="25" y="12"/>
                </a:lnTo>
                <a:lnTo>
                  <a:pt x="25" y="11"/>
                </a:lnTo>
                <a:lnTo>
                  <a:pt x="26" y="11"/>
                </a:lnTo>
                <a:lnTo>
                  <a:pt x="26" y="10"/>
                </a:lnTo>
                <a:lnTo>
                  <a:pt x="27" y="9"/>
                </a:lnTo>
                <a:lnTo>
                  <a:pt x="28" y="11"/>
                </a:lnTo>
                <a:lnTo>
                  <a:pt x="30" y="11"/>
                </a:lnTo>
                <a:lnTo>
                  <a:pt x="32" y="10"/>
                </a:lnTo>
                <a:lnTo>
                  <a:pt x="29" y="8"/>
                </a:lnTo>
                <a:lnTo>
                  <a:pt x="29" y="9"/>
                </a:lnTo>
                <a:lnTo>
                  <a:pt x="27" y="8"/>
                </a:lnTo>
                <a:lnTo>
                  <a:pt x="28" y="7"/>
                </a:lnTo>
                <a:lnTo>
                  <a:pt x="27" y="6"/>
                </a:lnTo>
                <a:lnTo>
                  <a:pt x="27" y="7"/>
                </a:lnTo>
                <a:lnTo>
                  <a:pt x="24" y="9"/>
                </a:lnTo>
                <a:lnTo>
                  <a:pt x="21" y="9"/>
                </a:lnTo>
                <a:lnTo>
                  <a:pt x="20" y="7"/>
                </a:lnTo>
                <a:lnTo>
                  <a:pt x="19" y="7"/>
                </a:lnTo>
                <a:lnTo>
                  <a:pt x="19" y="5"/>
                </a:lnTo>
                <a:lnTo>
                  <a:pt x="16" y="3"/>
                </a:lnTo>
                <a:lnTo>
                  <a:pt x="11" y="4"/>
                </a:lnTo>
                <a:lnTo>
                  <a:pt x="5" y="0"/>
                </a:lnTo>
                <a:lnTo>
                  <a:pt x="0" y="1"/>
                </a:lnTo>
                <a:lnTo>
                  <a:pt x="2" y="9"/>
                </a:lnTo>
                <a:lnTo>
                  <a:pt x="4" y="9"/>
                </a:lnTo>
                <a:lnTo>
                  <a:pt x="4" y="7"/>
                </a:lnTo>
                <a:lnTo>
                  <a:pt x="5" y="6"/>
                </a:lnTo>
                <a:lnTo>
                  <a:pt x="6" y="5"/>
                </a:lnTo>
                <a:lnTo>
                  <a:pt x="8" y="7"/>
                </a:lnTo>
                <a:lnTo>
                  <a:pt x="9" y="8"/>
                </a:lnTo>
                <a:lnTo>
                  <a:pt x="12" y="9"/>
                </a:lnTo>
                <a:lnTo>
                  <a:pt x="14" y="12"/>
                </a:lnTo>
                <a:lnTo>
                  <a:pt x="20" y="15"/>
                </a:lnTo>
                <a:lnTo>
                  <a:pt x="22" y="15"/>
                </a:lnTo>
                <a:lnTo>
                  <a:pt x="22" y="1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5" name="Freeform 123"/>
          <p:cNvSpPr>
            <a:spLocks/>
          </p:cNvSpPr>
          <p:nvPr/>
        </p:nvSpPr>
        <p:spPr bwMode="auto">
          <a:xfrm>
            <a:off x="6578600" y="2935727"/>
            <a:ext cx="195263" cy="131763"/>
          </a:xfrm>
          <a:custGeom>
            <a:avLst/>
            <a:gdLst>
              <a:gd name="T0" fmla="*/ 2147483647 w 14"/>
              <a:gd name="T1" fmla="*/ 2147483647 h 9"/>
              <a:gd name="T2" fmla="*/ 2147483647 w 14"/>
              <a:gd name="T3" fmla="*/ 2147483647 h 9"/>
              <a:gd name="T4" fmla="*/ 2147483647 w 14"/>
              <a:gd name="T5" fmla="*/ 2147483647 h 9"/>
              <a:gd name="T6" fmla="*/ 2147483647 w 14"/>
              <a:gd name="T7" fmla="*/ 2147483647 h 9"/>
              <a:gd name="T8" fmla="*/ 2147483647 w 14"/>
              <a:gd name="T9" fmla="*/ 2147483647 h 9"/>
              <a:gd name="T10" fmla="*/ 2147483647 w 14"/>
              <a:gd name="T11" fmla="*/ 2147483647 h 9"/>
              <a:gd name="T12" fmla="*/ 2147483647 w 14"/>
              <a:gd name="T13" fmla="*/ 2147483647 h 9"/>
              <a:gd name="T14" fmla="*/ 2147483647 w 14"/>
              <a:gd name="T15" fmla="*/ 2147483647 h 9"/>
              <a:gd name="T16" fmla="*/ 2147483647 w 14"/>
              <a:gd name="T17" fmla="*/ 2147483647 h 9"/>
              <a:gd name="T18" fmla="*/ 2147483647 w 14"/>
              <a:gd name="T19" fmla="*/ 2147483647 h 9"/>
              <a:gd name="T20" fmla="*/ 2147483647 w 14"/>
              <a:gd name="T21" fmla="*/ 2147483647 h 9"/>
              <a:gd name="T22" fmla="*/ 2147483647 w 14"/>
              <a:gd name="T23" fmla="*/ 2147483647 h 9"/>
              <a:gd name="T24" fmla="*/ 2147483647 w 14"/>
              <a:gd name="T25" fmla="*/ 2147483647 h 9"/>
              <a:gd name="T26" fmla="*/ 2147483647 w 14"/>
              <a:gd name="T27" fmla="*/ 2147483647 h 9"/>
              <a:gd name="T28" fmla="*/ 2147483647 w 14"/>
              <a:gd name="T29" fmla="*/ 2147483647 h 9"/>
              <a:gd name="T30" fmla="*/ 2147483647 w 14"/>
              <a:gd name="T31" fmla="*/ 2147483647 h 9"/>
              <a:gd name="T32" fmla="*/ 2147483647 w 14"/>
              <a:gd name="T33" fmla="*/ 2147483647 h 9"/>
              <a:gd name="T34" fmla="*/ 2147483647 w 14"/>
              <a:gd name="T35" fmla="*/ 2147483647 h 9"/>
              <a:gd name="T36" fmla="*/ 2147483647 w 14"/>
              <a:gd name="T37" fmla="*/ 2147483647 h 9"/>
              <a:gd name="T38" fmla="*/ 2147483647 w 14"/>
              <a:gd name="T39" fmla="*/ 2147483647 h 9"/>
              <a:gd name="T40" fmla="*/ 2147483647 w 14"/>
              <a:gd name="T41" fmla="*/ 0 h 9"/>
              <a:gd name="T42" fmla="*/ 2147483647 w 14"/>
              <a:gd name="T43" fmla="*/ 2147483647 h 9"/>
              <a:gd name="T44" fmla="*/ 2147483647 w 14"/>
              <a:gd name="T45" fmla="*/ 2147483647 h 9"/>
              <a:gd name="T46" fmla="*/ 2147483647 w 14"/>
              <a:gd name="T47" fmla="*/ 2147483647 h 9"/>
              <a:gd name="T48" fmla="*/ 2147483647 w 14"/>
              <a:gd name="T49" fmla="*/ 2147483647 h 9"/>
              <a:gd name="T50" fmla="*/ 0 w 14"/>
              <a:gd name="T51" fmla="*/ 2147483647 h 9"/>
              <a:gd name="T52" fmla="*/ 0 w 14"/>
              <a:gd name="T53" fmla="*/ 2147483647 h 9"/>
              <a:gd name="T54" fmla="*/ 2147483647 w 14"/>
              <a:gd name="T55" fmla="*/ 2147483647 h 9"/>
              <a:gd name="T56" fmla="*/ 2147483647 w 14"/>
              <a:gd name="T57" fmla="*/ 2147483647 h 9"/>
              <a:gd name="T58" fmla="*/ 2147483647 w 14"/>
              <a:gd name="T59" fmla="*/ 2147483647 h 9"/>
              <a:gd name="T60" fmla="*/ 2147483647 w 14"/>
              <a:gd name="T61" fmla="*/ 2147483647 h 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4"/>
              <a:gd name="T94" fmla="*/ 0 h 9"/>
              <a:gd name="T95" fmla="*/ 14 w 14"/>
              <a:gd name="T96" fmla="*/ 9 h 9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4" h="9">
                <a:moveTo>
                  <a:pt x="2" y="9"/>
                </a:moveTo>
                <a:lnTo>
                  <a:pt x="4" y="8"/>
                </a:lnTo>
                <a:lnTo>
                  <a:pt x="4" y="7"/>
                </a:lnTo>
                <a:lnTo>
                  <a:pt x="6" y="8"/>
                </a:lnTo>
                <a:lnTo>
                  <a:pt x="6" y="6"/>
                </a:lnTo>
                <a:lnTo>
                  <a:pt x="8" y="7"/>
                </a:lnTo>
                <a:lnTo>
                  <a:pt x="8" y="9"/>
                </a:lnTo>
                <a:lnTo>
                  <a:pt x="11" y="8"/>
                </a:lnTo>
                <a:lnTo>
                  <a:pt x="14" y="8"/>
                </a:lnTo>
                <a:lnTo>
                  <a:pt x="13" y="6"/>
                </a:lnTo>
                <a:lnTo>
                  <a:pt x="12" y="6"/>
                </a:lnTo>
                <a:lnTo>
                  <a:pt x="11" y="5"/>
                </a:lnTo>
                <a:lnTo>
                  <a:pt x="11" y="3"/>
                </a:lnTo>
                <a:lnTo>
                  <a:pt x="8" y="4"/>
                </a:lnTo>
                <a:lnTo>
                  <a:pt x="7" y="3"/>
                </a:lnTo>
                <a:lnTo>
                  <a:pt x="3" y="3"/>
                </a:lnTo>
                <a:lnTo>
                  <a:pt x="3" y="2"/>
                </a:lnTo>
                <a:lnTo>
                  <a:pt x="5" y="2"/>
                </a:lnTo>
                <a:lnTo>
                  <a:pt x="4" y="0"/>
                </a:lnTo>
                <a:lnTo>
                  <a:pt x="3" y="1"/>
                </a:lnTo>
                <a:lnTo>
                  <a:pt x="3" y="2"/>
                </a:lnTo>
                <a:lnTo>
                  <a:pt x="2" y="2"/>
                </a:lnTo>
                <a:lnTo>
                  <a:pt x="2" y="3"/>
                </a:lnTo>
                <a:lnTo>
                  <a:pt x="0" y="3"/>
                </a:lnTo>
                <a:lnTo>
                  <a:pt x="0" y="4"/>
                </a:lnTo>
                <a:lnTo>
                  <a:pt x="1" y="5"/>
                </a:lnTo>
                <a:lnTo>
                  <a:pt x="2" y="6"/>
                </a:lnTo>
                <a:lnTo>
                  <a:pt x="1" y="9"/>
                </a:lnTo>
                <a:lnTo>
                  <a:pt x="2" y="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6" name="Freeform 124"/>
          <p:cNvSpPr>
            <a:spLocks/>
          </p:cNvSpPr>
          <p:nvPr/>
        </p:nvSpPr>
        <p:spPr bwMode="auto">
          <a:xfrm>
            <a:off x="6619875" y="2880165"/>
            <a:ext cx="236538" cy="114300"/>
          </a:xfrm>
          <a:custGeom>
            <a:avLst/>
            <a:gdLst>
              <a:gd name="T0" fmla="*/ 2147483647 w 17"/>
              <a:gd name="T1" fmla="*/ 2147483647 h 8"/>
              <a:gd name="T2" fmla="*/ 2147483647 w 17"/>
              <a:gd name="T3" fmla="*/ 2147483647 h 8"/>
              <a:gd name="T4" fmla="*/ 0 w 17"/>
              <a:gd name="T5" fmla="*/ 2147483647 h 8"/>
              <a:gd name="T6" fmla="*/ 0 w 17"/>
              <a:gd name="T7" fmla="*/ 2147483647 h 8"/>
              <a:gd name="T8" fmla="*/ 2147483647 w 17"/>
              <a:gd name="T9" fmla="*/ 2147483647 h 8"/>
              <a:gd name="T10" fmla="*/ 2147483647 w 17"/>
              <a:gd name="T11" fmla="*/ 2147483647 h 8"/>
              <a:gd name="T12" fmla="*/ 2147483647 w 17"/>
              <a:gd name="T13" fmla="*/ 2147483647 h 8"/>
              <a:gd name="T14" fmla="*/ 2147483647 w 17"/>
              <a:gd name="T15" fmla="*/ 2147483647 h 8"/>
              <a:gd name="T16" fmla="*/ 2147483647 w 17"/>
              <a:gd name="T17" fmla="*/ 2147483647 h 8"/>
              <a:gd name="T18" fmla="*/ 2147483647 w 17"/>
              <a:gd name="T19" fmla="*/ 2147483647 h 8"/>
              <a:gd name="T20" fmla="*/ 2147483647 w 17"/>
              <a:gd name="T21" fmla="*/ 2147483647 h 8"/>
              <a:gd name="T22" fmla="*/ 2147483647 w 17"/>
              <a:gd name="T23" fmla="*/ 2147483647 h 8"/>
              <a:gd name="T24" fmla="*/ 2147483647 w 17"/>
              <a:gd name="T25" fmla="*/ 2147483647 h 8"/>
              <a:gd name="T26" fmla="*/ 2147483647 w 17"/>
              <a:gd name="T27" fmla="*/ 2147483647 h 8"/>
              <a:gd name="T28" fmla="*/ 2147483647 w 17"/>
              <a:gd name="T29" fmla="*/ 0 h 8"/>
              <a:gd name="T30" fmla="*/ 2147483647 w 17"/>
              <a:gd name="T31" fmla="*/ 0 h 8"/>
              <a:gd name="T32" fmla="*/ 2147483647 w 17"/>
              <a:gd name="T33" fmla="*/ 0 h 8"/>
              <a:gd name="T34" fmla="*/ 2147483647 w 17"/>
              <a:gd name="T35" fmla="*/ 0 h 8"/>
              <a:gd name="T36" fmla="*/ 2147483647 w 17"/>
              <a:gd name="T37" fmla="*/ 2147483647 h 8"/>
              <a:gd name="T38" fmla="*/ 2147483647 w 17"/>
              <a:gd name="T39" fmla="*/ 2147483647 h 8"/>
              <a:gd name="T40" fmla="*/ 2147483647 w 17"/>
              <a:gd name="T41" fmla="*/ 2147483647 h 8"/>
              <a:gd name="T42" fmla="*/ 2147483647 w 17"/>
              <a:gd name="T43" fmla="*/ 2147483647 h 8"/>
              <a:gd name="T44" fmla="*/ 2147483647 w 17"/>
              <a:gd name="T45" fmla="*/ 2147483647 h 8"/>
              <a:gd name="T46" fmla="*/ 2147483647 w 17"/>
              <a:gd name="T47" fmla="*/ 2147483647 h 8"/>
              <a:gd name="T48" fmla="*/ 2147483647 w 17"/>
              <a:gd name="T49" fmla="*/ 2147483647 h 8"/>
              <a:gd name="T50" fmla="*/ 2147483647 w 17"/>
              <a:gd name="T51" fmla="*/ 2147483647 h 8"/>
              <a:gd name="T52" fmla="*/ 2147483647 w 17"/>
              <a:gd name="T53" fmla="*/ 2147483647 h 8"/>
              <a:gd name="T54" fmla="*/ 2147483647 w 17"/>
              <a:gd name="T55" fmla="*/ 2147483647 h 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7"/>
              <a:gd name="T85" fmla="*/ 0 h 8"/>
              <a:gd name="T86" fmla="*/ 17 w 17"/>
              <a:gd name="T87" fmla="*/ 8 h 8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7" h="8">
                <a:moveTo>
                  <a:pt x="2" y="6"/>
                </a:moveTo>
                <a:lnTo>
                  <a:pt x="2" y="6"/>
                </a:lnTo>
                <a:lnTo>
                  <a:pt x="0" y="6"/>
                </a:lnTo>
                <a:lnTo>
                  <a:pt x="0" y="7"/>
                </a:lnTo>
                <a:lnTo>
                  <a:pt x="4" y="7"/>
                </a:lnTo>
                <a:lnTo>
                  <a:pt x="5" y="8"/>
                </a:lnTo>
                <a:lnTo>
                  <a:pt x="8" y="7"/>
                </a:lnTo>
                <a:lnTo>
                  <a:pt x="8" y="6"/>
                </a:lnTo>
                <a:lnTo>
                  <a:pt x="9" y="5"/>
                </a:lnTo>
                <a:lnTo>
                  <a:pt x="12" y="5"/>
                </a:lnTo>
                <a:lnTo>
                  <a:pt x="12" y="4"/>
                </a:lnTo>
                <a:lnTo>
                  <a:pt x="14" y="4"/>
                </a:lnTo>
                <a:lnTo>
                  <a:pt x="17" y="2"/>
                </a:lnTo>
                <a:lnTo>
                  <a:pt x="15" y="0"/>
                </a:lnTo>
                <a:lnTo>
                  <a:pt x="9" y="0"/>
                </a:lnTo>
                <a:lnTo>
                  <a:pt x="6" y="0"/>
                </a:lnTo>
                <a:lnTo>
                  <a:pt x="5" y="0"/>
                </a:lnTo>
                <a:lnTo>
                  <a:pt x="5" y="1"/>
                </a:lnTo>
                <a:lnTo>
                  <a:pt x="1" y="1"/>
                </a:lnTo>
                <a:lnTo>
                  <a:pt x="2" y="2"/>
                </a:lnTo>
                <a:lnTo>
                  <a:pt x="1" y="3"/>
                </a:lnTo>
                <a:lnTo>
                  <a:pt x="3" y="4"/>
                </a:lnTo>
                <a:lnTo>
                  <a:pt x="3" y="3"/>
                </a:lnTo>
                <a:lnTo>
                  <a:pt x="6" y="5"/>
                </a:lnTo>
                <a:lnTo>
                  <a:pt x="4" y="6"/>
                </a:lnTo>
                <a:lnTo>
                  <a:pt x="2" y="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7" name="Freeform 125"/>
          <p:cNvSpPr>
            <a:spLocks/>
          </p:cNvSpPr>
          <p:nvPr/>
        </p:nvSpPr>
        <p:spPr bwMode="auto">
          <a:xfrm>
            <a:off x="6200775" y="2880165"/>
            <a:ext cx="363538" cy="231775"/>
          </a:xfrm>
          <a:custGeom>
            <a:avLst/>
            <a:gdLst>
              <a:gd name="T0" fmla="*/ 2147483647 w 26"/>
              <a:gd name="T1" fmla="*/ 2147483647 h 16"/>
              <a:gd name="T2" fmla="*/ 2147483647 w 26"/>
              <a:gd name="T3" fmla="*/ 2147483647 h 16"/>
              <a:gd name="T4" fmla="*/ 2147483647 w 26"/>
              <a:gd name="T5" fmla="*/ 2147483647 h 16"/>
              <a:gd name="T6" fmla="*/ 2147483647 w 26"/>
              <a:gd name="T7" fmla="*/ 2147483647 h 16"/>
              <a:gd name="T8" fmla="*/ 2147483647 w 26"/>
              <a:gd name="T9" fmla="*/ 2147483647 h 16"/>
              <a:gd name="T10" fmla="*/ 2147483647 w 26"/>
              <a:gd name="T11" fmla="*/ 0 h 16"/>
              <a:gd name="T12" fmla="*/ 2147483647 w 26"/>
              <a:gd name="T13" fmla="*/ 2147483647 h 16"/>
              <a:gd name="T14" fmla="*/ 2147483647 w 26"/>
              <a:gd name="T15" fmla="*/ 2147483647 h 16"/>
              <a:gd name="T16" fmla="*/ 2147483647 w 26"/>
              <a:gd name="T17" fmla="*/ 2147483647 h 16"/>
              <a:gd name="T18" fmla="*/ 2147483647 w 26"/>
              <a:gd name="T19" fmla="*/ 2147483647 h 16"/>
              <a:gd name="T20" fmla="*/ 2147483647 w 26"/>
              <a:gd name="T21" fmla="*/ 2147483647 h 16"/>
              <a:gd name="T22" fmla="*/ 2147483647 w 26"/>
              <a:gd name="T23" fmla="*/ 2147483647 h 16"/>
              <a:gd name="T24" fmla="*/ 2147483647 w 26"/>
              <a:gd name="T25" fmla="*/ 2147483647 h 16"/>
              <a:gd name="T26" fmla="*/ 2147483647 w 26"/>
              <a:gd name="T27" fmla="*/ 2147483647 h 16"/>
              <a:gd name="T28" fmla="*/ 2147483647 w 26"/>
              <a:gd name="T29" fmla="*/ 2147483647 h 16"/>
              <a:gd name="T30" fmla="*/ 2147483647 w 26"/>
              <a:gd name="T31" fmla="*/ 2147483647 h 16"/>
              <a:gd name="T32" fmla="*/ 2147483647 w 26"/>
              <a:gd name="T33" fmla="*/ 2147483647 h 16"/>
              <a:gd name="T34" fmla="*/ 2147483647 w 26"/>
              <a:gd name="T35" fmla="*/ 2147483647 h 16"/>
              <a:gd name="T36" fmla="*/ 2147483647 w 26"/>
              <a:gd name="T37" fmla="*/ 2147483647 h 16"/>
              <a:gd name="T38" fmla="*/ 2147483647 w 26"/>
              <a:gd name="T39" fmla="*/ 2147483647 h 16"/>
              <a:gd name="T40" fmla="*/ 2147483647 w 26"/>
              <a:gd name="T41" fmla="*/ 2147483647 h 16"/>
              <a:gd name="T42" fmla="*/ 2147483647 w 26"/>
              <a:gd name="T43" fmla="*/ 2147483647 h 16"/>
              <a:gd name="T44" fmla="*/ 2147483647 w 26"/>
              <a:gd name="T45" fmla="*/ 2147483647 h 16"/>
              <a:gd name="T46" fmla="*/ 2147483647 w 26"/>
              <a:gd name="T47" fmla="*/ 2147483647 h 16"/>
              <a:gd name="T48" fmla="*/ 2147483647 w 26"/>
              <a:gd name="T49" fmla="*/ 2147483647 h 16"/>
              <a:gd name="T50" fmla="*/ 2147483647 w 26"/>
              <a:gd name="T51" fmla="*/ 2147483647 h 16"/>
              <a:gd name="T52" fmla="*/ 2147483647 w 26"/>
              <a:gd name="T53" fmla="*/ 2147483647 h 16"/>
              <a:gd name="T54" fmla="*/ 2147483647 w 26"/>
              <a:gd name="T55" fmla="*/ 2147483647 h 16"/>
              <a:gd name="T56" fmla="*/ 2147483647 w 26"/>
              <a:gd name="T57" fmla="*/ 2147483647 h 16"/>
              <a:gd name="T58" fmla="*/ 2147483647 w 26"/>
              <a:gd name="T59" fmla="*/ 2147483647 h 16"/>
              <a:gd name="T60" fmla="*/ 2147483647 w 26"/>
              <a:gd name="T61" fmla="*/ 2147483647 h 16"/>
              <a:gd name="T62" fmla="*/ 2147483647 w 26"/>
              <a:gd name="T63" fmla="*/ 2147483647 h 16"/>
              <a:gd name="T64" fmla="*/ 2147483647 w 26"/>
              <a:gd name="T65" fmla="*/ 2147483647 h 16"/>
              <a:gd name="T66" fmla="*/ 2147483647 w 26"/>
              <a:gd name="T67" fmla="*/ 2147483647 h 16"/>
              <a:gd name="T68" fmla="*/ 2147483647 w 26"/>
              <a:gd name="T69" fmla="*/ 2147483647 h 16"/>
              <a:gd name="T70" fmla="*/ 0 w 26"/>
              <a:gd name="T71" fmla="*/ 2147483647 h 16"/>
              <a:gd name="T72" fmla="*/ 2147483647 w 26"/>
              <a:gd name="T73" fmla="*/ 2147483647 h 16"/>
              <a:gd name="T74" fmla="*/ 2147483647 w 26"/>
              <a:gd name="T75" fmla="*/ 2147483647 h 16"/>
              <a:gd name="T76" fmla="*/ 2147483647 w 26"/>
              <a:gd name="T77" fmla="*/ 2147483647 h 16"/>
              <a:gd name="T78" fmla="*/ 2147483647 w 26"/>
              <a:gd name="T79" fmla="*/ 2147483647 h 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6"/>
              <a:gd name="T121" fmla="*/ 0 h 16"/>
              <a:gd name="T122" fmla="*/ 26 w 26"/>
              <a:gd name="T123" fmla="*/ 16 h 1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6" h="16">
                <a:moveTo>
                  <a:pt x="6" y="4"/>
                </a:moveTo>
                <a:lnTo>
                  <a:pt x="8" y="4"/>
                </a:lnTo>
                <a:lnTo>
                  <a:pt x="8" y="2"/>
                </a:lnTo>
                <a:lnTo>
                  <a:pt x="9" y="1"/>
                </a:lnTo>
                <a:lnTo>
                  <a:pt x="10" y="0"/>
                </a:lnTo>
                <a:lnTo>
                  <a:pt x="12" y="2"/>
                </a:lnTo>
                <a:lnTo>
                  <a:pt x="13" y="3"/>
                </a:lnTo>
                <a:lnTo>
                  <a:pt x="16" y="4"/>
                </a:lnTo>
                <a:lnTo>
                  <a:pt x="18" y="7"/>
                </a:lnTo>
                <a:lnTo>
                  <a:pt x="24" y="10"/>
                </a:lnTo>
                <a:lnTo>
                  <a:pt x="26" y="10"/>
                </a:lnTo>
                <a:lnTo>
                  <a:pt x="26" y="12"/>
                </a:lnTo>
                <a:lnTo>
                  <a:pt x="25" y="12"/>
                </a:lnTo>
                <a:lnTo>
                  <a:pt x="24" y="12"/>
                </a:lnTo>
                <a:lnTo>
                  <a:pt x="23" y="14"/>
                </a:lnTo>
                <a:lnTo>
                  <a:pt x="21" y="15"/>
                </a:lnTo>
                <a:lnTo>
                  <a:pt x="20" y="16"/>
                </a:lnTo>
                <a:lnTo>
                  <a:pt x="18" y="15"/>
                </a:lnTo>
                <a:lnTo>
                  <a:pt x="17" y="14"/>
                </a:lnTo>
                <a:lnTo>
                  <a:pt x="9" y="10"/>
                </a:lnTo>
                <a:lnTo>
                  <a:pt x="7" y="10"/>
                </a:lnTo>
                <a:lnTo>
                  <a:pt x="4" y="12"/>
                </a:lnTo>
                <a:lnTo>
                  <a:pt x="4" y="8"/>
                </a:lnTo>
                <a:lnTo>
                  <a:pt x="3" y="8"/>
                </a:lnTo>
                <a:lnTo>
                  <a:pt x="2" y="6"/>
                </a:lnTo>
                <a:lnTo>
                  <a:pt x="1" y="6"/>
                </a:lnTo>
                <a:lnTo>
                  <a:pt x="1" y="5"/>
                </a:lnTo>
                <a:lnTo>
                  <a:pt x="3" y="5"/>
                </a:lnTo>
                <a:lnTo>
                  <a:pt x="4" y="4"/>
                </a:lnTo>
                <a:lnTo>
                  <a:pt x="2" y="2"/>
                </a:lnTo>
                <a:lnTo>
                  <a:pt x="1" y="2"/>
                </a:lnTo>
                <a:lnTo>
                  <a:pt x="1" y="4"/>
                </a:lnTo>
                <a:lnTo>
                  <a:pt x="0" y="2"/>
                </a:lnTo>
                <a:lnTo>
                  <a:pt x="1" y="2"/>
                </a:lnTo>
                <a:lnTo>
                  <a:pt x="2" y="1"/>
                </a:lnTo>
                <a:lnTo>
                  <a:pt x="5" y="4"/>
                </a:lnTo>
                <a:lnTo>
                  <a:pt x="6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8" name="Freeform 126"/>
          <p:cNvSpPr>
            <a:spLocks/>
          </p:cNvSpPr>
          <p:nvPr/>
        </p:nvSpPr>
        <p:spPr bwMode="auto">
          <a:xfrm>
            <a:off x="5473700" y="2489640"/>
            <a:ext cx="209550" cy="144462"/>
          </a:xfrm>
          <a:custGeom>
            <a:avLst/>
            <a:gdLst>
              <a:gd name="T0" fmla="*/ 2147483647 w 15"/>
              <a:gd name="T1" fmla="*/ 2147483647 h 10"/>
              <a:gd name="T2" fmla="*/ 0 w 15"/>
              <a:gd name="T3" fmla="*/ 2147483647 h 10"/>
              <a:gd name="T4" fmla="*/ 2147483647 w 15"/>
              <a:gd name="T5" fmla="*/ 2147483647 h 10"/>
              <a:gd name="T6" fmla="*/ 2147483647 w 15"/>
              <a:gd name="T7" fmla="*/ 2147483647 h 10"/>
              <a:gd name="T8" fmla="*/ 2147483647 w 15"/>
              <a:gd name="T9" fmla="*/ 2147483647 h 10"/>
              <a:gd name="T10" fmla="*/ 2147483647 w 15"/>
              <a:gd name="T11" fmla="*/ 2147483647 h 10"/>
              <a:gd name="T12" fmla="*/ 2147483647 w 15"/>
              <a:gd name="T13" fmla="*/ 2147483647 h 10"/>
              <a:gd name="T14" fmla="*/ 2147483647 w 15"/>
              <a:gd name="T15" fmla="*/ 2147483647 h 10"/>
              <a:gd name="T16" fmla="*/ 2147483647 w 15"/>
              <a:gd name="T17" fmla="*/ 2147483647 h 10"/>
              <a:gd name="T18" fmla="*/ 2147483647 w 15"/>
              <a:gd name="T19" fmla="*/ 2147483647 h 10"/>
              <a:gd name="T20" fmla="*/ 2147483647 w 15"/>
              <a:gd name="T21" fmla="*/ 2147483647 h 10"/>
              <a:gd name="T22" fmla="*/ 2147483647 w 15"/>
              <a:gd name="T23" fmla="*/ 2147483647 h 10"/>
              <a:gd name="T24" fmla="*/ 2147483647 w 15"/>
              <a:gd name="T25" fmla="*/ 2147483647 h 10"/>
              <a:gd name="T26" fmla="*/ 2147483647 w 15"/>
              <a:gd name="T27" fmla="*/ 2147483647 h 10"/>
              <a:gd name="T28" fmla="*/ 2147483647 w 15"/>
              <a:gd name="T29" fmla="*/ 2147483647 h 10"/>
              <a:gd name="T30" fmla="*/ 2147483647 w 15"/>
              <a:gd name="T31" fmla="*/ 0 h 10"/>
              <a:gd name="T32" fmla="*/ 2147483647 w 15"/>
              <a:gd name="T33" fmla="*/ 2147483647 h 10"/>
              <a:gd name="T34" fmla="*/ 2147483647 w 15"/>
              <a:gd name="T35" fmla="*/ 2147483647 h 10"/>
              <a:gd name="T36" fmla="*/ 2147483647 w 15"/>
              <a:gd name="T37" fmla="*/ 2147483647 h 10"/>
              <a:gd name="T38" fmla="*/ 2147483647 w 15"/>
              <a:gd name="T39" fmla="*/ 2147483647 h 10"/>
              <a:gd name="T40" fmla="*/ 0 w 15"/>
              <a:gd name="T41" fmla="*/ 2147483647 h 10"/>
              <a:gd name="T42" fmla="*/ 2147483647 w 15"/>
              <a:gd name="T43" fmla="*/ 2147483647 h 1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5"/>
              <a:gd name="T67" fmla="*/ 0 h 10"/>
              <a:gd name="T68" fmla="*/ 15 w 15"/>
              <a:gd name="T69" fmla="*/ 10 h 1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5" h="10">
                <a:moveTo>
                  <a:pt x="1" y="6"/>
                </a:moveTo>
                <a:lnTo>
                  <a:pt x="0" y="8"/>
                </a:lnTo>
                <a:lnTo>
                  <a:pt x="1" y="9"/>
                </a:lnTo>
                <a:lnTo>
                  <a:pt x="4" y="8"/>
                </a:lnTo>
                <a:lnTo>
                  <a:pt x="7" y="9"/>
                </a:lnTo>
                <a:lnTo>
                  <a:pt x="10" y="9"/>
                </a:lnTo>
                <a:lnTo>
                  <a:pt x="12" y="10"/>
                </a:lnTo>
                <a:lnTo>
                  <a:pt x="13" y="8"/>
                </a:lnTo>
                <a:lnTo>
                  <a:pt x="14" y="8"/>
                </a:lnTo>
                <a:lnTo>
                  <a:pt x="13" y="6"/>
                </a:lnTo>
                <a:lnTo>
                  <a:pt x="14" y="6"/>
                </a:lnTo>
                <a:lnTo>
                  <a:pt x="15" y="5"/>
                </a:lnTo>
                <a:lnTo>
                  <a:pt x="14" y="5"/>
                </a:lnTo>
                <a:lnTo>
                  <a:pt x="12" y="3"/>
                </a:lnTo>
                <a:lnTo>
                  <a:pt x="12" y="1"/>
                </a:lnTo>
                <a:lnTo>
                  <a:pt x="7" y="0"/>
                </a:lnTo>
                <a:lnTo>
                  <a:pt x="5" y="1"/>
                </a:lnTo>
                <a:lnTo>
                  <a:pt x="5" y="2"/>
                </a:lnTo>
                <a:lnTo>
                  <a:pt x="4" y="2"/>
                </a:lnTo>
                <a:lnTo>
                  <a:pt x="4" y="4"/>
                </a:lnTo>
                <a:lnTo>
                  <a:pt x="0" y="4"/>
                </a:lnTo>
                <a:lnTo>
                  <a:pt x="1" y="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9" name="Freeform 127"/>
          <p:cNvSpPr>
            <a:spLocks/>
          </p:cNvSpPr>
          <p:nvPr/>
        </p:nvSpPr>
        <p:spPr bwMode="auto">
          <a:xfrm>
            <a:off x="5473700" y="2388040"/>
            <a:ext cx="82550" cy="58737"/>
          </a:xfrm>
          <a:custGeom>
            <a:avLst/>
            <a:gdLst>
              <a:gd name="T0" fmla="*/ 2147483647 w 6"/>
              <a:gd name="T1" fmla="*/ 2147483647 h 4"/>
              <a:gd name="T2" fmla="*/ 2147483647 w 6"/>
              <a:gd name="T3" fmla="*/ 2147483647 h 4"/>
              <a:gd name="T4" fmla="*/ 0 w 6"/>
              <a:gd name="T5" fmla="*/ 2147483647 h 4"/>
              <a:gd name="T6" fmla="*/ 0 w 6"/>
              <a:gd name="T7" fmla="*/ 2147483647 h 4"/>
              <a:gd name="T8" fmla="*/ 2147483647 w 6"/>
              <a:gd name="T9" fmla="*/ 0 h 4"/>
              <a:gd name="T10" fmla="*/ 2147483647 w 6"/>
              <a:gd name="T11" fmla="*/ 0 h 4"/>
              <a:gd name="T12" fmla="*/ 2147483647 w 6"/>
              <a:gd name="T13" fmla="*/ 2147483647 h 4"/>
              <a:gd name="T14" fmla="*/ 2147483647 w 6"/>
              <a:gd name="T15" fmla="*/ 2147483647 h 4"/>
              <a:gd name="T16" fmla="*/ 2147483647 w 6"/>
              <a:gd name="T17" fmla="*/ 2147483647 h 4"/>
              <a:gd name="T18" fmla="*/ 2147483647 w 6"/>
              <a:gd name="T19" fmla="*/ 2147483647 h 4"/>
              <a:gd name="T20" fmla="*/ 2147483647 w 6"/>
              <a:gd name="T21" fmla="*/ 2147483647 h 4"/>
              <a:gd name="T22" fmla="*/ 2147483647 w 6"/>
              <a:gd name="T23" fmla="*/ 2147483647 h 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"/>
              <a:gd name="T37" fmla="*/ 0 h 4"/>
              <a:gd name="T38" fmla="*/ 6 w 6"/>
              <a:gd name="T39" fmla="*/ 4 h 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" h="4">
                <a:moveTo>
                  <a:pt x="1" y="3"/>
                </a:moveTo>
                <a:lnTo>
                  <a:pt x="1" y="3"/>
                </a:lnTo>
                <a:lnTo>
                  <a:pt x="0" y="3"/>
                </a:lnTo>
                <a:lnTo>
                  <a:pt x="0" y="1"/>
                </a:lnTo>
                <a:lnTo>
                  <a:pt x="3" y="0"/>
                </a:lnTo>
                <a:lnTo>
                  <a:pt x="6" y="0"/>
                </a:lnTo>
                <a:lnTo>
                  <a:pt x="6" y="1"/>
                </a:lnTo>
                <a:lnTo>
                  <a:pt x="5" y="2"/>
                </a:lnTo>
                <a:lnTo>
                  <a:pt x="6" y="3"/>
                </a:lnTo>
                <a:lnTo>
                  <a:pt x="6" y="4"/>
                </a:lnTo>
                <a:lnTo>
                  <a:pt x="2" y="3"/>
                </a:lnTo>
                <a:lnTo>
                  <a:pt x="1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0" name="Freeform 128"/>
          <p:cNvSpPr>
            <a:spLocks/>
          </p:cNvSpPr>
          <p:nvPr/>
        </p:nvSpPr>
        <p:spPr bwMode="auto">
          <a:xfrm>
            <a:off x="5416550" y="2430902"/>
            <a:ext cx="153988" cy="73025"/>
          </a:xfrm>
          <a:custGeom>
            <a:avLst/>
            <a:gdLst>
              <a:gd name="T0" fmla="*/ 0 w 11"/>
              <a:gd name="T1" fmla="*/ 2147483647 h 5"/>
              <a:gd name="T2" fmla="*/ 0 w 11"/>
              <a:gd name="T3" fmla="*/ 2147483647 h 5"/>
              <a:gd name="T4" fmla="*/ 2147483647 w 11"/>
              <a:gd name="T5" fmla="*/ 2147483647 h 5"/>
              <a:gd name="T6" fmla="*/ 2147483647 w 11"/>
              <a:gd name="T7" fmla="*/ 2147483647 h 5"/>
              <a:gd name="T8" fmla="*/ 2147483647 w 11"/>
              <a:gd name="T9" fmla="*/ 2147483647 h 5"/>
              <a:gd name="T10" fmla="*/ 2147483647 w 11"/>
              <a:gd name="T11" fmla="*/ 2147483647 h 5"/>
              <a:gd name="T12" fmla="*/ 2147483647 w 11"/>
              <a:gd name="T13" fmla="*/ 0 h 5"/>
              <a:gd name="T14" fmla="*/ 2147483647 w 11"/>
              <a:gd name="T15" fmla="*/ 0 h 5"/>
              <a:gd name="T16" fmla="*/ 2147483647 w 11"/>
              <a:gd name="T17" fmla="*/ 2147483647 h 5"/>
              <a:gd name="T18" fmla="*/ 2147483647 w 11"/>
              <a:gd name="T19" fmla="*/ 2147483647 h 5"/>
              <a:gd name="T20" fmla="*/ 2147483647 w 11"/>
              <a:gd name="T21" fmla="*/ 2147483647 h 5"/>
              <a:gd name="T22" fmla="*/ 2147483647 w 11"/>
              <a:gd name="T23" fmla="*/ 2147483647 h 5"/>
              <a:gd name="T24" fmla="*/ 2147483647 w 11"/>
              <a:gd name="T25" fmla="*/ 2147483647 h 5"/>
              <a:gd name="T26" fmla="*/ 0 w 11"/>
              <a:gd name="T27" fmla="*/ 2147483647 h 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1"/>
              <a:gd name="T43" fmla="*/ 0 h 5"/>
              <a:gd name="T44" fmla="*/ 11 w 11"/>
              <a:gd name="T45" fmla="*/ 5 h 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1" h="5">
                <a:moveTo>
                  <a:pt x="0" y="4"/>
                </a:moveTo>
                <a:lnTo>
                  <a:pt x="0" y="3"/>
                </a:lnTo>
                <a:lnTo>
                  <a:pt x="1" y="1"/>
                </a:lnTo>
                <a:lnTo>
                  <a:pt x="2" y="1"/>
                </a:lnTo>
                <a:lnTo>
                  <a:pt x="4" y="2"/>
                </a:lnTo>
                <a:lnTo>
                  <a:pt x="5" y="2"/>
                </a:lnTo>
                <a:lnTo>
                  <a:pt x="5" y="0"/>
                </a:lnTo>
                <a:lnTo>
                  <a:pt x="6" y="0"/>
                </a:lnTo>
                <a:lnTo>
                  <a:pt x="10" y="1"/>
                </a:lnTo>
                <a:lnTo>
                  <a:pt x="11" y="4"/>
                </a:lnTo>
                <a:lnTo>
                  <a:pt x="9" y="5"/>
                </a:lnTo>
                <a:lnTo>
                  <a:pt x="6" y="3"/>
                </a:lnTo>
                <a:lnTo>
                  <a:pt x="2" y="3"/>
                </a:lnTo>
                <a:lnTo>
                  <a:pt x="0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1" name="Freeform 129"/>
          <p:cNvSpPr>
            <a:spLocks/>
          </p:cNvSpPr>
          <p:nvPr/>
        </p:nvSpPr>
        <p:spPr bwMode="auto">
          <a:xfrm>
            <a:off x="5416550" y="2475352"/>
            <a:ext cx="125413" cy="71438"/>
          </a:xfrm>
          <a:custGeom>
            <a:avLst/>
            <a:gdLst>
              <a:gd name="T0" fmla="*/ 2147483647 w 9"/>
              <a:gd name="T1" fmla="*/ 2147483647 h 5"/>
              <a:gd name="T2" fmla="*/ 2147483647 w 9"/>
              <a:gd name="T3" fmla="*/ 2147483647 h 5"/>
              <a:gd name="T4" fmla="*/ 2147483647 w 9"/>
              <a:gd name="T5" fmla="*/ 2147483647 h 5"/>
              <a:gd name="T6" fmla="*/ 0 w 9"/>
              <a:gd name="T7" fmla="*/ 2147483647 h 5"/>
              <a:gd name="T8" fmla="*/ 0 w 9"/>
              <a:gd name="T9" fmla="*/ 2147483647 h 5"/>
              <a:gd name="T10" fmla="*/ 2147483647 w 9"/>
              <a:gd name="T11" fmla="*/ 0 h 5"/>
              <a:gd name="T12" fmla="*/ 2147483647 w 9"/>
              <a:gd name="T13" fmla="*/ 0 h 5"/>
              <a:gd name="T14" fmla="*/ 2147483647 w 9"/>
              <a:gd name="T15" fmla="*/ 2147483647 h 5"/>
              <a:gd name="T16" fmla="*/ 2147483647 w 9"/>
              <a:gd name="T17" fmla="*/ 2147483647 h 5"/>
              <a:gd name="T18" fmla="*/ 2147483647 w 9"/>
              <a:gd name="T19" fmla="*/ 2147483647 h 5"/>
              <a:gd name="T20" fmla="*/ 2147483647 w 9"/>
              <a:gd name="T21" fmla="*/ 2147483647 h 5"/>
              <a:gd name="T22" fmla="*/ 2147483647 w 9"/>
              <a:gd name="T23" fmla="*/ 2147483647 h 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"/>
              <a:gd name="T37" fmla="*/ 0 h 5"/>
              <a:gd name="T38" fmla="*/ 9 w 9"/>
              <a:gd name="T39" fmla="*/ 5 h 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" h="5">
                <a:moveTo>
                  <a:pt x="4" y="5"/>
                </a:moveTo>
                <a:lnTo>
                  <a:pt x="3" y="4"/>
                </a:lnTo>
                <a:lnTo>
                  <a:pt x="3" y="3"/>
                </a:lnTo>
                <a:lnTo>
                  <a:pt x="0" y="3"/>
                </a:lnTo>
                <a:lnTo>
                  <a:pt x="0" y="1"/>
                </a:lnTo>
                <a:lnTo>
                  <a:pt x="2" y="0"/>
                </a:lnTo>
                <a:lnTo>
                  <a:pt x="6" y="0"/>
                </a:lnTo>
                <a:lnTo>
                  <a:pt x="9" y="2"/>
                </a:lnTo>
                <a:lnTo>
                  <a:pt x="9" y="3"/>
                </a:lnTo>
                <a:lnTo>
                  <a:pt x="8" y="3"/>
                </a:lnTo>
                <a:lnTo>
                  <a:pt x="8" y="5"/>
                </a:lnTo>
                <a:lnTo>
                  <a:pt x="4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2" name="Freeform 130"/>
          <p:cNvSpPr>
            <a:spLocks/>
          </p:cNvSpPr>
          <p:nvPr/>
        </p:nvSpPr>
        <p:spPr bwMode="auto">
          <a:xfrm>
            <a:off x="5387975" y="2519802"/>
            <a:ext cx="71438" cy="14288"/>
          </a:xfrm>
          <a:custGeom>
            <a:avLst/>
            <a:gdLst>
              <a:gd name="T0" fmla="*/ 0 w 5"/>
              <a:gd name="T1" fmla="*/ 2147483647 h 1"/>
              <a:gd name="T2" fmla="*/ 2147483647 w 5"/>
              <a:gd name="T3" fmla="*/ 2147483647 h 1"/>
              <a:gd name="T4" fmla="*/ 2147483647 w 5"/>
              <a:gd name="T5" fmla="*/ 0 h 1"/>
              <a:gd name="T6" fmla="*/ 2147483647 w 5"/>
              <a:gd name="T7" fmla="*/ 0 h 1"/>
              <a:gd name="T8" fmla="*/ 0 w 5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1"/>
              <a:gd name="T17" fmla="*/ 5 w 5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1">
                <a:moveTo>
                  <a:pt x="0" y="1"/>
                </a:moveTo>
                <a:lnTo>
                  <a:pt x="5" y="1"/>
                </a:lnTo>
                <a:lnTo>
                  <a:pt x="5" y="0"/>
                </a:lnTo>
                <a:lnTo>
                  <a:pt x="2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3" name="Freeform 131"/>
          <p:cNvSpPr>
            <a:spLocks/>
          </p:cNvSpPr>
          <p:nvPr/>
        </p:nvSpPr>
        <p:spPr bwMode="auto">
          <a:xfrm>
            <a:off x="5556250" y="2721415"/>
            <a:ext cx="84138" cy="71437"/>
          </a:xfrm>
          <a:custGeom>
            <a:avLst/>
            <a:gdLst>
              <a:gd name="T0" fmla="*/ 2147483647 w 6"/>
              <a:gd name="T1" fmla="*/ 2147483647 h 5"/>
              <a:gd name="T2" fmla="*/ 2147483647 w 6"/>
              <a:gd name="T3" fmla="*/ 2147483647 h 5"/>
              <a:gd name="T4" fmla="*/ 2147483647 w 6"/>
              <a:gd name="T5" fmla="*/ 0 h 5"/>
              <a:gd name="T6" fmla="*/ 0 w 6"/>
              <a:gd name="T7" fmla="*/ 0 h 5"/>
              <a:gd name="T8" fmla="*/ 2147483647 w 6"/>
              <a:gd name="T9" fmla="*/ 0 h 5"/>
              <a:gd name="T10" fmla="*/ 2147483647 w 6"/>
              <a:gd name="T11" fmla="*/ 0 h 5"/>
              <a:gd name="T12" fmla="*/ 2147483647 w 6"/>
              <a:gd name="T13" fmla="*/ 2147483647 h 5"/>
              <a:gd name="T14" fmla="*/ 2147483647 w 6"/>
              <a:gd name="T15" fmla="*/ 2147483647 h 5"/>
              <a:gd name="T16" fmla="*/ 2147483647 w 6"/>
              <a:gd name="T17" fmla="*/ 2147483647 h 5"/>
              <a:gd name="T18" fmla="*/ 2147483647 w 6"/>
              <a:gd name="T19" fmla="*/ 2147483647 h 5"/>
              <a:gd name="T20" fmla="*/ 2147483647 w 6"/>
              <a:gd name="T21" fmla="*/ 2147483647 h 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6"/>
              <a:gd name="T34" fmla="*/ 0 h 5"/>
              <a:gd name="T35" fmla="*/ 6 w 6"/>
              <a:gd name="T36" fmla="*/ 5 h 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6" h="5">
                <a:moveTo>
                  <a:pt x="4" y="5"/>
                </a:moveTo>
                <a:lnTo>
                  <a:pt x="3" y="3"/>
                </a:lnTo>
                <a:lnTo>
                  <a:pt x="1" y="0"/>
                </a:lnTo>
                <a:lnTo>
                  <a:pt x="0" y="0"/>
                </a:lnTo>
                <a:lnTo>
                  <a:pt x="2" y="0"/>
                </a:lnTo>
                <a:lnTo>
                  <a:pt x="5" y="0"/>
                </a:lnTo>
                <a:lnTo>
                  <a:pt x="5" y="1"/>
                </a:lnTo>
                <a:lnTo>
                  <a:pt x="6" y="3"/>
                </a:lnTo>
                <a:lnTo>
                  <a:pt x="6" y="4"/>
                </a:lnTo>
                <a:lnTo>
                  <a:pt x="5" y="4"/>
                </a:lnTo>
                <a:lnTo>
                  <a:pt x="4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4" name="Freeform 132"/>
          <p:cNvSpPr>
            <a:spLocks/>
          </p:cNvSpPr>
          <p:nvPr/>
        </p:nvSpPr>
        <p:spPr bwMode="auto">
          <a:xfrm>
            <a:off x="5892800" y="2865877"/>
            <a:ext cx="168275" cy="69850"/>
          </a:xfrm>
          <a:custGeom>
            <a:avLst/>
            <a:gdLst>
              <a:gd name="T0" fmla="*/ 2147483647 w 12"/>
              <a:gd name="T1" fmla="*/ 2147483647 h 5"/>
              <a:gd name="T2" fmla="*/ 2147483647 w 12"/>
              <a:gd name="T3" fmla="*/ 2147483647 h 5"/>
              <a:gd name="T4" fmla="*/ 2147483647 w 12"/>
              <a:gd name="T5" fmla="*/ 2147483647 h 5"/>
              <a:gd name="T6" fmla="*/ 2147483647 w 12"/>
              <a:gd name="T7" fmla="*/ 2147483647 h 5"/>
              <a:gd name="T8" fmla="*/ 2147483647 w 12"/>
              <a:gd name="T9" fmla="*/ 2147483647 h 5"/>
              <a:gd name="T10" fmla="*/ 2147483647 w 12"/>
              <a:gd name="T11" fmla="*/ 2147483647 h 5"/>
              <a:gd name="T12" fmla="*/ 2147483647 w 12"/>
              <a:gd name="T13" fmla="*/ 2147483647 h 5"/>
              <a:gd name="T14" fmla="*/ 2147483647 w 12"/>
              <a:gd name="T15" fmla="*/ 2147483647 h 5"/>
              <a:gd name="T16" fmla="*/ 0 w 12"/>
              <a:gd name="T17" fmla="*/ 0 h 5"/>
              <a:gd name="T18" fmla="*/ 2147483647 w 12"/>
              <a:gd name="T19" fmla="*/ 2147483647 h 5"/>
              <a:gd name="T20" fmla="*/ 2147483647 w 12"/>
              <a:gd name="T21" fmla="*/ 2147483647 h 5"/>
              <a:gd name="T22" fmla="*/ 2147483647 w 12"/>
              <a:gd name="T23" fmla="*/ 2147483647 h 5"/>
              <a:gd name="T24" fmla="*/ 2147483647 w 12"/>
              <a:gd name="T25" fmla="*/ 2147483647 h 5"/>
              <a:gd name="T26" fmla="*/ 2147483647 w 12"/>
              <a:gd name="T27" fmla="*/ 2147483647 h 5"/>
              <a:gd name="T28" fmla="*/ 2147483647 w 12"/>
              <a:gd name="T29" fmla="*/ 2147483647 h 5"/>
              <a:gd name="T30" fmla="*/ 2147483647 w 12"/>
              <a:gd name="T31" fmla="*/ 2147483647 h 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"/>
              <a:gd name="T49" fmla="*/ 0 h 5"/>
              <a:gd name="T50" fmla="*/ 12 w 12"/>
              <a:gd name="T51" fmla="*/ 5 h 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" h="5">
                <a:moveTo>
                  <a:pt x="9" y="4"/>
                </a:moveTo>
                <a:lnTo>
                  <a:pt x="10" y="4"/>
                </a:lnTo>
                <a:lnTo>
                  <a:pt x="12" y="5"/>
                </a:lnTo>
                <a:lnTo>
                  <a:pt x="11" y="4"/>
                </a:lnTo>
                <a:lnTo>
                  <a:pt x="11" y="3"/>
                </a:lnTo>
                <a:lnTo>
                  <a:pt x="9" y="2"/>
                </a:lnTo>
                <a:lnTo>
                  <a:pt x="7" y="2"/>
                </a:lnTo>
                <a:lnTo>
                  <a:pt x="5" y="1"/>
                </a:lnTo>
                <a:lnTo>
                  <a:pt x="0" y="0"/>
                </a:lnTo>
                <a:lnTo>
                  <a:pt x="2" y="1"/>
                </a:lnTo>
                <a:lnTo>
                  <a:pt x="3" y="3"/>
                </a:lnTo>
                <a:lnTo>
                  <a:pt x="3" y="4"/>
                </a:lnTo>
                <a:lnTo>
                  <a:pt x="6" y="4"/>
                </a:lnTo>
                <a:lnTo>
                  <a:pt x="6" y="5"/>
                </a:lnTo>
                <a:lnTo>
                  <a:pt x="7" y="5"/>
                </a:lnTo>
                <a:lnTo>
                  <a:pt x="9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Freeform 133"/>
          <p:cNvSpPr>
            <a:spLocks/>
          </p:cNvSpPr>
          <p:nvPr/>
        </p:nvSpPr>
        <p:spPr bwMode="auto">
          <a:xfrm>
            <a:off x="5976938" y="2923027"/>
            <a:ext cx="84137" cy="85725"/>
          </a:xfrm>
          <a:custGeom>
            <a:avLst/>
            <a:gdLst>
              <a:gd name="T0" fmla="*/ 2147483647 w 6"/>
              <a:gd name="T1" fmla="*/ 2147483647 h 6"/>
              <a:gd name="T2" fmla="*/ 2147483647 w 6"/>
              <a:gd name="T3" fmla="*/ 2147483647 h 6"/>
              <a:gd name="T4" fmla="*/ 0 w 6"/>
              <a:gd name="T5" fmla="*/ 2147483647 h 6"/>
              <a:gd name="T6" fmla="*/ 2147483647 w 6"/>
              <a:gd name="T7" fmla="*/ 2147483647 h 6"/>
              <a:gd name="T8" fmla="*/ 2147483647 w 6"/>
              <a:gd name="T9" fmla="*/ 0 h 6"/>
              <a:gd name="T10" fmla="*/ 2147483647 w 6"/>
              <a:gd name="T11" fmla="*/ 2147483647 h 6"/>
              <a:gd name="T12" fmla="*/ 2147483647 w 6"/>
              <a:gd name="T13" fmla="*/ 2147483647 h 6"/>
              <a:gd name="T14" fmla="*/ 2147483647 w 6"/>
              <a:gd name="T15" fmla="*/ 2147483647 h 6"/>
              <a:gd name="T16" fmla="*/ 2147483647 w 6"/>
              <a:gd name="T17" fmla="*/ 2147483647 h 6"/>
              <a:gd name="T18" fmla="*/ 2147483647 w 6"/>
              <a:gd name="T19" fmla="*/ 2147483647 h 6"/>
              <a:gd name="T20" fmla="*/ 2147483647 w 6"/>
              <a:gd name="T21" fmla="*/ 2147483647 h 6"/>
              <a:gd name="T22" fmla="*/ 2147483647 w 6"/>
              <a:gd name="T23" fmla="*/ 2147483647 h 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"/>
              <a:gd name="T37" fmla="*/ 0 h 6"/>
              <a:gd name="T38" fmla="*/ 6 w 6"/>
              <a:gd name="T39" fmla="*/ 6 h 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" h="6">
                <a:moveTo>
                  <a:pt x="3" y="4"/>
                </a:moveTo>
                <a:lnTo>
                  <a:pt x="2" y="3"/>
                </a:lnTo>
                <a:lnTo>
                  <a:pt x="0" y="1"/>
                </a:lnTo>
                <a:lnTo>
                  <a:pt x="1" y="1"/>
                </a:lnTo>
                <a:lnTo>
                  <a:pt x="3" y="0"/>
                </a:lnTo>
                <a:lnTo>
                  <a:pt x="5" y="2"/>
                </a:lnTo>
                <a:lnTo>
                  <a:pt x="5" y="3"/>
                </a:lnTo>
                <a:lnTo>
                  <a:pt x="6" y="4"/>
                </a:lnTo>
                <a:lnTo>
                  <a:pt x="6" y="6"/>
                </a:lnTo>
                <a:lnTo>
                  <a:pt x="5" y="4"/>
                </a:lnTo>
                <a:lnTo>
                  <a:pt x="3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6" name="Freeform 134"/>
          <p:cNvSpPr>
            <a:spLocks/>
          </p:cNvSpPr>
          <p:nvPr/>
        </p:nvSpPr>
        <p:spPr bwMode="auto">
          <a:xfrm>
            <a:off x="6018213" y="2980177"/>
            <a:ext cx="42862" cy="28575"/>
          </a:xfrm>
          <a:custGeom>
            <a:avLst/>
            <a:gdLst>
              <a:gd name="T0" fmla="*/ 2147483647 w 3"/>
              <a:gd name="T1" fmla="*/ 2147483647 h 2"/>
              <a:gd name="T2" fmla="*/ 2147483647 w 3"/>
              <a:gd name="T3" fmla="*/ 2147483647 h 2"/>
              <a:gd name="T4" fmla="*/ 0 w 3"/>
              <a:gd name="T5" fmla="*/ 0 h 2"/>
              <a:gd name="T6" fmla="*/ 2147483647 w 3"/>
              <a:gd name="T7" fmla="*/ 0 h 2"/>
              <a:gd name="T8" fmla="*/ 2147483647 w 3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2"/>
              <a:gd name="T17" fmla="*/ 3 w 3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2">
                <a:moveTo>
                  <a:pt x="3" y="2"/>
                </a:moveTo>
                <a:lnTo>
                  <a:pt x="2" y="2"/>
                </a:lnTo>
                <a:lnTo>
                  <a:pt x="0" y="0"/>
                </a:lnTo>
                <a:lnTo>
                  <a:pt x="2" y="0"/>
                </a:lnTo>
                <a:lnTo>
                  <a:pt x="3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7" name="Freeform 135"/>
          <p:cNvSpPr>
            <a:spLocks/>
          </p:cNvSpPr>
          <p:nvPr/>
        </p:nvSpPr>
        <p:spPr bwMode="auto">
          <a:xfrm>
            <a:off x="6018213" y="2908740"/>
            <a:ext cx="139700" cy="114300"/>
          </a:xfrm>
          <a:custGeom>
            <a:avLst/>
            <a:gdLst>
              <a:gd name="T0" fmla="*/ 2147483647 w 10"/>
              <a:gd name="T1" fmla="*/ 0 h 8"/>
              <a:gd name="T2" fmla="*/ 2147483647 w 10"/>
              <a:gd name="T3" fmla="*/ 2147483647 h 8"/>
              <a:gd name="T4" fmla="*/ 2147483647 w 10"/>
              <a:gd name="T5" fmla="*/ 2147483647 h 8"/>
              <a:gd name="T6" fmla="*/ 2147483647 w 10"/>
              <a:gd name="T7" fmla="*/ 2147483647 h 8"/>
              <a:gd name="T8" fmla="*/ 2147483647 w 10"/>
              <a:gd name="T9" fmla="*/ 2147483647 h 8"/>
              <a:gd name="T10" fmla="*/ 2147483647 w 10"/>
              <a:gd name="T11" fmla="*/ 2147483647 h 8"/>
              <a:gd name="T12" fmla="*/ 2147483647 w 10"/>
              <a:gd name="T13" fmla="*/ 2147483647 h 8"/>
              <a:gd name="T14" fmla="*/ 2147483647 w 10"/>
              <a:gd name="T15" fmla="*/ 2147483647 h 8"/>
              <a:gd name="T16" fmla="*/ 2147483647 w 10"/>
              <a:gd name="T17" fmla="*/ 2147483647 h 8"/>
              <a:gd name="T18" fmla="*/ 2147483647 w 10"/>
              <a:gd name="T19" fmla="*/ 2147483647 h 8"/>
              <a:gd name="T20" fmla="*/ 2147483647 w 10"/>
              <a:gd name="T21" fmla="*/ 2147483647 h 8"/>
              <a:gd name="T22" fmla="*/ 2147483647 w 10"/>
              <a:gd name="T23" fmla="*/ 2147483647 h 8"/>
              <a:gd name="T24" fmla="*/ 2147483647 w 10"/>
              <a:gd name="T25" fmla="*/ 2147483647 h 8"/>
              <a:gd name="T26" fmla="*/ 2147483647 w 10"/>
              <a:gd name="T27" fmla="*/ 2147483647 h 8"/>
              <a:gd name="T28" fmla="*/ 2147483647 w 10"/>
              <a:gd name="T29" fmla="*/ 2147483647 h 8"/>
              <a:gd name="T30" fmla="*/ 0 w 10"/>
              <a:gd name="T31" fmla="*/ 2147483647 h 8"/>
              <a:gd name="T32" fmla="*/ 2147483647 w 10"/>
              <a:gd name="T33" fmla="*/ 2147483647 h 8"/>
              <a:gd name="T34" fmla="*/ 2147483647 w 10"/>
              <a:gd name="T35" fmla="*/ 2147483647 h 8"/>
              <a:gd name="T36" fmla="*/ 2147483647 w 10"/>
              <a:gd name="T37" fmla="*/ 2147483647 h 8"/>
              <a:gd name="T38" fmla="*/ 2147483647 w 10"/>
              <a:gd name="T39" fmla="*/ 0 h 8"/>
              <a:gd name="T40" fmla="*/ 2147483647 w 10"/>
              <a:gd name="T41" fmla="*/ 2147483647 h 8"/>
              <a:gd name="T42" fmla="*/ 2147483647 w 10"/>
              <a:gd name="T43" fmla="*/ 2147483647 h 8"/>
              <a:gd name="T44" fmla="*/ 2147483647 w 10"/>
              <a:gd name="T45" fmla="*/ 0 h 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0"/>
              <a:gd name="T70" fmla="*/ 0 h 8"/>
              <a:gd name="T71" fmla="*/ 10 w 10"/>
              <a:gd name="T72" fmla="*/ 8 h 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0" h="8">
                <a:moveTo>
                  <a:pt x="6" y="0"/>
                </a:moveTo>
                <a:lnTo>
                  <a:pt x="8" y="2"/>
                </a:lnTo>
                <a:lnTo>
                  <a:pt x="10" y="3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8" y="8"/>
                </a:lnTo>
                <a:lnTo>
                  <a:pt x="6" y="7"/>
                </a:lnTo>
                <a:lnTo>
                  <a:pt x="6" y="5"/>
                </a:lnTo>
                <a:lnTo>
                  <a:pt x="4" y="7"/>
                </a:lnTo>
                <a:lnTo>
                  <a:pt x="3" y="7"/>
                </a:lnTo>
                <a:lnTo>
                  <a:pt x="3" y="5"/>
                </a:lnTo>
                <a:lnTo>
                  <a:pt x="2" y="4"/>
                </a:lnTo>
                <a:lnTo>
                  <a:pt x="2" y="3"/>
                </a:lnTo>
                <a:lnTo>
                  <a:pt x="0" y="1"/>
                </a:lnTo>
                <a:lnTo>
                  <a:pt x="1" y="1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4" y="2"/>
                </a:lnTo>
                <a:lnTo>
                  <a:pt x="5" y="2"/>
                </a:lnTo>
                <a:lnTo>
                  <a:pt x="6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8" name="Freeform 136"/>
          <p:cNvSpPr>
            <a:spLocks/>
          </p:cNvSpPr>
          <p:nvPr/>
        </p:nvSpPr>
        <p:spPr bwMode="auto">
          <a:xfrm>
            <a:off x="3079750" y="4510527"/>
            <a:ext cx="338138" cy="403225"/>
          </a:xfrm>
          <a:custGeom>
            <a:avLst/>
            <a:gdLst>
              <a:gd name="T0" fmla="*/ 0 w 24"/>
              <a:gd name="T1" fmla="*/ 2147483647 h 28"/>
              <a:gd name="T2" fmla="*/ 2147483647 w 24"/>
              <a:gd name="T3" fmla="*/ 2147483647 h 28"/>
              <a:gd name="T4" fmla="*/ 2147483647 w 24"/>
              <a:gd name="T5" fmla="*/ 0 h 28"/>
              <a:gd name="T6" fmla="*/ 2147483647 w 24"/>
              <a:gd name="T7" fmla="*/ 0 h 28"/>
              <a:gd name="T8" fmla="*/ 2147483647 w 24"/>
              <a:gd name="T9" fmla="*/ 2147483647 h 28"/>
              <a:gd name="T10" fmla="*/ 2147483647 w 24"/>
              <a:gd name="T11" fmla="*/ 2147483647 h 28"/>
              <a:gd name="T12" fmla="*/ 2147483647 w 24"/>
              <a:gd name="T13" fmla="*/ 2147483647 h 28"/>
              <a:gd name="T14" fmla="*/ 2147483647 w 24"/>
              <a:gd name="T15" fmla="*/ 2147483647 h 28"/>
              <a:gd name="T16" fmla="*/ 2147483647 w 24"/>
              <a:gd name="T17" fmla="*/ 2147483647 h 28"/>
              <a:gd name="T18" fmla="*/ 2147483647 w 24"/>
              <a:gd name="T19" fmla="*/ 2147483647 h 28"/>
              <a:gd name="T20" fmla="*/ 2147483647 w 24"/>
              <a:gd name="T21" fmla="*/ 2147483647 h 28"/>
              <a:gd name="T22" fmla="*/ 2147483647 w 24"/>
              <a:gd name="T23" fmla="*/ 2147483647 h 28"/>
              <a:gd name="T24" fmla="*/ 2147483647 w 24"/>
              <a:gd name="T25" fmla="*/ 2147483647 h 28"/>
              <a:gd name="T26" fmla="*/ 2147483647 w 24"/>
              <a:gd name="T27" fmla="*/ 2147483647 h 28"/>
              <a:gd name="T28" fmla="*/ 2147483647 w 24"/>
              <a:gd name="T29" fmla="*/ 2147483647 h 28"/>
              <a:gd name="T30" fmla="*/ 2147483647 w 24"/>
              <a:gd name="T31" fmla="*/ 2147483647 h 28"/>
              <a:gd name="T32" fmla="*/ 2147483647 w 24"/>
              <a:gd name="T33" fmla="*/ 2147483647 h 28"/>
              <a:gd name="T34" fmla="*/ 2147483647 w 24"/>
              <a:gd name="T35" fmla="*/ 2147483647 h 28"/>
              <a:gd name="T36" fmla="*/ 2147483647 w 24"/>
              <a:gd name="T37" fmla="*/ 2147483647 h 28"/>
              <a:gd name="T38" fmla="*/ 2147483647 w 24"/>
              <a:gd name="T39" fmla="*/ 2147483647 h 28"/>
              <a:gd name="T40" fmla="*/ 2147483647 w 24"/>
              <a:gd name="T41" fmla="*/ 2147483647 h 28"/>
              <a:gd name="T42" fmla="*/ 2147483647 w 24"/>
              <a:gd name="T43" fmla="*/ 2147483647 h 28"/>
              <a:gd name="T44" fmla="*/ 2147483647 w 24"/>
              <a:gd name="T45" fmla="*/ 2147483647 h 28"/>
              <a:gd name="T46" fmla="*/ 2147483647 w 24"/>
              <a:gd name="T47" fmla="*/ 2147483647 h 28"/>
              <a:gd name="T48" fmla="*/ 2147483647 w 24"/>
              <a:gd name="T49" fmla="*/ 2147483647 h 28"/>
              <a:gd name="T50" fmla="*/ 2147483647 w 24"/>
              <a:gd name="T51" fmla="*/ 2147483647 h 28"/>
              <a:gd name="T52" fmla="*/ 2147483647 w 24"/>
              <a:gd name="T53" fmla="*/ 2147483647 h 28"/>
              <a:gd name="T54" fmla="*/ 2147483647 w 24"/>
              <a:gd name="T55" fmla="*/ 2147483647 h 28"/>
              <a:gd name="T56" fmla="*/ 0 w 24"/>
              <a:gd name="T57" fmla="*/ 2147483647 h 2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4"/>
              <a:gd name="T88" fmla="*/ 0 h 28"/>
              <a:gd name="T89" fmla="*/ 24 w 24"/>
              <a:gd name="T90" fmla="*/ 28 h 28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4" h="28">
                <a:moveTo>
                  <a:pt x="0" y="2"/>
                </a:moveTo>
                <a:lnTo>
                  <a:pt x="3" y="2"/>
                </a:lnTo>
                <a:lnTo>
                  <a:pt x="6" y="0"/>
                </a:lnTo>
                <a:lnTo>
                  <a:pt x="8" y="0"/>
                </a:lnTo>
                <a:lnTo>
                  <a:pt x="8" y="3"/>
                </a:lnTo>
                <a:lnTo>
                  <a:pt x="9" y="4"/>
                </a:lnTo>
                <a:lnTo>
                  <a:pt x="17" y="8"/>
                </a:lnTo>
                <a:lnTo>
                  <a:pt x="18" y="10"/>
                </a:lnTo>
                <a:lnTo>
                  <a:pt x="18" y="11"/>
                </a:lnTo>
                <a:lnTo>
                  <a:pt x="19" y="13"/>
                </a:lnTo>
                <a:lnTo>
                  <a:pt x="22" y="14"/>
                </a:lnTo>
                <a:lnTo>
                  <a:pt x="22" y="15"/>
                </a:lnTo>
                <a:lnTo>
                  <a:pt x="24" y="18"/>
                </a:lnTo>
                <a:lnTo>
                  <a:pt x="24" y="22"/>
                </a:lnTo>
                <a:lnTo>
                  <a:pt x="22" y="20"/>
                </a:lnTo>
                <a:lnTo>
                  <a:pt x="17" y="21"/>
                </a:lnTo>
                <a:lnTo>
                  <a:pt x="16" y="26"/>
                </a:lnTo>
                <a:lnTo>
                  <a:pt x="13" y="26"/>
                </a:lnTo>
                <a:lnTo>
                  <a:pt x="13" y="27"/>
                </a:lnTo>
                <a:lnTo>
                  <a:pt x="9" y="25"/>
                </a:lnTo>
                <a:lnTo>
                  <a:pt x="7" y="28"/>
                </a:lnTo>
                <a:lnTo>
                  <a:pt x="6" y="27"/>
                </a:lnTo>
                <a:lnTo>
                  <a:pt x="4" y="22"/>
                </a:lnTo>
                <a:lnTo>
                  <a:pt x="4" y="20"/>
                </a:lnTo>
                <a:lnTo>
                  <a:pt x="2" y="16"/>
                </a:lnTo>
                <a:lnTo>
                  <a:pt x="2" y="14"/>
                </a:lnTo>
                <a:lnTo>
                  <a:pt x="2" y="12"/>
                </a:lnTo>
                <a:lnTo>
                  <a:pt x="2" y="5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9" name="Freeform 137"/>
          <p:cNvSpPr>
            <a:spLocks/>
          </p:cNvSpPr>
          <p:nvPr/>
        </p:nvSpPr>
        <p:spPr bwMode="auto">
          <a:xfrm>
            <a:off x="3303588" y="4799452"/>
            <a:ext cx="225425" cy="246063"/>
          </a:xfrm>
          <a:custGeom>
            <a:avLst/>
            <a:gdLst>
              <a:gd name="T0" fmla="*/ 2147483647 w 16"/>
              <a:gd name="T1" fmla="*/ 2147483647 h 17"/>
              <a:gd name="T2" fmla="*/ 2147483647 w 16"/>
              <a:gd name="T3" fmla="*/ 2147483647 h 17"/>
              <a:gd name="T4" fmla="*/ 2147483647 w 16"/>
              <a:gd name="T5" fmla="*/ 2147483647 h 17"/>
              <a:gd name="T6" fmla="*/ 2147483647 w 16"/>
              <a:gd name="T7" fmla="*/ 2147483647 h 17"/>
              <a:gd name="T8" fmla="*/ 2147483647 w 16"/>
              <a:gd name="T9" fmla="*/ 2147483647 h 17"/>
              <a:gd name="T10" fmla="*/ 2147483647 w 16"/>
              <a:gd name="T11" fmla="*/ 2147483647 h 17"/>
              <a:gd name="T12" fmla="*/ 2147483647 w 16"/>
              <a:gd name="T13" fmla="*/ 2147483647 h 17"/>
              <a:gd name="T14" fmla="*/ 2147483647 w 16"/>
              <a:gd name="T15" fmla="*/ 0 h 17"/>
              <a:gd name="T16" fmla="*/ 2147483647 w 16"/>
              <a:gd name="T17" fmla="*/ 2147483647 h 17"/>
              <a:gd name="T18" fmla="*/ 0 w 16"/>
              <a:gd name="T19" fmla="*/ 2147483647 h 17"/>
              <a:gd name="T20" fmla="*/ 2147483647 w 16"/>
              <a:gd name="T21" fmla="*/ 2147483647 h 17"/>
              <a:gd name="T22" fmla="*/ 2147483647 w 16"/>
              <a:gd name="T23" fmla="*/ 2147483647 h 17"/>
              <a:gd name="T24" fmla="*/ 2147483647 w 16"/>
              <a:gd name="T25" fmla="*/ 2147483647 h 17"/>
              <a:gd name="T26" fmla="*/ 2147483647 w 16"/>
              <a:gd name="T27" fmla="*/ 2147483647 h 17"/>
              <a:gd name="T28" fmla="*/ 2147483647 w 16"/>
              <a:gd name="T29" fmla="*/ 2147483647 h 17"/>
              <a:gd name="T30" fmla="*/ 2147483647 w 16"/>
              <a:gd name="T31" fmla="*/ 2147483647 h 17"/>
              <a:gd name="T32" fmla="*/ 2147483647 w 16"/>
              <a:gd name="T33" fmla="*/ 2147483647 h 17"/>
              <a:gd name="T34" fmla="*/ 2147483647 w 16"/>
              <a:gd name="T35" fmla="*/ 2147483647 h 17"/>
              <a:gd name="T36" fmla="*/ 2147483647 w 16"/>
              <a:gd name="T37" fmla="*/ 2147483647 h 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"/>
              <a:gd name="T58" fmla="*/ 0 h 17"/>
              <a:gd name="T59" fmla="*/ 16 w 16"/>
              <a:gd name="T60" fmla="*/ 17 h 1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" h="17">
                <a:moveTo>
                  <a:pt x="16" y="13"/>
                </a:moveTo>
                <a:lnTo>
                  <a:pt x="15" y="10"/>
                </a:lnTo>
                <a:lnTo>
                  <a:pt x="13" y="10"/>
                </a:lnTo>
                <a:lnTo>
                  <a:pt x="13" y="7"/>
                </a:lnTo>
                <a:lnTo>
                  <a:pt x="12" y="6"/>
                </a:lnTo>
                <a:lnTo>
                  <a:pt x="8" y="5"/>
                </a:lnTo>
                <a:lnTo>
                  <a:pt x="8" y="2"/>
                </a:lnTo>
                <a:lnTo>
                  <a:pt x="6" y="0"/>
                </a:lnTo>
                <a:lnTo>
                  <a:pt x="1" y="1"/>
                </a:lnTo>
                <a:lnTo>
                  <a:pt x="0" y="6"/>
                </a:lnTo>
                <a:lnTo>
                  <a:pt x="3" y="10"/>
                </a:lnTo>
                <a:lnTo>
                  <a:pt x="6" y="11"/>
                </a:lnTo>
                <a:lnTo>
                  <a:pt x="9" y="12"/>
                </a:lnTo>
                <a:lnTo>
                  <a:pt x="10" y="14"/>
                </a:lnTo>
                <a:lnTo>
                  <a:pt x="9" y="17"/>
                </a:lnTo>
                <a:lnTo>
                  <a:pt x="12" y="17"/>
                </a:lnTo>
                <a:lnTo>
                  <a:pt x="14" y="17"/>
                </a:lnTo>
                <a:lnTo>
                  <a:pt x="15" y="16"/>
                </a:lnTo>
                <a:lnTo>
                  <a:pt x="16" y="1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0" name="Freeform 138"/>
          <p:cNvSpPr>
            <a:spLocks/>
          </p:cNvSpPr>
          <p:nvPr/>
        </p:nvSpPr>
        <p:spPr bwMode="auto">
          <a:xfrm>
            <a:off x="3151188" y="4796277"/>
            <a:ext cx="390525" cy="938213"/>
          </a:xfrm>
          <a:custGeom>
            <a:avLst/>
            <a:gdLst>
              <a:gd name="T0" fmla="*/ 2147483647 w 28"/>
              <a:gd name="T1" fmla="*/ 2147483647 h 65"/>
              <a:gd name="T2" fmla="*/ 2147483647 w 28"/>
              <a:gd name="T3" fmla="*/ 2147483647 h 65"/>
              <a:gd name="T4" fmla="*/ 2147483647 w 28"/>
              <a:gd name="T5" fmla="*/ 2147483647 h 65"/>
              <a:gd name="T6" fmla="*/ 2147483647 w 28"/>
              <a:gd name="T7" fmla="*/ 2147483647 h 65"/>
              <a:gd name="T8" fmla="*/ 2147483647 w 28"/>
              <a:gd name="T9" fmla="*/ 2147483647 h 65"/>
              <a:gd name="T10" fmla="*/ 2147483647 w 28"/>
              <a:gd name="T11" fmla="*/ 2147483647 h 65"/>
              <a:gd name="T12" fmla="*/ 2147483647 w 28"/>
              <a:gd name="T13" fmla="*/ 2147483647 h 65"/>
              <a:gd name="T14" fmla="*/ 2147483647 w 28"/>
              <a:gd name="T15" fmla="*/ 2147483647 h 65"/>
              <a:gd name="T16" fmla="*/ 2147483647 w 28"/>
              <a:gd name="T17" fmla="*/ 2147483647 h 65"/>
              <a:gd name="T18" fmla="*/ 2147483647 w 28"/>
              <a:gd name="T19" fmla="*/ 2147483647 h 65"/>
              <a:gd name="T20" fmla="*/ 2147483647 w 28"/>
              <a:gd name="T21" fmla="*/ 2147483647 h 65"/>
              <a:gd name="T22" fmla="*/ 2147483647 w 28"/>
              <a:gd name="T23" fmla="*/ 2147483647 h 65"/>
              <a:gd name="T24" fmla="*/ 2147483647 w 28"/>
              <a:gd name="T25" fmla="*/ 2147483647 h 65"/>
              <a:gd name="T26" fmla="*/ 2147483647 w 28"/>
              <a:gd name="T27" fmla="*/ 2147483647 h 65"/>
              <a:gd name="T28" fmla="*/ 2147483647 w 28"/>
              <a:gd name="T29" fmla="*/ 2147483647 h 65"/>
              <a:gd name="T30" fmla="*/ 2147483647 w 28"/>
              <a:gd name="T31" fmla="*/ 2147483647 h 65"/>
              <a:gd name="T32" fmla="*/ 2147483647 w 28"/>
              <a:gd name="T33" fmla="*/ 2147483647 h 65"/>
              <a:gd name="T34" fmla="*/ 2147483647 w 28"/>
              <a:gd name="T35" fmla="*/ 2147483647 h 65"/>
              <a:gd name="T36" fmla="*/ 2147483647 w 28"/>
              <a:gd name="T37" fmla="*/ 2147483647 h 65"/>
              <a:gd name="T38" fmla="*/ 2147483647 w 28"/>
              <a:gd name="T39" fmla="*/ 2147483647 h 65"/>
              <a:gd name="T40" fmla="*/ 2147483647 w 28"/>
              <a:gd name="T41" fmla="*/ 2147483647 h 65"/>
              <a:gd name="T42" fmla="*/ 2147483647 w 28"/>
              <a:gd name="T43" fmla="*/ 2147483647 h 65"/>
              <a:gd name="T44" fmla="*/ 2147483647 w 28"/>
              <a:gd name="T45" fmla="*/ 2147483647 h 65"/>
              <a:gd name="T46" fmla="*/ 2147483647 w 28"/>
              <a:gd name="T47" fmla="*/ 2147483647 h 65"/>
              <a:gd name="T48" fmla="*/ 2147483647 w 28"/>
              <a:gd name="T49" fmla="*/ 2147483647 h 65"/>
              <a:gd name="T50" fmla="*/ 2147483647 w 28"/>
              <a:gd name="T51" fmla="*/ 2147483647 h 65"/>
              <a:gd name="T52" fmla="*/ 2147483647 w 28"/>
              <a:gd name="T53" fmla="*/ 2147483647 h 65"/>
              <a:gd name="T54" fmla="*/ 2147483647 w 28"/>
              <a:gd name="T55" fmla="*/ 2147483647 h 65"/>
              <a:gd name="T56" fmla="*/ 2147483647 w 28"/>
              <a:gd name="T57" fmla="*/ 2147483647 h 65"/>
              <a:gd name="T58" fmla="*/ 0 w 28"/>
              <a:gd name="T59" fmla="*/ 2147483647 h 65"/>
              <a:gd name="T60" fmla="*/ 2147483647 w 28"/>
              <a:gd name="T61" fmla="*/ 2147483647 h 65"/>
              <a:gd name="T62" fmla="*/ 2147483647 w 28"/>
              <a:gd name="T63" fmla="*/ 2147483647 h 65"/>
              <a:gd name="T64" fmla="*/ 2147483647 w 28"/>
              <a:gd name="T65" fmla="*/ 2147483647 h 65"/>
              <a:gd name="T66" fmla="*/ 2147483647 w 28"/>
              <a:gd name="T67" fmla="*/ 2147483647 h 65"/>
              <a:gd name="T68" fmla="*/ 2147483647 w 28"/>
              <a:gd name="T69" fmla="*/ 2147483647 h 65"/>
              <a:gd name="T70" fmla="*/ 2147483647 w 28"/>
              <a:gd name="T71" fmla="*/ 2147483647 h 65"/>
              <a:gd name="T72" fmla="*/ 2147483647 w 28"/>
              <a:gd name="T73" fmla="*/ 2147483647 h 65"/>
              <a:gd name="T74" fmla="*/ 2147483647 w 28"/>
              <a:gd name="T75" fmla="*/ 2147483647 h 65"/>
              <a:gd name="T76" fmla="*/ 2147483647 w 28"/>
              <a:gd name="T77" fmla="*/ 2147483647 h 65"/>
              <a:gd name="T78" fmla="*/ 2147483647 w 28"/>
              <a:gd name="T79" fmla="*/ 2147483647 h 6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8"/>
              <a:gd name="T121" fmla="*/ 0 h 65"/>
              <a:gd name="T122" fmla="*/ 28 w 28"/>
              <a:gd name="T123" fmla="*/ 65 h 6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8" h="65">
                <a:moveTo>
                  <a:pt x="22" y="18"/>
                </a:moveTo>
                <a:lnTo>
                  <a:pt x="23" y="26"/>
                </a:lnTo>
                <a:lnTo>
                  <a:pt x="23" y="28"/>
                </a:lnTo>
                <a:lnTo>
                  <a:pt x="26" y="29"/>
                </a:lnTo>
                <a:lnTo>
                  <a:pt x="25" y="30"/>
                </a:lnTo>
                <a:lnTo>
                  <a:pt x="27" y="31"/>
                </a:lnTo>
                <a:lnTo>
                  <a:pt x="27" y="32"/>
                </a:lnTo>
                <a:lnTo>
                  <a:pt x="26" y="35"/>
                </a:lnTo>
                <a:lnTo>
                  <a:pt x="22" y="37"/>
                </a:lnTo>
                <a:lnTo>
                  <a:pt x="19" y="37"/>
                </a:lnTo>
                <a:lnTo>
                  <a:pt x="18" y="36"/>
                </a:lnTo>
                <a:lnTo>
                  <a:pt x="19" y="38"/>
                </a:lnTo>
                <a:lnTo>
                  <a:pt x="20" y="41"/>
                </a:lnTo>
                <a:lnTo>
                  <a:pt x="17" y="42"/>
                </a:lnTo>
                <a:lnTo>
                  <a:pt x="15" y="41"/>
                </a:lnTo>
                <a:lnTo>
                  <a:pt x="16" y="44"/>
                </a:lnTo>
                <a:lnTo>
                  <a:pt x="17" y="44"/>
                </a:lnTo>
                <a:lnTo>
                  <a:pt x="18" y="44"/>
                </a:lnTo>
                <a:lnTo>
                  <a:pt x="19" y="45"/>
                </a:lnTo>
                <a:lnTo>
                  <a:pt x="18" y="45"/>
                </a:lnTo>
                <a:lnTo>
                  <a:pt x="17" y="44"/>
                </a:lnTo>
                <a:lnTo>
                  <a:pt x="17" y="45"/>
                </a:lnTo>
                <a:lnTo>
                  <a:pt x="18" y="45"/>
                </a:lnTo>
                <a:lnTo>
                  <a:pt x="17" y="47"/>
                </a:lnTo>
                <a:lnTo>
                  <a:pt x="17" y="49"/>
                </a:lnTo>
                <a:lnTo>
                  <a:pt x="17" y="50"/>
                </a:lnTo>
                <a:lnTo>
                  <a:pt x="15" y="50"/>
                </a:lnTo>
                <a:lnTo>
                  <a:pt x="15" y="52"/>
                </a:lnTo>
                <a:lnTo>
                  <a:pt x="15" y="53"/>
                </a:lnTo>
                <a:lnTo>
                  <a:pt x="17" y="54"/>
                </a:lnTo>
                <a:lnTo>
                  <a:pt x="19" y="54"/>
                </a:lnTo>
                <a:lnTo>
                  <a:pt x="19" y="55"/>
                </a:lnTo>
                <a:lnTo>
                  <a:pt x="19" y="56"/>
                </a:lnTo>
                <a:lnTo>
                  <a:pt x="17" y="58"/>
                </a:lnTo>
                <a:lnTo>
                  <a:pt x="18" y="60"/>
                </a:lnTo>
                <a:lnTo>
                  <a:pt x="16" y="61"/>
                </a:lnTo>
                <a:lnTo>
                  <a:pt x="16" y="62"/>
                </a:lnTo>
                <a:lnTo>
                  <a:pt x="19" y="65"/>
                </a:lnTo>
                <a:lnTo>
                  <a:pt x="17" y="65"/>
                </a:lnTo>
                <a:lnTo>
                  <a:pt x="13" y="64"/>
                </a:lnTo>
                <a:lnTo>
                  <a:pt x="11" y="61"/>
                </a:lnTo>
                <a:lnTo>
                  <a:pt x="9" y="62"/>
                </a:lnTo>
                <a:lnTo>
                  <a:pt x="8" y="60"/>
                </a:lnTo>
                <a:lnTo>
                  <a:pt x="8" y="53"/>
                </a:lnTo>
                <a:lnTo>
                  <a:pt x="6" y="49"/>
                </a:lnTo>
                <a:lnTo>
                  <a:pt x="7" y="49"/>
                </a:lnTo>
                <a:lnTo>
                  <a:pt x="6" y="48"/>
                </a:lnTo>
                <a:lnTo>
                  <a:pt x="4" y="45"/>
                </a:lnTo>
                <a:lnTo>
                  <a:pt x="4" y="43"/>
                </a:lnTo>
                <a:lnTo>
                  <a:pt x="3" y="41"/>
                </a:lnTo>
                <a:lnTo>
                  <a:pt x="3" y="36"/>
                </a:lnTo>
                <a:lnTo>
                  <a:pt x="2" y="32"/>
                </a:lnTo>
                <a:lnTo>
                  <a:pt x="2" y="31"/>
                </a:lnTo>
                <a:lnTo>
                  <a:pt x="2" y="29"/>
                </a:lnTo>
                <a:lnTo>
                  <a:pt x="2" y="26"/>
                </a:lnTo>
                <a:lnTo>
                  <a:pt x="0" y="21"/>
                </a:lnTo>
                <a:lnTo>
                  <a:pt x="0" y="14"/>
                </a:lnTo>
                <a:lnTo>
                  <a:pt x="2" y="11"/>
                </a:lnTo>
                <a:lnTo>
                  <a:pt x="1" y="6"/>
                </a:lnTo>
                <a:lnTo>
                  <a:pt x="2" y="5"/>
                </a:lnTo>
                <a:lnTo>
                  <a:pt x="2" y="3"/>
                </a:lnTo>
                <a:lnTo>
                  <a:pt x="4" y="0"/>
                </a:lnTo>
                <a:lnTo>
                  <a:pt x="8" y="2"/>
                </a:lnTo>
                <a:lnTo>
                  <a:pt x="8" y="1"/>
                </a:lnTo>
                <a:lnTo>
                  <a:pt x="11" y="1"/>
                </a:lnTo>
                <a:lnTo>
                  <a:pt x="14" y="5"/>
                </a:lnTo>
                <a:lnTo>
                  <a:pt x="17" y="6"/>
                </a:lnTo>
                <a:lnTo>
                  <a:pt x="20" y="7"/>
                </a:lnTo>
                <a:lnTo>
                  <a:pt x="21" y="9"/>
                </a:lnTo>
                <a:lnTo>
                  <a:pt x="20" y="12"/>
                </a:lnTo>
                <a:lnTo>
                  <a:pt x="23" y="12"/>
                </a:lnTo>
                <a:lnTo>
                  <a:pt x="25" y="12"/>
                </a:lnTo>
                <a:lnTo>
                  <a:pt x="26" y="11"/>
                </a:lnTo>
                <a:lnTo>
                  <a:pt x="27" y="8"/>
                </a:lnTo>
                <a:lnTo>
                  <a:pt x="28" y="8"/>
                </a:lnTo>
                <a:lnTo>
                  <a:pt x="28" y="11"/>
                </a:lnTo>
                <a:lnTo>
                  <a:pt x="27" y="13"/>
                </a:lnTo>
                <a:lnTo>
                  <a:pt x="22" y="18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1" name="Freeform 139"/>
          <p:cNvSpPr>
            <a:spLocks/>
          </p:cNvSpPr>
          <p:nvPr/>
        </p:nvSpPr>
        <p:spPr bwMode="auto">
          <a:xfrm>
            <a:off x="3303588" y="3946965"/>
            <a:ext cx="114300" cy="217487"/>
          </a:xfrm>
          <a:custGeom>
            <a:avLst/>
            <a:gdLst>
              <a:gd name="T0" fmla="*/ 2147483647 w 8"/>
              <a:gd name="T1" fmla="*/ 0 h 15"/>
              <a:gd name="T2" fmla="*/ 2147483647 w 8"/>
              <a:gd name="T3" fmla="*/ 2147483647 h 15"/>
              <a:gd name="T4" fmla="*/ 2147483647 w 8"/>
              <a:gd name="T5" fmla="*/ 2147483647 h 15"/>
              <a:gd name="T6" fmla="*/ 2147483647 w 8"/>
              <a:gd name="T7" fmla="*/ 2147483647 h 15"/>
              <a:gd name="T8" fmla="*/ 0 w 8"/>
              <a:gd name="T9" fmla="*/ 2147483647 h 15"/>
              <a:gd name="T10" fmla="*/ 0 w 8"/>
              <a:gd name="T11" fmla="*/ 2147483647 h 15"/>
              <a:gd name="T12" fmla="*/ 2147483647 w 8"/>
              <a:gd name="T13" fmla="*/ 2147483647 h 15"/>
              <a:gd name="T14" fmla="*/ 2147483647 w 8"/>
              <a:gd name="T15" fmla="*/ 2147483647 h 15"/>
              <a:gd name="T16" fmla="*/ 2147483647 w 8"/>
              <a:gd name="T17" fmla="*/ 2147483647 h 15"/>
              <a:gd name="T18" fmla="*/ 2147483647 w 8"/>
              <a:gd name="T19" fmla="*/ 2147483647 h 15"/>
              <a:gd name="T20" fmla="*/ 2147483647 w 8"/>
              <a:gd name="T21" fmla="*/ 2147483647 h 15"/>
              <a:gd name="T22" fmla="*/ 2147483647 w 8"/>
              <a:gd name="T23" fmla="*/ 2147483647 h 15"/>
              <a:gd name="T24" fmla="*/ 2147483647 w 8"/>
              <a:gd name="T25" fmla="*/ 2147483647 h 15"/>
              <a:gd name="T26" fmla="*/ 2147483647 w 8"/>
              <a:gd name="T27" fmla="*/ 2147483647 h 15"/>
              <a:gd name="T28" fmla="*/ 2147483647 w 8"/>
              <a:gd name="T29" fmla="*/ 2147483647 h 15"/>
              <a:gd name="T30" fmla="*/ 2147483647 w 8"/>
              <a:gd name="T31" fmla="*/ 2147483647 h 15"/>
              <a:gd name="T32" fmla="*/ 2147483647 w 8"/>
              <a:gd name="T33" fmla="*/ 2147483647 h 15"/>
              <a:gd name="T34" fmla="*/ 2147483647 w 8"/>
              <a:gd name="T35" fmla="*/ 2147483647 h 15"/>
              <a:gd name="T36" fmla="*/ 2147483647 w 8"/>
              <a:gd name="T37" fmla="*/ 2147483647 h 15"/>
              <a:gd name="T38" fmla="*/ 2147483647 w 8"/>
              <a:gd name="T39" fmla="*/ 0 h 1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8"/>
              <a:gd name="T61" fmla="*/ 0 h 15"/>
              <a:gd name="T62" fmla="*/ 8 w 8"/>
              <a:gd name="T63" fmla="*/ 15 h 1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8" h="15">
                <a:moveTo>
                  <a:pt x="2" y="0"/>
                </a:moveTo>
                <a:lnTo>
                  <a:pt x="1" y="1"/>
                </a:lnTo>
                <a:lnTo>
                  <a:pt x="1" y="3"/>
                </a:lnTo>
                <a:lnTo>
                  <a:pt x="0" y="4"/>
                </a:lnTo>
                <a:lnTo>
                  <a:pt x="0" y="5"/>
                </a:lnTo>
                <a:lnTo>
                  <a:pt x="1" y="7"/>
                </a:lnTo>
                <a:lnTo>
                  <a:pt x="2" y="7"/>
                </a:lnTo>
                <a:lnTo>
                  <a:pt x="3" y="9"/>
                </a:lnTo>
                <a:lnTo>
                  <a:pt x="2" y="12"/>
                </a:lnTo>
                <a:lnTo>
                  <a:pt x="3" y="15"/>
                </a:lnTo>
                <a:lnTo>
                  <a:pt x="4" y="15"/>
                </a:lnTo>
                <a:lnTo>
                  <a:pt x="7" y="13"/>
                </a:lnTo>
                <a:lnTo>
                  <a:pt x="8" y="14"/>
                </a:lnTo>
                <a:lnTo>
                  <a:pt x="6" y="9"/>
                </a:lnTo>
                <a:lnTo>
                  <a:pt x="7" y="5"/>
                </a:lnTo>
                <a:lnTo>
                  <a:pt x="5" y="3"/>
                </a:lnTo>
                <a:lnTo>
                  <a:pt x="4" y="2"/>
                </a:lnTo>
                <a:lnTo>
                  <a:pt x="2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" name="Freeform 140"/>
          <p:cNvSpPr>
            <a:spLocks/>
          </p:cNvSpPr>
          <p:nvPr/>
        </p:nvSpPr>
        <p:spPr bwMode="auto">
          <a:xfrm>
            <a:off x="4786313" y="2519802"/>
            <a:ext cx="42862" cy="26988"/>
          </a:xfrm>
          <a:custGeom>
            <a:avLst/>
            <a:gdLst>
              <a:gd name="T0" fmla="*/ 0 w 3"/>
              <a:gd name="T1" fmla="*/ 0 h 2"/>
              <a:gd name="T2" fmla="*/ 0 w 3"/>
              <a:gd name="T3" fmla="*/ 2147483647 h 2"/>
              <a:gd name="T4" fmla="*/ 0 w 3"/>
              <a:gd name="T5" fmla="*/ 2147483647 h 2"/>
              <a:gd name="T6" fmla="*/ 2147483647 w 3"/>
              <a:gd name="T7" fmla="*/ 2147483647 h 2"/>
              <a:gd name="T8" fmla="*/ 2147483647 w 3"/>
              <a:gd name="T9" fmla="*/ 2147483647 h 2"/>
              <a:gd name="T10" fmla="*/ 2147483647 w 3"/>
              <a:gd name="T11" fmla="*/ 2147483647 h 2"/>
              <a:gd name="T12" fmla="*/ 2147483647 w 3"/>
              <a:gd name="T13" fmla="*/ 0 h 2"/>
              <a:gd name="T14" fmla="*/ 0 w 3"/>
              <a:gd name="T15" fmla="*/ 0 h 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"/>
              <a:gd name="T25" fmla="*/ 0 h 2"/>
              <a:gd name="T26" fmla="*/ 3 w 3"/>
              <a:gd name="T27" fmla="*/ 2 h 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" h="2">
                <a:moveTo>
                  <a:pt x="0" y="0"/>
                </a:moveTo>
                <a:lnTo>
                  <a:pt x="0" y="1"/>
                </a:lnTo>
                <a:lnTo>
                  <a:pt x="0" y="2"/>
                </a:lnTo>
                <a:lnTo>
                  <a:pt x="2" y="1"/>
                </a:lnTo>
                <a:lnTo>
                  <a:pt x="2" y="2"/>
                </a:lnTo>
                <a:lnTo>
                  <a:pt x="3" y="2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3" name="Freeform 141"/>
          <p:cNvSpPr>
            <a:spLocks/>
          </p:cNvSpPr>
          <p:nvPr/>
        </p:nvSpPr>
        <p:spPr bwMode="auto">
          <a:xfrm>
            <a:off x="5138738" y="2446777"/>
            <a:ext cx="53975" cy="73025"/>
          </a:xfrm>
          <a:custGeom>
            <a:avLst/>
            <a:gdLst>
              <a:gd name="T0" fmla="*/ 2147483647 w 4"/>
              <a:gd name="T1" fmla="*/ 2147483647 h 5"/>
              <a:gd name="T2" fmla="*/ 2147483647 w 4"/>
              <a:gd name="T3" fmla="*/ 2147483647 h 5"/>
              <a:gd name="T4" fmla="*/ 2147483647 w 4"/>
              <a:gd name="T5" fmla="*/ 2147483647 h 5"/>
              <a:gd name="T6" fmla="*/ 2147483647 w 4"/>
              <a:gd name="T7" fmla="*/ 2147483647 h 5"/>
              <a:gd name="T8" fmla="*/ 2147483647 w 4"/>
              <a:gd name="T9" fmla="*/ 2147483647 h 5"/>
              <a:gd name="T10" fmla="*/ 2147483647 w 4"/>
              <a:gd name="T11" fmla="*/ 2147483647 h 5"/>
              <a:gd name="T12" fmla="*/ 2147483647 w 4"/>
              <a:gd name="T13" fmla="*/ 2147483647 h 5"/>
              <a:gd name="T14" fmla="*/ 2147483647 w 4"/>
              <a:gd name="T15" fmla="*/ 0 h 5"/>
              <a:gd name="T16" fmla="*/ 2147483647 w 4"/>
              <a:gd name="T17" fmla="*/ 2147483647 h 5"/>
              <a:gd name="T18" fmla="*/ 0 w 4"/>
              <a:gd name="T19" fmla="*/ 2147483647 h 5"/>
              <a:gd name="T20" fmla="*/ 0 w 4"/>
              <a:gd name="T21" fmla="*/ 2147483647 h 5"/>
              <a:gd name="T22" fmla="*/ 2147483647 w 4"/>
              <a:gd name="T23" fmla="*/ 2147483647 h 5"/>
              <a:gd name="T24" fmla="*/ 2147483647 w 4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"/>
              <a:gd name="T40" fmla="*/ 0 h 5"/>
              <a:gd name="T41" fmla="*/ 4 w 4"/>
              <a:gd name="T42" fmla="*/ 5 h 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" h="5">
                <a:moveTo>
                  <a:pt x="1" y="5"/>
                </a:moveTo>
                <a:lnTo>
                  <a:pt x="2" y="5"/>
                </a:lnTo>
                <a:lnTo>
                  <a:pt x="3" y="3"/>
                </a:lnTo>
                <a:lnTo>
                  <a:pt x="4" y="3"/>
                </a:lnTo>
                <a:lnTo>
                  <a:pt x="4" y="2"/>
                </a:lnTo>
                <a:lnTo>
                  <a:pt x="3" y="2"/>
                </a:lnTo>
                <a:lnTo>
                  <a:pt x="4" y="0"/>
                </a:lnTo>
                <a:lnTo>
                  <a:pt x="1" y="1"/>
                </a:lnTo>
                <a:lnTo>
                  <a:pt x="0" y="2"/>
                </a:lnTo>
                <a:lnTo>
                  <a:pt x="0" y="4"/>
                </a:lnTo>
                <a:lnTo>
                  <a:pt x="1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4" name="Freeform 142"/>
          <p:cNvSpPr>
            <a:spLocks/>
          </p:cNvSpPr>
          <p:nvPr/>
        </p:nvSpPr>
        <p:spPr bwMode="auto">
          <a:xfrm>
            <a:off x="5081588" y="2662677"/>
            <a:ext cx="14287" cy="14288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0 h 1"/>
              <a:gd name="T4" fmla="*/ 2147483647 w 1"/>
              <a:gd name="T5" fmla="*/ 2147483647 h 1"/>
              <a:gd name="T6" fmla="*/ 0 w 1"/>
              <a:gd name="T7" fmla="*/ 2147483647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1"/>
                </a:moveTo>
                <a:lnTo>
                  <a:pt x="0" y="0"/>
                </a:lnTo>
                <a:lnTo>
                  <a:pt x="1" y="1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5" name="Freeform 143"/>
          <p:cNvSpPr>
            <a:spLocks/>
          </p:cNvSpPr>
          <p:nvPr/>
        </p:nvSpPr>
        <p:spPr bwMode="auto">
          <a:xfrm>
            <a:off x="5164138" y="2707127"/>
            <a:ext cx="182562" cy="69850"/>
          </a:xfrm>
          <a:custGeom>
            <a:avLst/>
            <a:gdLst>
              <a:gd name="T0" fmla="*/ 0 w 13"/>
              <a:gd name="T1" fmla="*/ 2147483647 h 5"/>
              <a:gd name="T2" fmla="*/ 0 w 13"/>
              <a:gd name="T3" fmla="*/ 2147483647 h 5"/>
              <a:gd name="T4" fmla="*/ 2147483647 w 13"/>
              <a:gd name="T5" fmla="*/ 2147483647 h 5"/>
              <a:gd name="T6" fmla="*/ 2147483647 w 13"/>
              <a:gd name="T7" fmla="*/ 2147483647 h 5"/>
              <a:gd name="T8" fmla="*/ 2147483647 w 13"/>
              <a:gd name="T9" fmla="*/ 2147483647 h 5"/>
              <a:gd name="T10" fmla="*/ 2147483647 w 13"/>
              <a:gd name="T11" fmla="*/ 2147483647 h 5"/>
              <a:gd name="T12" fmla="*/ 2147483647 w 13"/>
              <a:gd name="T13" fmla="*/ 2147483647 h 5"/>
              <a:gd name="T14" fmla="*/ 2147483647 w 13"/>
              <a:gd name="T15" fmla="*/ 2147483647 h 5"/>
              <a:gd name="T16" fmla="*/ 2147483647 w 13"/>
              <a:gd name="T17" fmla="*/ 2147483647 h 5"/>
              <a:gd name="T18" fmla="*/ 2147483647 w 13"/>
              <a:gd name="T19" fmla="*/ 2147483647 h 5"/>
              <a:gd name="T20" fmla="*/ 2147483647 w 13"/>
              <a:gd name="T21" fmla="*/ 2147483647 h 5"/>
              <a:gd name="T22" fmla="*/ 2147483647 w 13"/>
              <a:gd name="T23" fmla="*/ 0 h 5"/>
              <a:gd name="T24" fmla="*/ 2147483647 w 13"/>
              <a:gd name="T25" fmla="*/ 0 h 5"/>
              <a:gd name="T26" fmla="*/ 2147483647 w 13"/>
              <a:gd name="T27" fmla="*/ 0 h 5"/>
              <a:gd name="T28" fmla="*/ 2147483647 w 13"/>
              <a:gd name="T29" fmla="*/ 0 h 5"/>
              <a:gd name="T30" fmla="*/ 2147483647 w 13"/>
              <a:gd name="T31" fmla="*/ 2147483647 h 5"/>
              <a:gd name="T32" fmla="*/ 2147483647 w 13"/>
              <a:gd name="T33" fmla="*/ 2147483647 h 5"/>
              <a:gd name="T34" fmla="*/ 0 w 13"/>
              <a:gd name="T35" fmla="*/ 2147483647 h 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"/>
              <a:gd name="T55" fmla="*/ 0 h 5"/>
              <a:gd name="T56" fmla="*/ 13 w 13"/>
              <a:gd name="T57" fmla="*/ 5 h 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" h="5">
                <a:moveTo>
                  <a:pt x="0" y="3"/>
                </a:moveTo>
                <a:lnTo>
                  <a:pt x="0" y="3"/>
                </a:lnTo>
                <a:lnTo>
                  <a:pt x="1" y="3"/>
                </a:lnTo>
                <a:lnTo>
                  <a:pt x="1" y="4"/>
                </a:lnTo>
                <a:lnTo>
                  <a:pt x="2" y="4"/>
                </a:lnTo>
                <a:lnTo>
                  <a:pt x="4" y="3"/>
                </a:lnTo>
                <a:lnTo>
                  <a:pt x="5" y="4"/>
                </a:lnTo>
                <a:lnTo>
                  <a:pt x="7" y="5"/>
                </a:lnTo>
                <a:lnTo>
                  <a:pt x="11" y="4"/>
                </a:lnTo>
                <a:lnTo>
                  <a:pt x="13" y="1"/>
                </a:lnTo>
                <a:lnTo>
                  <a:pt x="12" y="0"/>
                </a:lnTo>
                <a:lnTo>
                  <a:pt x="9" y="0"/>
                </a:lnTo>
                <a:lnTo>
                  <a:pt x="7" y="0"/>
                </a:lnTo>
                <a:lnTo>
                  <a:pt x="5" y="1"/>
                </a:lnTo>
                <a:lnTo>
                  <a:pt x="6" y="2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6" name="Freeform 144"/>
          <p:cNvSpPr>
            <a:spLocks/>
          </p:cNvSpPr>
          <p:nvPr/>
        </p:nvSpPr>
        <p:spPr bwMode="auto">
          <a:xfrm>
            <a:off x="5081588" y="2734115"/>
            <a:ext cx="111125" cy="58737"/>
          </a:xfrm>
          <a:custGeom>
            <a:avLst/>
            <a:gdLst>
              <a:gd name="T0" fmla="*/ 2147483647 w 8"/>
              <a:gd name="T1" fmla="*/ 2147483647 h 4"/>
              <a:gd name="T2" fmla="*/ 2147483647 w 8"/>
              <a:gd name="T3" fmla="*/ 2147483647 h 4"/>
              <a:gd name="T4" fmla="*/ 0 w 8"/>
              <a:gd name="T5" fmla="*/ 2147483647 h 4"/>
              <a:gd name="T6" fmla="*/ 0 w 8"/>
              <a:gd name="T7" fmla="*/ 2147483647 h 4"/>
              <a:gd name="T8" fmla="*/ 2147483647 w 8"/>
              <a:gd name="T9" fmla="*/ 2147483647 h 4"/>
              <a:gd name="T10" fmla="*/ 2147483647 w 8"/>
              <a:gd name="T11" fmla="*/ 0 h 4"/>
              <a:gd name="T12" fmla="*/ 2147483647 w 8"/>
              <a:gd name="T13" fmla="*/ 2147483647 h 4"/>
              <a:gd name="T14" fmla="*/ 2147483647 w 8"/>
              <a:gd name="T15" fmla="*/ 2147483647 h 4"/>
              <a:gd name="T16" fmla="*/ 2147483647 w 8"/>
              <a:gd name="T17" fmla="*/ 2147483647 h 4"/>
              <a:gd name="T18" fmla="*/ 2147483647 w 8"/>
              <a:gd name="T19" fmla="*/ 2147483647 h 4"/>
              <a:gd name="T20" fmla="*/ 2147483647 w 8"/>
              <a:gd name="T21" fmla="*/ 2147483647 h 4"/>
              <a:gd name="T22" fmla="*/ 2147483647 w 8"/>
              <a:gd name="T23" fmla="*/ 2147483647 h 4"/>
              <a:gd name="T24" fmla="*/ 2147483647 w 8"/>
              <a:gd name="T25" fmla="*/ 2147483647 h 4"/>
              <a:gd name="T26" fmla="*/ 2147483647 w 8"/>
              <a:gd name="T27" fmla="*/ 2147483647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"/>
              <a:gd name="T43" fmla="*/ 0 h 4"/>
              <a:gd name="T44" fmla="*/ 8 w 8"/>
              <a:gd name="T45" fmla="*/ 4 h 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" h="4">
                <a:moveTo>
                  <a:pt x="2" y="4"/>
                </a:moveTo>
                <a:lnTo>
                  <a:pt x="1" y="3"/>
                </a:lnTo>
                <a:lnTo>
                  <a:pt x="0" y="3"/>
                </a:lnTo>
                <a:lnTo>
                  <a:pt x="2" y="1"/>
                </a:lnTo>
                <a:lnTo>
                  <a:pt x="3" y="0"/>
                </a:lnTo>
                <a:lnTo>
                  <a:pt x="6" y="1"/>
                </a:lnTo>
                <a:lnTo>
                  <a:pt x="7" y="2"/>
                </a:lnTo>
                <a:lnTo>
                  <a:pt x="8" y="2"/>
                </a:lnTo>
                <a:lnTo>
                  <a:pt x="7" y="3"/>
                </a:lnTo>
                <a:lnTo>
                  <a:pt x="6" y="3"/>
                </a:lnTo>
                <a:lnTo>
                  <a:pt x="5" y="4"/>
                </a:lnTo>
                <a:lnTo>
                  <a:pt x="4" y="3"/>
                </a:lnTo>
                <a:lnTo>
                  <a:pt x="2" y="4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7" name="Freeform 145"/>
          <p:cNvSpPr>
            <a:spLocks/>
          </p:cNvSpPr>
          <p:nvPr/>
        </p:nvSpPr>
        <p:spPr bwMode="auto">
          <a:xfrm>
            <a:off x="5402263" y="2894452"/>
            <a:ext cx="42862" cy="85725"/>
          </a:xfrm>
          <a:custGeom>
            <a:avLst/>
            <a:gdLst>
              <a:gd name="T0" fmla="*/ 2147483647 w 3"/>
              <a:gd name="T1" fmla="*/ 2147483647 h 6"/>
              <a:gd name="T2" fmla="*/ 2147483647 w 3"/>
              <a:gd name="T3" fmla="*/ 2147483647 h 6"/>
              <a:gd name="T4" fmla="*/ 2147483647 w 3"/>
              <a:gd name="T5" fmla="*/ 2147483647 h 6"/>
              <a:gd name="T6" fmla="*/ 2147483647 w 3"/>
              <a:gd name="T7" fmla="*/ 2147483647 h 6"/>
              <a:gd name="T8" fmla="*/ 2147483647 w 3"/>
              <a:gd name="T9" fmla="*/ 2147483647 h 6"/>
              <a:gd name="T10" fmla="*/ 0 w 3"/>
              <a:gd name="T11" fmla="*/ 2147483647 h 6"/>
              <a:gd name="T12" fmla="*/ 0 w 3"/>
              <a:gd name="T13" fmla="*/ 2147483647 h 6"/>
              <a:gd name="T14" fmla="*/ 0 w 3"/>
              <a:gd name="T15" fmla="*/ 0 h 6"/>
              <a:gd name="T16" fmla="*/ 2147483647 w 3"/>
              <a:gd name="T17" fmla="*/ 0 h 6"/>
              <a:gd name="T18" fmla="*/ 2147483647 w 3"/>
              <a:gd name="T19" fmla="*/ 2147483647 h 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6"/>
              <a:gd name="T32" fmla="*/ 3 w 3"/>
              <a:gd name="T33" fmla="*/ 6 h 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6">
                <a:moveTo>
                  <a:pt x="2" y="2"/>
                </a:moveTo>
                <a:lnTo>
                  <a:pt x="3" y="4"/>
                </a:lnTo>
                <a:lnTo>
                  <a:pt x="1" y="6"/>
                </a:lnTo>
                <a:lnTo>
                  <a:pt x="0" y="5"/>
                </a:lnTo>
                <a:lnTo>
                  <a:pt x="0" y="1"/>
                </a:lnTo>
                <a:lnTo>
                  <a:pt x="0" y="0"/>
                </a:lnTo>
                <a:lnTo>
                  <a:pt x="1" y="0"/>
                </a:lnTo>
                <a:lnTo>
                  <a:pt x="2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8" name="Freeform 146"/>
          <p:cNvSpPr>
            <a:spLocks/>
          </p:cNvSpPr>
          <p:nvPr/>
        </p:nvSpPr>
        <p:spPr bwMode="auto">
          <a:xfrm>
            <a:off x="5319713" y="2707127"/>
            <a:ext cx="153987" cy="85725"/>
          </a:xfrm>
          <a:custGeom>
            <a:avLst/>
            <a:gdLst>
              <a:gd name="T0" fmla="*/ 0 w 11"/>
              <a:gd name="T1" fmla="*/ 2147483647 h 6"/>
              <a:gd name="T2" fmla="*/ 2147483647 w 11"/>
              <a:gd name="T3" fmla="*/ 2147483647 h 6"/>
              <a:gd name="T4" fmla="*/ 2147483647 w 11"/>
              <a:gd name="T5" fmla="*/ 2147483647 h 6"/>
              <a:gd name="T6" fmla="*/ 2147483647 w 11"/>
              <a:gd name="T7" fmla="*/ 2147483647 h 6"/>
              <a:gd name="T8" fmla="*/ 2147483647 w 11"/>
              <a:gd name="T9" fmla="*/ 2147483647 h 6"/>
              <a:gd name="T10" fmla="*/ 2147483647 w 11"/>
              <a:gd name="T11" fmla="*/ 2147483647 h 6"/>
              <a:gd name="T12" fmla="*/ 2147483647 w 11"/>
              <a:gd name="T13" fmla="*/ 2147483647 h 6"/>
              <a:gd name="T14" fmla="*/ 2147483647 w 11"/>
              <a:gd name="T15" fmla="*/ 2147483647 h 6"/>
              <a:gd name="T16" fmla="*/ 2147483647 w 11"/>
              <a:gd name="T17" fmla="*/ 0 h 6"/>
              <a:gd name="T18" fmla="*/ 2147483647 w 11"/>
              <a:gd name="T19" fmla="*/ 2147483647 h 6"/>
              <a:gd name="T20" fmla="*/ 2147483647 w 11"/>
              <a:gd name="T21" fmla="*/ 2147483647 h 6"/>
              <a:gd name="T22" fmla="*/ 0 w 11"/>
              <a:gd name="T23" fmla="*/ 2147483647 h 6"/>
              <a:gd name="T24" fmla="*/ 0 w 11"/>
              <a:gd name="T25" fmla="*/ 2147483647 h 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1"/>
              <a:gd name="T40" fmla="*/ 0 h 6"/>
              <a:gd name="T41" fmla="*/ 11 w 11"/>
              <a:gd name="T42" fmla="*/ 6 h 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1" h="6">
                <a:moveTo>
                  <a:pt x="0" y="4"/>
                </a:moveTo>
                <a:lnTo>
                  <a:pt x="3" y="6"/>
                </a:lnTo>
                <a:lnTo>
                  <a:pt x="7" y="5"/>
                </a:lnTo>
                <a:lnTo>
                  <a:pt x="8" y="5"/>
                </a:lnTo>
                <a:lnTo>
                  <a:pt x="10" y="2"/>
                </a:lnTo>
                <a:lnTo>
                  <a:pt x="11" y="2"/>
                </a:lnTo>
                <a:lnTo>
                  <a:pt x="10" y="1"/>
                </a:lnTo>
                <a:lnTo>
                  <a:pt x="8" y="0"/>
                </a:lnTo>
                <a:lnTo>
                  <a:pt x="4" y="2"/>
                </a:lnTo>
                <a:lnTo>
                  <a:pt x="2" y="1"/>
                </a:lnTo>
                <a:lnTo>
                  <a:pt x="0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9" name="Freeform 147"/>
          <p:cNvSpPr>
            <a:spLocks/>
          </p:cNvSpPr>
          <p:nvPr/>
        </p:nvSpPr>
        <p:spPr bwMode="auto">
          <a:xfrm>
            <a:off x="6100763" y="3284977"/>
            <a:ext cx="57150" cy="41275"/>
          </a:xfrm>
          <a:custGeom>
            <a:avLst/>
            <a:gdLst>
              <a:gd name="T0" fmla="*/ 0 w 4"/>
              <a:gd name="T1" fmla="*/ 2147483647 h 3"/>
              <a:gd name="T2" fmla="*/ 2147483647 w 4"/>
              <a:gd name="T3" fmla="*/ 0 h 3"/>
              <a:gd name="T4" fmla="*/ 2147483647 w 4"/>
              <a:gd name="T5" fmla="*/ 0 h 3"/>
              <a:gd name="T6" fmla="*/ 2147483647 w 4"/>
              <a:gd name="T7" fmla="*/ 2147483647 h 3"/>
              <a:gd name="T8" fmla="*/ 2147483647 w 4"/>
              <a:gd name="T9" fmla="*/ 2147483647 h 3"/>
              <a:gd name="T10" fmla="*/ 2147483647 w 4"/>
              <a:gd name="T11" fmla="*/ 2147483647 h 3"/>
              <a:gd name="T12" fmla="*/ 2147483647 w 4"/>
              <a:gd name="T13" fmla="*/ 2147483647 h 3"/>
              <a:gd name="T14" fmla="*/ 0 w 4"/>
              <a:gd name="T15" fmla="*/ 2147483647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3"/>
              <a:gd name="T26" fmla="*/ 4 w 4"/>
              <a:gd name="T27" fmla="*/ 3 h 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3">
                <a:moveTo>
                  <a:pt x="0" y="1"/>
                </a:moveTo>
                <a:lnTo>
                  <a:pt x="2" y="0"/>
                </a:lnTo>
                <a:lnTo>
                  <a:pt x="3" y="0"/>
                </a:lnTo>
                <a:lnTo>
                  <a:pt x="3" y="1"/>
                </a:lnTo>
                <a:lnTo>
                  <a:pt x="2" y="1"/>
                </a:lnTo>
                <a:lnTo>
                  <a:pt x="4" y="3"/>
                </a:lnTo>
                <a:lnTo>
                  <a:pt x="3" y="3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0" name="Freeform 148"/>
          <p:cNvSpPr>
            <a:spLocks/>
          </p:cNvSpPr>
          <p:nvPr/>
        </p:nvSpPr>
        <p:spPr bwMode="auto">
          <a:xfrm>
            <a:off x="6061075" y="3299265"/>
            <a:ext cx="39688" cy="14287"/>
          </a:xfrm>
          <a:custGeom>
            <a:avLst/>
            <a:gdLst>
              <a:gd name="T0" fmla="*/ 0 w 3"/>
              <a:gd name="T1" fmla="*/ 0 h 1"/>
              <a:gd name="T2" fmla="*/ 2147483647 w 3"/>
              <a:gd name="T3" fmla="*/ 0 h 1"/>
              <a:gd name="T4" fmla="*/ 2147483647 w 3"/>
              <a:gd name="T5" fmla="*/ 0 h 1"/>
              <a:gd name="T6" fmla="*/ 2147483647 w 3"/>
              <a:gd name="T7" fmla="*/ 2147483647 h 1"/>
              <a:gd name="T8" fmla="*/ 0 w 3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1"/>
              <a:gd name="T17" fmla="*/ 3 w 3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1">
                <a:moveTo>
                  <a:pt x="0" y="0"/>
                </a:moveTo>
                <a:lnTo>
                  <a:pt x="1" y="0"/>
                </a:lnTo>
                <a:lnTo>
                  <a:pt x="3" y="0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1" name="Freeform 150"/>
          <p:cNvSpPr>
            <a:spLocks/>
          </p:cNvSpPr>
          <p:nvPr/>
        </p:nvSpPr>
        <p:spPr bwMode="auto">
          <a:xfrm>
            <a:off x="6003925" y="3818377"/>
            <a:ext cx="42863" cy="57150"/>
          </a:xfrm>
          <a:custGeom>
            <a:avLst/>
            <a:gdLst>
              <a:gd name="T0" fmla="*/ 2147483647 w 3"/>
              <a:gd name="T1" fmla="*/ 2147483647 h 4"/>
              <a:gd name="T2" fmla="*/ 2147483647 w 3"/>
              <a:gd name="T3" fmla="*/ 2147483647 h 4"/>
              <a:gd name="T4" fmla="*/ 2147483647 w 3"/>
              <a:gd name="T5" fmla="*/ 2147483647 h 4"/>
              <a:gd name="T6" fmla="*/ 2147483647 w 3"/>
              <a:gd name="T7" fmla="*/ 0 h 4"/>
              <a:gd name="T8" fmla="*/ 2147483647 w 3"/>
              <a:gd name="T9" fmla="*/ 0 h 4"/>
              <a:gd name="T10" fmla="*/ 2147483647 w 3"/>
              <a:gd name="T11" fmla="*/ 0 h 4"/>
              <a:gd name="T12" fmla="*/ 2147483647 w 3"/>
              <a:gd name="T13" fmla="*/ 0 h 4"/>
              <a:gd name="T14" fmla="*/ 0 w 3"/>
              <a:gd name="T15" fmla="*/ 2147483647 h 4"/>
              <a:gd name="T16" fmla="*/ 2147483647 w 3"/>
              <a:gd name="T17" fmla="*/ 2147483647 h 4"/>
              <a:gd name="T18" fmla="*/ 2147483647 w 3"/>
              <a:gd name="T19" fmla="*/ 2147483647 h 4"/>
              <a:gd name="T20" fmla="*/ 2147483647 w 3"/>
              <a:gd name="T21" fmla="*/ 2147483647 h 4"/>
              <a:gd name="T22" fmla="*/ 2147483647 w 3"/>
              <a:gd name="T23" fmla="*/ 2147483647 h 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"/>
              <a:gd name="T37" fmla="*/ 0 h 4"/>
              <a:gd name="T38" fmla="*/ 3 w 3"/>
              <a:gd name="T39" fmla="*/ 4 h 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" h="4">
                <a:moveTo>
                  <a:pt x="3" y="2"/>
                </a:moveTo>
                <a:lnTo>
                  <a:pt x="2" y="2"/>
                </a:lnTo>
                <a:lnTo>
                  <a:pt x="3" y="1"/>
                </a:lnTo>
                <a:lnTo>
                  <a:pt x="3" y="0"/>
                </a:lnTo>
                <a:lnTo>
                  <a:pt x="2" y="0"/>
                </a:lnTo>
                <a:lnTo>
                  <a:pt x="1" y="0"/>
                </a:lnTo>
                <a:lnTo>
                  <a:pt x="0" y="3"/>
                </a:lnTo>
                <a:lnTo>
                  <a:pt x="1" y="3"/>
                </a:lnTo>
                <a:lnTo>
                  <a:pt x="2" y="3"/>
                </a:lnTo>
                <a:lnTo>
                  <a:pt x="2" y="4"/>
                </a:lnTo>
                <a:lnTo>
                  <a:pt x="3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2" name="Freeform 151"/>
          <p:cNvSpPr>
            <a:spLocks/>
          </p:cNvSpPr>
          <p:nvPr/>
        </p:nvSpPr>
        <p:spPr bwMode="auto">
          <a:xfrm>
            <a:off x="5989638" y="3832665"/>
            <a:ext cx="266700" cy="419100"/>
          </a:xfrm>
          <a:custGeom>
            <a:avLst/>
            <a:gdLst>
              <a:gd name="T0" fmla="*/ 2147483647 w 19"/>
              <a:gd name="T1" fmla="*/ 2147483647 h 29"/>
              <a:gd name="T2" fmla="*/ 0 w 19"/>
              <a:gd name="T3" fmla="*/ 2147483647 h 29"/>
              <a:gd name="T4" fmla="*/ 0 w 19"/>
              <a:gd name="T5" fmla="*/ 2147483647 h 29"/>
              <a:gd name="T6" fmla="*/ 2147483647 w 19"/>
              <a:gd name="T7" fmla="*/ 2147483647 h 29"/>
              <a:gd name="T8" fmla="*/ 2147483647 w 19"/>
              <a:gd name="T9" fmla="*/ 2147483647 h 29"/>
              <a:gd name="T10" fmla="*/ 2147483647 w 19"/>
              <a:gd name="T11" fmla="*/ 2147483647 h 29"/>
              <a:gd name="T12" fmla="*/ 2147483647 w 19"/>
              <a:gd name="T13" fmla="*/ 2147483647 h 29"/>
              <a:gd name="T14" fmla="*/ 2147483647 w 19"/>
              <a:gd name="T15" fmla="*/ 2147483647 h 29"/>
              <a:gd name="T16" fmla="*/ 2147483647 w 19"/>
              <a:gd name="T17" fmla="*/ 2147483647 h 29"/>
              <a:gd name="T18" fmla="*/ 2147483647 w 19"/>
              <a:gd name="T19" fmla="*/ 2147483647 h 29"/>
              <a:gd name="T20" fmla="*/ 2147483647 w 19"/>
              <a:gd name="T21" fmla="*/ 2147483647 h 29"/>
              <a:gd name="T22" fmla="*/ 2147483647 w 19"/>
              <a:gd name="T23" fmla="*/ 0 h 29"/>
              <a:gd name="T24" fmla="*/ 2147483647 w 19"/>
              <a:gd name="T25" fmla="*/ 2147483647 h 29"/>
              <a:gd name="T26" fmla="*/ 2147483647 w 19"/>
              <a:gd name="T27" fmla="*/ 2147483647 h 29"/>
              <a:gd name="T28" fmla="*/ 2147483647 w 19"/>
              <a:gd name="T29" fmla="*/ 2147483647 h 29"/>
              <a:gd name="T30" fmla="*/ 2147483647 w 19"/>
              <a:gd name="T31" fmla="*/ 2147483647 h 29"/>
              <a:gd name="T32" fmla="*/ 2147483647 w 19"/>
              <a:gd name="T33" fmla="*/ 2147483647 h 29"/>
              <a:gd name="T34" fmla="*/ 2147483647 w 19"/>
              <a:gd name="T35" fmla="*/ 2147483647 h 29"/>
              <a:gd name="T36" fmla="*/ 2147483647 w 19"/>
              <a:gd name="T37" fmla="*/ 2147483647 h 29"/>
              <a:gd name="T38" fmla="*/ 2147483647 w 19"/>
              <a:gd name="T39" fmla="*/ 2147483647 h 29"/>
              <a:gd name="T40" fmla="*/ 2147483647 w 19"/>
              <a:gd name="T41" fmla="*/ 2147483647 h 29"/>
              <a:gd name="T42" fmla="*/ 2147483647 w 19"/>
              <a:gd name="T43" fmla="*/ 2147483647 h 29"/>
              <a:gd name="T44" fmla="*/ 2147483647 w 19"/>
              <a:gd name="T45" fmla="*/ 2147483647 h 29"/>
              <a:gd name="T46" fmla="*/ 2147483647 w 19"/>
              <a:gd name="T47" fmla="*/ 2147483647 h 29"/>
              <a:gd name="T48" fmla="*/ 2147483647 w 19"/>
              <a:gd name="T49" fmla="*/ 2147483647 h 29"/>
              <a:gd name="T50" fmla="*/ 2147483647 w 19"/>
              <a:gd name="T51" fmla="*/ 2147483647 h 2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9"/>
              <a:gd name="T79" fmla="*/ 0 h 29"/>
              <a:gd name="T80" fmla="*/ 19 w 19"/>
              <a:gd name="T81" fmla="*/ 29 h 2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9" h="29">
                <a:moveTo>
                  <a:pt x="2" y="17"/>
                </a:moveTo>
                <a:lnTo>
                  <a:pt x="0" y="20"/>
                </a:lnTo>
                <a:lnTo>
                  <a:pt x="0" y="27"/>
                </a:lnTo>
                <a:lnTo>
                  <a:pt x="1" y="29"/>
                </a:lnTo>
                <a:lnTo>
                  <a:pt x="4" y="25"/>
                </a:lnTo>
                <a:lnTo>
                  <a:pt x="10" y="20"/>
                </a:lnTo>
                <a:lnTo>
                  <a:pt x="13" y="17"/>
                </a:lnTo>
                <a:lnTo>
                  <a:pt x="15" y="13"/>
                </a:lnTo>
                <a:lnTo>
                  <a:pt x="19" y="4"/>
                </a:lnTo>
                <a:lnTo>
                  <a:pt x="19" y="1"/>
                </a:lnTo>
                <a:lnTo>
                  <a:pt x="18" y="0"/>
                </a:lnTo>
                <a:lnTo>
                  <a:pt x="17" y="1"/>
                </a:lnTo>
                <a:lnTo>
                  <a:pt x="15" y="2"/>
                </a:lnTo>
                <a:lnTo>
                  <a:pt x="12" y="2"/>
                </a:lnTo>
                <a:lnTo>
                  <a:pt x="7" y="4"/>
                </a:lnTo>
                <a:lnTo>
                  <a:pt x="6" y="4"/>
                </a:lnTo>
                <a:lnTo>
                  <a:pt x="4" y="1"/>
                </a:lnTo>
                <a:lnTo>
                  <a:pt x="3" y="3"/>
                </a:lnTo>
                <a:lnTo>
                  <a:pt x="3" y="4"/>
                </a:lnTo>
                <a:lnTo>
                  <a:pt x="6" y="6"/>
                </a:lnTo>
                <a:lnTo>
                  <a:pt x="11" y="9"/>
                </a:lnTo>
                <a:lnTo>
                  <a:pt x="13" y="9"/>
                </a:lnTo>
                <a:lnTo>
                  <a:pt x="8" y="15"/>
                </a:lnTo>
                <a:lnTo>
                  <a:pt x="5" y="15"/>
                </a:lnTo>
                <a:lnTo>
                  <a:pt x="2" y="1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3" name="Freeform 152"/>
          <p:cNvSpPr>
            <a:spLocks/>
          </p:cNvSpPr>
          <p:nvPr/>
        </p:nvSpPr>
        <p:spPr bwMode="auto">
          <a:xfrm>
            <a:off x="4479925" y="3773927"/>
            <a:ext cx="69850" cy="28575"/>
          </a:xfrm>
          <a:custGeom>
            <a:avLst/>
            <a:gdLst>
              <a:gd name="T0" fmla="*/ 0 w 5"/>
              <a:gd name="T1" fmla="*/ 2147483647 h 2"/>
              <a:gd name="T2" fmla="*/ 2147483647 w 5"/>
              <a:gd name="T3" fmla="*/ 2147483647 h 2"/>
              <a:gd name="T4" fmla="*/ 2147483647 w 5"/>
              <a:gd name="T5" fmla="*/ 2147483647 h 2"/>
              <a:gd name="T6" fmla="*/ 2147483647 w 5"/>
              <a:gd name="T7" fmla="*/ 2147483647 h 2"/>
              <a:gd name="T8" fmla="*/ 2147483647 w 5"/>
              <a:gd name="T9" fmla="*/ 0 h 2"/>
              <a:gd name="T10" fmla="*/ 0 w 5"/>
              <a:gd name="T11" fmla="*/ 0 h 2"/>
              <a:gd name="T12" fmla="*/ 0 w 5"/>
              <a:gd name="T13" fmla="*/ 0 h 2"/>
              <a:gd name="T14" fmla="*/ 0 w 5"/>
              <a:gd name="T15" fmla="*/ 2147483647 h 2"/>
              <a:gd name="T16" fmla="*/ 0 w 5"/>
              <a:gd name="T17" fmla="*/ 2147483647 h 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"/>
              <a:gd name="T28" fmla="*/ 0 h 2"/>
              <a:gd name="T29" fmla="*/ 5 w 5"/>
              <a:gd name="T30" fmla="*/ 2 h 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" h="2">
                <a:moveTo>
                  <a:pt x="0" y="2"/>
                </a:moveTo>
                <a:lnTo>
                  <a:pt x="3" y="1"/>
                </a:lnTo>
                <a:lnTo>
                  <a:pt x="5" y="1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4" name="Freeform 153"/>
          <p:cNvSpPr>
            <a:spLocks/>
          </p:cNvSpPr>
          <p:nvPr/>
        </p:nvSpPr>
        <p:spPr bwMode="auto">
          <a:xfrm>
            <a:off x="4479925" y="3818377"/>
            <a:ext cx="69850" cy="42863"/>
          </a:xfrm>
          <a:custGeom>
            <a:avLst/>
            <a:gdLst>
              <a:gd name="T0" fmla="*/ 2147483647 w 5"/>
              <a:gd name="T1" fmla="*/ 0 h 3"/>
              <a:gd name="T2" fmla="*/ 2147483647 w 5"/>
              <a:gd name="T3" fmla="*/ 2147483647 h 3"/>
              <a:gd name="T4" fmla="*/ 2147483647 w 5"/>
              <a:gd name="T5" fmla="*/ 2147483647 h 3"/>
              <a:gd name="T6" fmla="*/ 2147483647 w 5"/>
              <a:gd name="T7" fmla="*/ 2147483647 h 3"/>
              <a:gd name="T8" fmla="*/ 2147483647 w 5"/>
              <a:gd name="T9" fmla="*/ 2147483647 h 3"/>
              <a:gd name="T10" fmla="*/ 2147483647 w 5"/>
              <a:gd name="T11" fmla="*/ 2147483647 h 3"/>
              <a:gd name="T12" fmla="*/ 2147483647 w 5"/>
              <a:gd name="T13" fmla="*/ 2147483647 h 3"/>
              <a:gd name="T14" fmla="*/ 2147483647 w 5"/>
              <a:gd name="T15" fmla="*/ 2147483647 h 3"/>
              <a:gd name="T16" fmla="*/ 0 w 5"/>
              <a:gd name="T17" fmla="*/ 0 h 3"/>
              <a:gd name="T18" fmla="*/ 0 w 5"/>
              <a:gd name="T19" fmla="*/ 0 h 3"/>
              <a:gd name="T20" fmla="*/ 2147483647 w 5"/>
              <a:gd name="T21" fmla="*/ 0 h 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"/>
              <a:gd name="T34" fmla="*/ 0 h 3"/>
              <a:gd name="T35" fmla="*/ 5 w 5"/>
              <a:gd name="T36" fmla="*/ 3 h 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" h="3">
                <a:moveTo>
                  <a:pt x="5" y="0"/>
                </a:moveTo>
                <a:lnTo>
                  <a:pt x="5" y="2"/>
                </a:lnTo>
                <a:lnTo>
                  <a:pt x="4" y="2"/>
                </a:lnTo>
                <a:lnTo>
                  <a:pt x="3" y="3"/>
                </a:lnTo>
                <a:lnTo>
                  <a:pt x="2" y="3"/>
                </a:lnTo>
                <a:lnTo>
                  <a:pt x="2" y="1"/>
                </a:lnTo>
                <a:lnTo>
                  <a:pt x="1" y="1"/>
                </a:lnTo>
                <a:lnTo>
                  <a:pt x="0" y="0"/>
                </a:lnTo>
                <a:lnTo>
                  <a:pt x="5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5" name="Freeform 154"/>
          <p:cNvSpPr>
            <a:spLocks/>
          </p:cNvSpPr>
          <p:nvPr/>
        </p:nvSpPr>
        <p:spPr bwMode="auto">
          <a:xfrm>
            <a:off x="4564063" y="3891402"/>
            <a:ext cx="82550" cy="100013"/>
          </a:xfrm>
          <a:custGeom>
            <a:avLst/>
            <a:gdLst>
              <a:gd name="T0" fmla="*/ 0 w 6"/>
              <a:gd name="T1" fmla="*/ 2147483647 h 7"/>
              <a:gd name="T2" fmla="*/ 2147483647 w 6"/>
              <a:gd name="T3" fmla="*/ 2147483647 h 7"/>
              <a:gd name="T4" fmla="*/ 2147483647 w 6"/>
              <a:gd name="T5" fmla="*/ 2147483647 h 7"/>
              <a:gd name="T6" fmla="*/ 2147483647 w 6"/>
              <a:gd name="T7" fmla="*/ 2147483647 h 7"/>
              <a:gd name="T8" fmla="*/ 2147483647 w 6"/>
              <a:gd name="T9" fmla="*/ 2147483647 h 7"/>
              <a:gd name="T10" fmla="*/ 2147483647 w 6"/>
              <a:gd name="T11" fmla="*/ 2147483647 h 7"/>
              <a:gd name="T12" fmla="*/ 2147483647 w 6"/>
              <a:gd name="T13" fmla="*/ 2147483647 h 7"/>
              <a:gd name="T14" fmla="*/ 2147483647 w 6"/>
              <a:gd name="T15" fmla="*/ 0 h 7"/>
              <a:gd name="T16" fmla="*/ 2147483647 w 6"/>
              <a:gd name="T17" fmla="*/ 0 h 7"/>
              <a:gd name="T18" fmla="*/ 0 w 6"/>
              <a:gd name="T19" fmla="*/ 2147483647 h 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"/>
              <a:gd name="T31" fmla="*/ 0 h 7"/>
              <a:gd name="T32" fmla="*/ 6 w 6"/>
              <a:gd name="T33" fmla="*/ 7 h 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" h="7">
                <a:moveTo>
                  <a:pt x="0" y="2"/>
                </a:moveTo>
                <a:lnTo>
                  <a:pt x="1" y="5"/>
                </a:lnTo>
                <a:lnTo>
                  <a:pt x="3" y="7"/>
                </a:lnTo>
                <a:lnTo>
                  <a:pt x="6" y="4"/>
                </a:lnTo>
                <a:lnTo>
                  <a:pt x="5" y="4"/>
                </a:lnTo>
                <a:lnTo>
                  <a:pt x="5" y="3"/>
                </a:lnTo>
                <a:lnTo>
                  <a:pt x="3" y="0"/>
                </a:lnTo>
                <a:lnTo>
                  <a:pt x="2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Freeform 155"/>
          <p:cNvSpPr>
            <a:spLocks/>
          </p:cNvSpPr>
          <p:nvPr/>
        </p:nvSpPr>
        <p:spPr bwMode="auto">
          <a:xfrm>
            <a:off x="5683250" y="4280340"/>
            <a:ext cx="39688" cy="57150"/>
          </a:xfrm>
          <a:custGeom>
            <a:avLst/>
            <a:gdLst>
              <a:gd name="T0" fmla="*/ 0 w 3"/>
              <a:gd name="T1" fmla="*/ 2147483647 h 4"/>
              <a:gd name="T2" fmla="*/ 2147483647 w 3"/>
              <a:gd name="T3" fmla="*/ 0 h 4"/>
              <a:gd name="T4" fmla="*/ 2147483647 w 3"/>
              <a:gd name="T5" fmla="*/ 2147483647 h 4"/>
              <a:gd name="T6" fmla="*/ 2147483647 w 3"/>
              <a:gd name="T7" fmla="*/ 2147483647 h 4"/>
              <a:gd name="T8" fmla="*/ 2147483647 w 3"/>
              <a:gd name="T9" fmla="*/ 2147483647 h 4"/>
              <a:gd name="T10" fmla="*/ 0 w 3"/>
              <a:gd name="T11" fmla="*/ 2147483647 h 4"/>
              <a:gd name="T12" fmla="*/ 0 w 3"/>
              <a:gd name="T13" fmla="*/ 2147483647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"/>
              <a:gd name="T22" fmla="*/ 0 h 4"/>
              <a:gd name="T23" fmla="*/ 3 w 3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" h="4">
                <a:moveTo>
                  <a:pt x="0" y="1"/>
                </a:moveTo>
                <a:lnTo>
                  <a:pt x="3" y="0"/>
                </a:lnTo>
                <a:lnTo>
                  <a:pt x="3" y="2"/>
                </a:lnTo>
                <a:lnTo>
                  <a:pt x="1" y="4"/>
                </a:lnTo>
                <a:lnTo>
                  <a:pt x="0" y="2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7" name="Freeform 156"/>
          <p:cNvSpPr>
            <a:spLocks/>
          </p:cNvSpPr>
          <p:nvPr/>
        </p:nvSpPr>
        <p:spPr bwMode="auto">
          <a:xfrm>
            <a:off x="5683250" y="4237477"/>
            <a:ext cx="39688" cy="57150"/>
          </a:xfrm>
          <a:custGeom>
            <a:avLst/>
            <a:gdLst>
              <a:gd name="T0" fmla="*/ 2147483647 w 3"/>
              <a:gd name="T1" fmla="*/ 2147483647 h 4"/>
              <a:gd name="T2" fmla="*/ 0 w 3"/>
              <a:gd name="T3" fmla="*/ 2147483647 h 4"/>
              <a:gd name="T4" fmla="*/ 0 w 3"/>
              <a:gd name="T5" fmla="*/ 2147483647 h 4"/>
              <a:gd name="T6" fmla="*/ 2147483647 w 3"/>
              <a:gd name="T7" fmla="*/ 0 h 4"/>
              <a:gd name="T8" fmla="*/ 2147483647 w 3"/>
              <a:gd name="T9" fmla="*/ 0 h 4"/>
              <a:gd name="T10" fmla="*/ 2147483647 w 3"/>
              <a:gd name="T11" fmla="*/ 2147483647 h 4"/>
              <a:gd name="T12" fmla="*/ 2147483647 w 3"/>
              <a:gd name="T13" fmla="*/ 2147483647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"/>
              <a:gd name="T22" fmla="*/ 0 h 4"/>
              <a:gd name="T23" fmla="*/ 3 w 3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" h="4">
                <a:moveTo>
                  <a:pt x="3" y="3"/>
                </a:moveTo>
                <a:lnTo>
                  <a:pt x="0" y="4"/>
                </a:lnTo>
                <a:lnTo>
                  <a:pt x="0" y="3"/>
                </a:lnTo>
                <a:lnTo>
                  <a:pt x="1" y="0"/>
                </a:lnTo>
                <a:lnTo>
                  <a:pt x="2" y="0"/>
                </a:lnTo>
                <a:lnTo>
                  <a:pt x="3" y="2"/>
                </a:lnTo>
                <a:lnTo>
                  <a:pt x="3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8" name="Freeform 157"/>
          <p:cNvSpPr>
            <a:spLocks/>
          </p:cNvSpPr>
          <p:nvPr/>
        </p:nvSpPr>
        <p:spPr bwMode="auto">
          <a:xfrm>
            <a:off x="5711825" y="5002652"/>
            <a:ext cx="25400" cy="42863"/>
          </a:xfrm>
          <a:custGeom>
            <a:avLst/>
            <a:gdLst>
              <a:gd name="T0" fmla="*/ 2147483647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0 w 2"/>
              <a:gd name="T7" fmla="*/ 2147483647 h 3"/>
              <a:gd name="T8" fmla="*/ 2147483647 w 2"/>
              <a:gd name="T9" fmla="*/ 2147483647 h 3"/>
              <a:gd name="T10" fmla="*/ 2147483647 w 2"/>
              <a:gd name="T11" fmla="*/ 2147483647 h 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"/>
              <a:gd name="T19" fmla="*/ 0 h 3"/>
              <a:gd name="T20" fmla="*/ 2 w 2"/>
              <a:gd name="T21" fmla="*/ 3 h 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" h="3">
                <a:moveTo>
                  <a:pt x="2" y="2"/>
                </a:moveTo>
                <a:lnTo>
                  <a:pt x="2" y="0"/>
                </a:lnTo>
                <a:lnTo>
                  <a:pt x="1" y="0"/>
                </a:lnTo>
                <a:lnTo>
                  <a:pt x="0" y="2"/>
                </a:lnTo>
                <a:lnTo>
                  <a:pt x="1" y="3"/>
                </a:lnTo>
                <a:lnTo>
                  <a:pt x="2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9" name="Freeform 158"/>
          <p:cNvSpPr>
            <a:spLocks/>
          </p:cNvSpPr>
          <p:nvPr/>
        </p:nvSpPr>
        <p:spPr bwMode="auto">
          <a:xfrm>
            <a:off x="5430838" y="4756590"/>
            <a:ext cx="238125" cy="274637"/>
          </a:xfrm>
          <a:custGeom>
            <a:avLst/>
            <a:gdLst>
              <a:gd name="T0" fmla="*/ 2147483647 w 17"/>
              <a:gd name="T1" fmla="*/ 0 h 19"/>
              <a:gd name="T2" fmla="*/ 2147483647 w 17"/>
              <a:gd name="T3" fmla="*/ 2147483647 h 19"/>
              <a:gd name="T4" fmla="*/ 2147483647 w 17"/>
              <a:gd name="T5" fmla="*/ 2147483647 h 19"/>
              <a:gd name="T6" fmla="*/ 2147483647 w 17"/>
              <a:gd name="T7" fmla="*/ 2147483647 h 19"/>
              <a:gd name="T8" fmla="*/ 2147483647 w 17"/>
              <a:gd name="T9" fmla="*/ 2147483647 h 19"/>
              <a:gd name="T10" fmla="*/ 2147483647 w 17"/>
              <a:gd name="T11" fmla="*/ 2147483647 h 19"/>
              <a:gd name="T12" fmla="*/ 2147483647 w 17"/>
              <a:gd name="T13" fmla="*/ 2147483647 h 19"/>
              <a:gd name="T14" fmla="*/ 2147483647 w 17"/>
              <a:gd name="T15" fmla="*/ 2147483647 h 19"/>
              <a:gd name="T16" fmla="*/ 2147483647 w 17"/>
              <a:gd name="T17" fmla="*/ 2147483647 h 19"/>
              <a:gd name="T18" fmla="*/ 2147483647 w 17"/>
              <a:gd name="T19" fmla="*/ 2147483647 h 19"/>
              <a:gd name="T20" fmla="*/ 2147483647 w 17"/>
              <a:gd name="T21" fmla="*/ 2147483647 h 19"/>
              <a:gd name="T22" fmla="*/ 2147483647 w 17"/>
              <a:gd name="T23" fmla="*/ 2147483647 h 19"/>
              <a:gd name="T24" fmla="*/ 2147483647 w 17"/>
              <a:gd name="T25" fmla="*/ 2147483647 h 19"/>
              <a:gd name="T26" fmla="*/ 0 w 17"/>
              <a:gd name="T27" fmla="*/ 2147483647 h 19"/>
              <a:gd name="T28" fmla="*/ 0 w 17"/>
              <a:gd name="T29" fmla="*/ 2147483647 h 19"/>
              <a:gd name="T30" fmla="*/ 0 w 17"/>
              <a:gd name="T31" fmla="*/ 2147483647 h 19"/>
              <a:gd name="T32" fmla="*/ 2147483647 w 17"/>
              <a:gd name="T33" fmla="*/ 2147483647 h 19"/>
              <a:gd name="T34" fmla="*/ 2147483647 w 17"/>
              <a:gd name="T35" fmla="*/ 2147483647 h 19"/>
              <a:gd name="T36" fmla="*/ 2147483647 w 17"/>
              <a:gd name="T37" fmla="*/ 0 h 19"/>
              <a:gd name="T38" fmla="*/ 2147483647 w 17"/>
              <a:gd name="T39" fmla="*/ 0 h 19"/>
              <a:gd name="T40" fmla="*/ 2147483647 w 17"/>
              <a:gd name="T41" fmla="*/ 2147483647 h 19"/>
              <a:gd name="T42" fmla="*/ 2147483647 w 17"/>
              <a:gd name="T43" fmla="*/ 0 h 19"/>
              <a:gd name="T44" fmla="*/ 2147483647 w 17"/>
              <a:gd name="T45" fmla="*/ 0 h 19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7"/>
              <a:gd name="T70" fmla="*/ 0 h 19"/>
              <a:gd name="T71" fmla="*/ 17 w 17"/>
              <a:gd name="T72" fmla="*/ 19 h 19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7" h="19">
                <a:moveTo>
                  <a:pt x="10" y="0"/>
                </a:moveTo>
                <a:lnTo>
                  <a:pt x="11" y="3"/>
                </a:lnTo>
                <a:lnTo>
                  <a:pt x="14" y="6"/>
                </a:lnTo>
                <a:lnTo>
                  <a:pt x="15" y="8"/>
                </a:lnTo>
                <a:lnTo>
                  <a:pt x="17" y="9"/>
                </a:lnTo>
                <a:lnTo>
                  <a:pt x="14" y="11"/>
                </a:lnTo>
                <a:lnTo>
                  <a:pt x="10" y="16"/>
                </a:lnTo>
                <a:lnTo>
                  <a:pt x="8" y="17"/>
                </a:lnTo>
                <a:lnTo>
                  <a:pt x="6" y="16"/>
                </a:lnTo>
                <a:lnTo>
                  <a:pt x="4" y="19"/>
                </a:lnTo>
                <a:lnTo>
                  <a:pt x="2" y="19"/>
                </a:lnTo>
                <a:lnTo>
                  <a:pt x="1" y="18"/>
                </a:lnTo>
                <a:lnTo>
                  <a:pt x="1" y="16"/>
                </a:lnTo>
                <a:lnTo>
                  <a:pt x="0" y="15"/>
                </a:lnTo>
                <a:lnTo>
                  <a:pt x="0" y="9"/>
                </a:lnTo>
                <a:lnTo>
                  <a:pt x="2" y="8"/>
                </a:lnTo>
                <a:lnTo>
                  <a:pt x="2" y="1"/>
                </a:lnTo>
                <a:lnTo>
                  <a:pt x="6" y="0"/>
                </a:lnTo>
                <a:lnTo>
                  <a:pt x="7" y="1"/>
                </a:lnTo>
                <a:lnTo>
                  <a:pt x="8" y="0"/>
                </a:lnTo>
                <a:lnTo>
                  <a:pt x="1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0" name="Freeform 159"/>
          <p:cNvSpPr>
            <a:spLocks/>
          </p:cNvSpPr>
          <p:nvPr/>
        </p:nvSpPr>
        <p:spPr bwMode="auto">
          <a:xfrm>
            <a:off x="3151188" y="5491602"/>
            <a:ext cx="26987" cy="44450"/>
          </a:xfrm>
          <a:custGeom>
            <a:avLst/>
            <a:gdLst>
              <a:gd name="T0" fmla="*/ 0 w 2"/>
              <a:gd name="T1" fmla="*/ 0 h 3"/>
              <a:gd name="T2" fmla="*/ 2147483647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3"/>
              <a:gd name="T17" fmla="*/ 2 w 2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3">
                <a:moveTo>
                  <a:pt x="0" y="0"/>
                </a:moveTo>
                <a:lnTo>
                  <a:pt x="1" y="3"/>
                </a:lnTo>
                <a:lnTo>
                  <a:pt x="2" y="3"/>
                </a:lnTo>
                <a:lnTo>
                  <a:pt x="2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1" name="Freeform 160"/>
          <p:cNvSpPr>
            <a:spLocks/>
          </p:cNvSpPr>
          <p:nvPr/>
        </p:nvSpPr>
        <p:spPr bwMode="auto">
          <a:xfrm>
            <a:off x="3289300" y="3875527"/>
            <a:ext cx="14288" cy="15875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2147483647 w 1"/>
              <a:gd name="T9" fmla="*/ 2147483647 h 1"/>
              <a:gd name="T10" fmla="*/ 0 w 1"/>
              <a:gd name="T11" fmla="*/ 2147483647 h 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"/>
              <a:gd name="T19" fmla="*/ 0 h 1"/>
              <a:gd name="T20" fmla="*/ 1 w 1"/>
              <a:gd name="T21" fmla="*/ 1 h 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2" name="Freeform 161"/>
          <p:cNvSpPr>
            <a:spLocks/>
          </p:cNvSpPr>
          <p:nvPr/>
        </p:nvSpPr>
        <p:spPr bwMode="auto">
          <a:xfrm>
            <a:off x="3094038" y="3818377"/>
            <a:ext cx="14287" cy="14288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3" name="Freeform 162"/>
          <p:cNvSpPr>
            <a:spLocks/>
          </p:cNvSpPr>
          <p:nvPr/>
        </p:nvSpPr>
        <p:spPr bwMode="auto">
          <a:xfrm>
            <a:off x="2886075" y="3631052"/>
            <a:ext cx="39688" cy="28575"/>
          </a:xfrm>
          <a:custGeom>
            <a:avLst/>
            <a:gdLst>
              <a:gd name="T0" fmla="*/ 0 w 3"/>
              <a:gd name="T1" fmla="*/ 2147483647 h 2"/>
              <a:gd name="T2" fmla="*/ 2147483647 w 3"/>
              <a:gd name="T3" fmla="*/ 2147483647 h 2"/>
              <a:gd name="T4" fmla="*/ 2147483647 w 3"/>
              <a:gd name="T5" fmla="*/ 2147483647 h 2"/>
              <a:gd name="T6" fmla="*/ 2147483647 w 3"/>
              <a:gd name="T7" fmla="*/ 2147483647 h 2"/>
              <a:gd name="T8" fmla="*/ 2147483647 w 3"/>
              <a:gd name="T9" fmla="*/ 0 h 2"/>
              <a:gd name="T10" fmla="*/ 0 w 3"/>
              <a:gd name="T11" fmla="*/ 2147483647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2"/>
              <a:gd name="T20" fmla="*/ 3 w 3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2">
                <a:moveTo>
                  <a:pt x="0" y="1"/>
                </a:moveTo>
                <a:lnTo>
                  <a:pt x="1" y="2"/>
                </a:lnTo>
                <a:lnTo>
                  <a:pt x="3" y="2"/>
                </a:lnTo>
                <a:lnTo>
                  <a:pt x="3" y="1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4" name="Freeform 163"/>
          <p:cNvSpPr>
            <a:spLocks/>
          </p:cNvSpPr>
          <p:nvPr/>
        </p:nvSpPr>
        <p:spPr bwMode="auto">
          <a:xfrm>
            <a:off x="2773363" y="3527865"/>
            <a:ext cx="14287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2147483647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5" name="Freeform 164"/>
          <p:cNvSpPr>
            <a:spLocks/>
          </p:cNvSpPr>
          <p:nvPr/>
        </p:nvSpPr>
        <p:spPr bwMode="auto">
          <a:xfrm>
            <a:off x="2730500" y="3486590"/>
            <a:ext cx="266700" cy="100012"/>
          </a:xfrm>
          <a:custGeom>
            <a:avLst/>
            <a:gdLst>
              <a:gd name="T0" fmla="*/ 0 w 19"/>
              <a:gd name="T1" fmla="*/ 2147483647 h 7"/>
              <a:gd name="T2" fmla="*/ 2147483647 w 19"/>
              <a:gd name="T3" fmla="*/ 2147483647 h 7"/>
              <a:gd name="T4" fmla="*/ 2147483647 w 19"/>
              <a:gd name="T5" fmla="*/ 2147483647 h 7"/>
              <a:gd name="T6" fmla="*/ 2147483647 w 19"/>
              <a:gd name="T7" fmla="*/ 2147483647 h 7"/>
              <a:gd name="T8" fmla="*/ 2147483647 w 19"/>
              <a:gd name="T9" fmla="*/ 2147483647 h 7"/>
              <a:gd name="T10" fmla="*/ 2147483647 w 19"/>
              <a:gd name="T11" fmla="*/ 2147483647 h 7"/>
              <a:gd name="T12" fmla="*/ 2147483647 w 19"/>
              <a:gd name="T13" fmla="*/ 2147483647 h 7"/>
              <a:gd name="T14" fmla="*/ 2147483647 w 19"/>
              <a:gd name="T15" fmla="*/ 2147483647 h 7"/>
              <a:gd name="T16" fmla="*/ 2147483647 w 19"/>
              <a:gd name="T17" fmla="*/ 2147483647 h 7"/>
              <a:gd name="T18" fmla="*/ 2147483647 w 19"/>
              <a:gd name="T19" fmla="*/ 2147483647 h 7"/>
              <a:gd name="T20" fmla="*/ 2147483647 w 19"/>
              <a:gd name="T21" fmla="*/ 2147483647 h 7"/>
              <a:gd name="T22" fmla="*/ 2147483647 w 19"/>
              <a:gd name="T23" fmla="*/ 2147483647 h 7"/>
              <a:gd name="T24" fmla="*/ 2147483647 w 19"/>
              <a:gd name="T25" fmla="*/ 2147483647 h 7"/>
              <a:gd name="T26" fmla="*/ 2147483647 w 19"/>
              <a:gd name="T27" fmla="*/ 2147483647 h 7"/>
              <a:gd name="T28" fmla="*/ 2147483647 w 19"/>
              <a:gd name="T29" fmla="*/ 2147483647 h 7"/>
              <a:gd name="T30" fmla="*/ 2147483647 w 19"/>
              <a:gd name="T31" fmla="*/ 2147483647 h 7"/>
              <a:gd name="T32" fmla="*/ 2147483647 w 19"/>
              <a:gd name="T33" fmla="*/ 2147483647 h 7"/>
              <a:gd name="T34" fmla="*/ 2147483647 w 19"/>
              <a:gd name="T35" fmla="*/ 0 h 7"/>
              <a:gd name="T36" fmla="*/ 2147483647 w 19"/>
              <a:gd name="T37" fmla="*/ 2147483647 h 7"/>
              <a:gd name="T38" fmla="*/ 0 w 19"/>
              <a:gd name="T39" fmla="*/ 2147483647 h 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"/>
              <a:gd name="T61" fmla="*/ 0 h 7"/>
              <a:gd name="T62" fmla="*/ 19 w 19"/>
              <a:gd name="T63" fmla="*/ 7 h 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" h="7">
                <a:moveTo>
                  <a:pt x="0" y="3"/>
                </a:moveTo>
                <a:lnTo>
                  <a:pt x="1" y="3"/>
                </a:lnTo>
                <a:lnTo>
                  <a:pt x="4" y="1"/>
                </a:lnTo>
                <a:lnTo>
                  <a:pt x="6" y="2"/>
                </a:lnTo>
                <a:lnTo>
                  <a:pt x="5" y="2"/>
                </a:lnTo>
                <a:lnTo>
                  <a:pt x="5" y="3"/>
                </a:lnTo>
                <a:lnTo>
                  <a:pt x="11" y="4"/>
                </a:lnTo>
                <a:lnTo>
                  <a:pt x="12" y="6"/>
                </a:lnTo>
                <a:lnTo>
                  <a:pt x="13" y="6"/>
                </a:lnTo>
                <a:lnTo>
                  <a:pt x="12" y="7"/>
                </a:lnTo>
                <a:lnTo>
                  <a:pt x="19" y="7"/>
                </a:lnTo>
                <a:lnTo>
                  <a:pt x="18" y="6"/>
                </a:lnTo>
                <a:lnTo>
                  <a:pt x="16" y="6"/>
                </a:lnTo>
                <a:lnTo>
                  <a:pt x="17" y="5"/>
                </a:lnTo>
                <a:lnTo>
                  <a:pt x="15" y="5"/>
                </a:lnTo>
                <a:lnTo>
                  <a:pt x="12" y="2"/>
                </a:lnTo>
                <a:lnTo>
                  <a:pt x="6" y="0"/>
                </a:lnTo>
                <a:lnTo>
                  <a:pt x="2" y="1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6" name="Freeform 165"/>
          <p:cNvSpPr>
            <a:spLocks/>
          </p:cNvSpPr>
          <p:nvPr/>
        </p:nvSpPr>
        <p:spPr bwMode="auto">
          <a:xfrm>
            <a:off x="3165475" y="3631052"/>
            <a:ext cx="41275" cy="14288"/>
          </a:xfrm>
          <a:custGeom>
            <a:avLst/>
            <a:gdLst>
              <a:gd name="T0" fmla="*/ 0 w 3"/>
              <a:gd name="T1" fmla="*/ 2147483647 h 1"/>
              <a:gd name="T2" fmla="*/ 2147483647 w 3"/>
              <a:gd name="T3" fmla="*/ 2147483647 h 1"/>
              <a:gd name="T4" fmla="*/ 2147483647 w 3"/>
              <a:gd name="T5" fmla="*/ 2147483647 h 1"/>
              <a:gd name="T6" fmla="*/ 2147483647 w 3"/>
              <a:gd name="T7" fmla="*/ 0 h 1"/>
              <a:gd name="T8" fmla="*/ 0 w 3"/>
              <a:gd name="T9" fmla="*/ 0 h 1"/>
              <a:gd name="T10" fmla="*/ 0 w 3"/>
              <a:gd name="T11" fmla="*/ 2147483647 h 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1"/>
              <a:gd name="T20" fmla="*/ 3 w 3"/>
              <a:gd name="T21" fmla="*/ 1 h 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1">
                <a:moveTo>
                  <a:pt x="0" y="1"/>
                </a:moveTo>
                <a:lnTo>
                  <a:pt x="3" y="1"/>
                </a:lnTo>
                <a:lnTo>
                  <a:pt x="3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7" name="Freeform 166"/>
          <p:cNvSpPr>
            <a:spLocks/>
          </p:cNvSpPr>
          <p:nvPr/>
        </p:nvSpPr>
        <p:spPr bwMode="auto">
          <a:xfrm>
            <a:off x="3303588" y="3702490"/>
            <a:ext cx="14287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8" name="Freeform 167"/>
          <p:cNvSpPr>
            <a:spLocks/>
          </p:cNvSpPr>
          <p:nvPr/>
        </p:nvSpPr>
        <p:spPr bwMode="auto">
          <a:xfrm>
            <a:off x="3317875" y="3745352"/>
            <a:ext cx="3175" cy="14288"/>
          </a:xfrm>
          <a:custGeom>
            <a:avLst/>
            <a:gdLst>
              <a:gd name="T0" fmla="*/ 0 w 3175"/>
              <a:gd name="T1" fmla="*/ 0 h 1"/>
              <a:gd name="T2" fmla="*/ 0 w 3175"/>
              <a:gd name="T3" fmla="*/ 2147483647 h 1"/>
              <a:gd name="T4" fmla="*/ 0 w 3175"/>
              <a:gd name="T5" fmla="*/ 0 h 1"/>
              <a:gd name="T6" fmla="*/ 0 60000 65536"/>
              <a:gd name="T7" fmla="*/ 0 60000 65536"/>
              <a:gd name="T8" fmla="*/ 0 60000 65536"/>
              <a:gd name="T9" fmla="*/ 0 w 3175"/>
              <a:gd name="T10" fmla="*/ 0 h 1"/>
              <a:gd name="T11" fmla="*/ 3175 w 317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1">
                <a:moveTo>
                  <a:pt x="0" y="0"/>
                </a:move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9" name="Freeform 168"/>
          <p:cNvSpPr>
            <a:spLocks/>
          </p:cNvSpPr>
          <p:nvPr/>
        </p:nvSpPr>
        <p:spPr bwMode="auto">
          <a:xfrm>
            <a:off x="2898775" y="3427852"/>
            <a:ext cx="26988" cy="44450"/>
          </a:xfrm>
          <a:custGeom>
            <a:avLst/>
            <a:gdLst>
              <a:gd name="T0" fmla="*/ 2147483647 w 2"/>
              <a:gd name="T1" fmla="*/ 0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2147483647 w 2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3"/>
              <a:gd name="T17" fmla="*/ 2 w 2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3">
                <a:moveTo>
                  <a:pt x="1" y="0"/>
                </a:moveTo>
                <a:lnTo>
                  <a:pt x="0" y="1"/>
                </a:lnTo>
                <a:lnTo>
                  <a:pt x="1" y="3"/>
                </a:lnTo>
                <a:lnTo>
                  <a:pt x="2" y="1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0" name="Freeform 169"/>
          <p:cNvSpPr>
            <a:spLocks/>
          </p:cNvSpPr>
          <p:nvPr/>
        </p:nvSpPr>
        <p:spPr bwMode="auto">
          <a:xfrm>
            <a:off x="3011488" y="3542152"/>
            <a:ext cx="14287" cy="15875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2147483647 h 1"/>
              <a:gd name="T4" fmla="*/ 2147483647 w 1"/>
              <a:gd name="T5" fmla="*/ 0 h 1"/>
              <a:gd name="T6" fmla="*/ 0 w 1"/>
              <a:gd name="T7" fmla="*/ 2147483647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1" name="Freeform 170"/>
          <p:cNvSpPr>
            <a:spLocks/>
          </p:cNvSpPr>
          <p:nvPr/>
        </p:nvSpPr>
        <p:spPr bwMode="auto">
          <a:xfrm>
            <a:off x="2940050" y="3369115"/>
            <a:ext cx="3175" cy="15875"/>
          </a:xfrm>
          <a:custGeom>
            <a:avLst/>
            <a:gdLst>
              <a:gd name="T0" fmla="*/ 0 w 3175"/>
              <a:gd name="T1" fmla="*/ 0 h 1"/>
              <a:gd name="T2" fmla="*/ 0 w 3175"/>
              <a:gd name="T3" fmla="*/ 2147483647 h 1"/>
              <a:gd name="T4" fmla="*/ 0 w 3175"/>
              <a:gd name="T5" fmla="*/ 0 h 1"/>
              <a:gd name="T6" fmla="*/ 0 60000 65536"/>
              <a:gd name="T7" fmla="*/ 0 60000 65536"/>
              <a:gd name="T8" fmla="*/ 0 60000 65536"/>
              <a:gd name="T9" fmla="*/ 0 w 3175"/>
              <a:gd name="T10" fmla="*/ 0 h 1"/>
              <a:gd name="T11" fmla="*/ 3175 w 317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1">
                <a:moveTo>
                  <a:pt x="0" y="0"/>
                </a:move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2" name="Freeform 171"/>
          <p:cNvSpPr>
            <a:spLocks/>
          </p:cNvSpPr>
          <p:nvPr/>
        </p:nvSpPr>
        <p:spPr bwMode="auto">
          <a:xfrm>
            <a:off x="2940050" y="3384990"/>
            <a:ext cx="3175" cy="14287"/>
          </a:xfrm>
          <a:custGeom>
            <a:avLst/>
            <a:gdLst>
              <a:gd name="T0" fmla="*/ 0 w 3175"/>
              <a:gd name="T1" fmla="*/ 0 h 1"/>
              <a:gd name="T2" fmla="*/ 0 w 3175"/>
              <a:gd name="T3" fmla="*/ 2147483647 h 1"/>
              <a:gd name="T4" fmla="*/ 0 w 3175"/>
              <a:gd name="T5" fmla="*/ 0 h 1"/>
              <a:gd name="T6" fmla="*/ 0 60000 65536"/>
              <a:gd name="T7" fmla="*/ 0 60000 65536"/>
              <a:gd name="T8" fmla="*/ 0 60000 65536"/>
              <a:gd name="T9" fmla="*/ 0 w 3175"/>
              <a:gd name="T10" fmla="*/ 0 h 1"/>
              <a:gd name="T11" fmla="*/ 3175 w 317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1">
                <a:moveTo>
                  <a:pt x="0" y="0"/>
                </a:move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3" name="Freeform 172"/>
          <p:cNvSpPr>
            <a:spLocks/>
          </p:cNvSpPr>
          <p:nvPr/>
        </p:nvSpPr>
        <p:spPr bwMode="auto">
          <a:xfrm>
            <a:off x="2954338" y="3413565"/>
            <a:ext cx="14287" cy="14287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4" name="Freeform 173"/>
          <p:cNvSpPr>
            <a:spLocks/>
          </p:cNvSpPr>
          <p:nvPr/>
        </p:nvSpPr>
        <p:spPr bwMode="auto">
          <a:xfrm>
            <a:off x="2968625" y="3427852"/>
            <a:ext cx="1588" cy="14288"/>
          </a:xfrm>
          <a:custGeom>
            <a:avLst/>
            <a:gdLst>
              <a:gd name="T0" fmla="*/ 0 w 1588"/>
              <a:gd name="T1" fmla="*/ 0 h 1"/>
              <a:gd name="T2" fmla="*/ 0 w 1588"/>
              <a:gd name="T3" fmla="*/ 2147483647 h 1"/>
              <a:gd name="T4" fmla="*/ 0 w 1588"/>
              <a:gd name="T5" fmla="*/ 0 h 1"/>
              <a:gd name="T6" fmla="*/ 0 60000 65536"/>
              <a:gd name="T7" fmla="*/ 0 60000 65536"/>
              <a:gd name="T8" fmla="*/ 0 60000 65536"/>
              <a:gd name="T9" fmla="*/ 0 w 1588"/>
              <a:gd name="T10" fmla="*/ 0 h 1"/>
              <a:gd name="T11" fmla="*/ 1588 w 158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">
                <a:moveTo>
                  <a:pt x="0" y="0"/>
                </a:move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5" name="Freeform 174"/>
          <p:cNvSpPr>
            <a:spLocks/>
          </p:cNvSpPr>
          <p:nvPr/>
        </p:nvSpPr>
        <p:spPr bwMode="auto">
          <a:xfrm>
            <a:off x="2968625" y="3442140"/>
            <a:ext cx="14288" cy="15875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6" name="Freeform 175"/>
          <p:cNvSpPr>
            <a:spLocks/>
          </p:cNvSpPr>
          <p:nvPr/>
        </p:nvSpPr>
        <p:spPr bwMode="auto">
          <a:xfrm>
            <a:off x="2982913" y="3472302"/>
            <a:ext cx="1587" cy="28575"/>
          </a:xfrm>
          <a:custGeom>
            <a:avLst/>
            <a:gdLst>
              <a:gd name="T0" fmla="*/ 0 w 1587"/>
              <a:gd name="T1" fmla="*/ 0 h 2"/>
              <a:gd name="T2" fmla="*/ 0 w 1587"/>
              <a:gd name="T3" fmla="*/ 2147483647 h 2"/>
              <a:gd name="T4" fmla="*/ 0 w 1587"/>
              <a:gd name="T5" fmla="*/ 0 h 2"/>
              <a:gd name="T6" fmla="*/ 0 60000 65536"/>
              <a:gd name="T7" fmla="*/ 0 60000 65536"/>
              <a:gd name="T8" fmla="*/ 0 60000 65536"/>
              <a:gd name="T9" fmla="*/ 0 w 1587"/>
              <a:gd name="T10" fmla="*/ 0 h 2"/>
              <a:gd name="T11" fmla="*/ 1587 w 1587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7" name="Freeform 176"/>
          <p:cNvSpPr>
            <a:spLocks/>
          </p:cNvSpPr>
          <p:nvPr/>
        </p:nvSpPr>
        <p:spPr bwMode="auto">
          <a:xfrm>
            <a:off x="2997200" y="3500877"/>
            <a:ext cx="14288" cy="14288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8" name="Freeform 177"/>
          <p:cNvSpPr>
            <a:spLocks/>
          </p:cNvSpPr>
          <p:nvPr/>
        </p:nvSpPr>
        <p:spPr bwMode="auto">
          <a:xfrm>
            <a:off x="2997200" y="3515165"/>
            <a:ext cx="14288" cy="3175"/>
          </a:xfrm>
          <a:custGeom>
            <a:avLst/>
            <a:gdLst>
              <a:gd name="T0" fmla="*/ 2147483647 w 1"/>
              <a:gd name="T1" fmla="*/ 0 h 3175"/>
              <a:gd name="T2" fmla="*/ 0 w 1"/>
              <a:gd name="T3" fmla="*/ 0 h 3175"/>
              <a:gd name="T4" fmla="*/ 2147483647 w 1"/>
              <a:gd name="T5" fmla="*/ 0 h 3175"/>
              <a:gd name="T6" fmla="*/ 0 60000 65536"/>
              <a:gd name="T7" fmla="*/ 0 60000 65536"/>
              <a:gd name="T8" fmla="*/ 0 60000 65536"/>
              <a:gd name="T9" fmla="*/ 0 w 1"/>
              <a:gd name="T10" fmla="*/ 0 h 3175"/>
              <a:gd name="T11" fmla="*/ 1 w 1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75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9" name="Freeform 178"/>
          <p:cNvSpPr>
            <a:spLocks/>
          </p:cNvSpPr>
          <p:nvPr/>
        </p:nvSpPr>
        <p:spPr bwMode="auto">
          <a:xfrm>
            <a:off x="3025775" y="3515165"/>
            <a:ext cx="14288" cy="3175"/>
          </a:xfrm>
          <a:custGeom>
            <a:avLst/>
            <a:gdLst>
              <a:gd name="T0" fmla="*/ 0 w 1"/>
              <a:gd name="T1" fmla="*/ 0 h 3175"/>
              <a:gd name="T2" fmla="*/ 2147483647 w 1"/>
              <a:gd name="T3" fmla="*/ 0 h 3175"/>
              <a:gd name="T4" fmla="*/ 0 w 1"/>
              <a:gd name="T5" fmla="*/ 0 h 3175"/>
              <a:gd name="T6" fmla="*/ 0 60000 65536"/>
              <a:gd name="T7" fmla="*/ 0 60000 65536"/>
              <a:gd name="T8" fmla="*/ 0 60000 65536"/>
              <a:gd name="T9" fmla="*/ 0 w 1"/>
              <a:gd name="T10" fmla="*/ 0 h 3175"/>
              <a:gd name="T11" fmla="*/ 1 w 1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75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0" name="Freeform 179"/>
          <p:cNvSpPr>
            <a:spLocks/>
          </p:cNvSpPr>
          <p:nvPr/>
        </p:nvSpPr>
        <p:spPr bwMode="auto">
          <a:xfrm>
            <a:off x="3040063" y="3527865"/>
            <a:ext cx="14287" cy="14287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2147483647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1" name="Freeform 180"/>
          <p:cNvSpPr>
            <a:spLocks/>
          </p:cNvSpPr>
          <p:nvPr/>
        </p:nvSpPr>
        <p:spPr bwMode="auto">
          <a:xfrm>
            <a:off x="3054350" y="3527865"/>
            <a:ext cx="12700" cy="14287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2" name="Freeform 181"/>
          <p:cNvSpPr>
            <a:spLocks/>
          </p:cNvSpPr>
          <p:nvPr/>
        </p:nvSpPr>
        <p:spPr bwMode="auto">
          <a:xfrm>
            <a:off x="2814638" y="3442140"/>
            <a:ext cx="14287" cy="3175"/>
          </a:xfrm>
          <a:custGeom>
            <a:avLst/>
            <a:gdLst>
              <a:gd name="T0" fmla="*/ 0 w 1"/>
              <a:gd name="T1" fmla="*/ 0 h 3175"/>
              <a:gd name="T2" fmla="*/ 2147483647 w 1"/>
              <a:gd name="T3" fmla="*/ 0 h 3175"/>
              <a:gd name="T4" fmla="*/ 0 w 1"/>
              <a:gd name="T5" fmla="*/ 0 h 3175"/>
              <a:gd name="T6" fmla="*/ 0 60000 65536"/>
              <a:gd name="T7" fmla="*/ 0 60000 65536"/>
              <a:gd name="T8" fmla="*/ 0 60000 65536"/>
              <a:gd name="T9" fmla="*/ 0 w 1"/>
              <a:gd name="T10" fmla="*/ 0 h 3175"/>
              <a:gd name="T11" fmla="*/ 1 w 1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75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3" name="Freeform 182"/>
          <p:cNvSpPr>
            <a:spLocks/>
          </p:cNvSpPr>
          <p:nvPr/>
        </p:nvSpPr>
        <p:spPr bwMode="auto">
          <a:xfrm>
            <a:off x="3136900" y="2935727"/>
            <a:ext cx="55563" cy="14288"/>
          </a:xfrm>
          <a:custGeom>
            <a:avLst/>
            <a:gdLst>
              <a:gd name="T0" fmla="*/ 0 w 4"/>
              <a:gd name="T1" fmla="*/ 2147483647 h 1"/>
              <a:gd name="T2" fmla="*/ 2147483647 w 4"/>
              <a:gd name="T3" fmla="*/ 0 h 1"/>
              <a:gd name="T4" fmla="*/ 2147483647 w 4"/>
              <a:gd name="T5" fmla="*/ 0 h 1"/>
              <a:gd name="T6" fmla="*/ 0 w 4"/>
              <a:gd name="T7" fmla="*/ 2147483647 h 1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1"/>
              <a:gd name="T14" fmla="*/ 4 w 4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1">
                <a:moveTo>
                  <a:pt x="0" y="1"/>
                </a:moveTo>
                <a:lnTo>
                  <a:pt x="4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4" name="Freeform 183"/>
          <p:cNvSpPr>
            <a:spLocks/>
          </p:cNvSpPr>
          <p:nvPr/>
        </p:nvSpPr>
        <p:spPr bwMode="auto">
          <a:xfrm>
            <a:off x="3471863" y="2676965"/>
            <a:ext cx="57150" cy="15875"/>
          </a:xfrm>
          <a:custGeom>
            <a:avLst/>
            <a:gdLst>
              <a:gd name="T0" fmla="*/ 0 w 4"/>
              <a:gd name="T1" fmla="*/ 0 h 1"/>
              <a:gd name="T2" fmla="*/ 2147483647 w 4"/>
              <a:gd name="T3" fmla="*/ 2147483647 h 1"/>
              <a:gd name="T4" fmla="*/ 2147483647 w 4"/>
              <a:gd name="T5" fmla="*/ 2147483647 h 1"/>
              <a:gd name="T6" fmla="*/ 2147483647 w 4"/>
              <a:gd name="T7" fmla="*/ 0 h 1"/>
              <a:gd name="T8" fmla="*/ 0 w 4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"/>
              <a:gd name="T16" fmla="*/ 0 h 1"/>
              <a:gd name="T17" fmla="*/ 4 w 4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" h="1">
                <a:moveTo>
                  <a:pt x="0" y="0"/>
                </a:moveTo>
                <a:lnTo>
                  <a:pt x="2" y="1"/>
                </a:lnTo>
                <a:lnTo>
                  <a:pt x="4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5" name="Freeform 184"/>
          <p:cNvSpPr>
            <a:spLocks/>
          </p:cNvSpPr>
          <p:nvPr/>
        </p:nvSpPr>
        <p:spPr bwMode="auto">
          <a:xfrm>
            <a:off x="3444875" y="2762690"/>
            <a:ext cx="41275" cy="30162"/>
          </a:xfrm>
          <a:custGeom>
            <a:avLst/>
            <a:gdLst>
              <a:gd name="T0" fmla="*/ 0 w 3"/>
              <a:gd name="T1" fmla="*/ 0 h 2"/>
              <a:gd name="T2" fmla="*/ 2147483647 w 3"/>
              <a:gd name="T3" fmla="*/ 2147483647 h 2"/>
              <a:gd name="T4" fmla="*/ 2147483647 w 3"/>
              <a:gd name="T5" fmla="*/ 2147483647 h 2"/>
              <a:gd name="T6" fmla="*/ 2147483647 w 3"/>
              <a:gd name="T7" fmla="*/ 2147483647 h 2"/>
              <a:gd name="T8" fmla="*/ 0 w 3"/>
              <a:gd name="T9" fmla="*/ 0 h 2"/>
              <a:gd name="T10" fmla="*/ 0 w 3"/>
              <a:gd name="T11" fmla="*/ 0 h 2"/>
              <a:gd name="T12" fmla="*/ 0 w 3"/>
              <a:gd name="T13" fmla="*/ 0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"/>
              <a:gd name="T22" fmla="*/ 0 h 2"/>
              <a:gd name="T23" fmla="*/ 3 w 3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" h="2">
                <a:moveTo>
                  <a:pt x="0" y="0"/>
                </a:moveTo>
                <a:lnTo>
                  <a:pt x="2" y="2"/>
                </a:lnTo>
                <a:lnTo>
                  <a:pt x="3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6" name="Freeform 185"/>
          <p:cNvSpPr>
            <a:spLocks/>
          </p:cNvSpPr>
          <p:nvPr/>
        </p:nvSpPr>
        <p:spPr bwMode="auto">
          <a:xfrm>
            <a:off x="3570288" y="2619815"/>
            <a:ext cx="153987" cy="142875"/>
          </a:xfrm>
          <a:custGeom>
            <a:avLst/>
            <a:gdLst>
              <a:gd name="T0" fmla="*/ 0 w 11"/>
              <a:gd name="T1" fmla="*/ 2147483647 h 10"/>
              <a:gd name="T2" fmla="*/ 0 w 11"/>
              <a:gd name="T3" fmla="*/ 2147483647 h 10"/>
              <a:gd name="T4" fmla="*/ 2147483647 w 11"/>
              <a:gd name="T5" fmla="*/ 2147483647 h 10"/>
              <a:gd name="T6" fmla="*/ 2147483647 w 11"/>
              <a:gd name="T7" fmla="*/ 2147483647 h 10"/>
              <a:gd name="T8" fmla="*/ 2147483647 w 11"/>
              <a:gd name="T9" fmla="*/ 2147483647 h 10"/>
              <a:gd name="T10" fmla="*/ 2147483647 w 11"/>
              <a:gd name="T11" fmla="*/ 2147483647 h 10"/>
              <a:gd name="T12" fmla="*/ 2147483647 w 11"/>
              <a:gd name="T13" fmla="*/ 2147483647 h 10"/>
              <a:gd name="T14" fmla="*/ 2147483647 w 11"/>
              <a:gd name="T15" fmla="*/ 2147483647 h 10"/>
              <a:gd name="T16" fmla="*/ 2147483647 w 11"/>
              <a:gd name="T17" fmla="*/ 2147483647 h 10"/>
              <a:gd name="T18" fmla="*/ 2147483647 w 11"/>
              <a:gd name="T19" fmla="*/ 2147483647 h 10"/>
              <a:gd name="T20" fmla="*/ 2147483647 w 11"/>
              <a:gd name="T21" fmla="*/ 2147483647 h 10"/>
              <a:gd name="T22" fmla="*/ 2147483647 w 11"/>
              <a:gd name="T23" fmla="*/ 2147483647 h 10"/>
              <a:gd name="T24" fmla="*/ 2147483647 w 11"/>
              <a:gd name="T25" fmla="*/ 2147483647 h 10"/>
              <a:gd name="T26" fmla="*/ 2147483647 w 11"/>
              <a:gd name="T27" fmla="*/ 2147483647 h 10"/>
              <a:gd name="T28" fmla="*/ 2147483647 w 11"/>
              <a:gd name="T29" fmla="*/ 2147483647 h 10"/>
              <a:gd name="T30" fmla="*/ 2147483647 w 11"/>
              <a:gd name="T31" fmla="*/ 2147483647 h 10"/>
              <a:gd name="T32" fmla="*/ 2147483647 w 11"/>
              <a:gd name="T33" fmla="*/ 2147483647 h 10"/>
              <a:gd name="T34" fmla="*/ 2147483647 w 11"/>
              <a:gd name="T35" fmla="*/ 2147483647 h 10"/>
              <a:gd name="T36" fmla="*/ 2147483647 w 11"/>
              <a:gd name="T37" fmla="*/ 2147483647 h 10"/>
              <a:gd name="T38" fmla="*/ 2147483647 w 11"/>
              <a:gd name="T39" fmla="*/ 2147483647 h 10"/>
              <a:gd name="T40" fmla="*/ 2147483647 w 11"/>
              <a:gd name="T41" fmla="*/ 2147483647 h 10"/>
              <a:gd name="T42" fmla="*/ 2147483647 w 11"/>
              <a:gd name="T43" fmla="*/ 2147483647 h 10"/>
              <a:gd name="T44" fmla="*/ 2147483647 w 11"/>
              <a:gd name="T45" fmla="*/ 2147483647 h 10"/>
              <a:gd name="T46" fmla="*/ 2147483647 w 11"/>
              <a:gd name="T47" fmla="*/ 2147483647 h 10"/>
              <a:gd name="T48" fmla="*/ 2147483647 w 11"/>
              <a:gd name="T49" fmla="*/ 2147483647 h 10"/>
              <a:gd name="T50" fmla="*/ 2147483647 w 11"/>
              <a:gd name="T51" fmla="*/ 0 h 10"/>
              <a:gd name="T52" fmla="*/ 2147483647 w 11"/>
              <a:gd name="T53" fmla="*/ 2147483647 h 10"/>
              <a:gd name="T54" fmla="*/ 2147483647 w 11"/>
              <a:gd name="T55" fmla="*/ 2147483647 h 10"/>
              <a:gd name="T56" fmla="*/ 2147483647 w 11"/>
              <a:gd name="T57" fmla="*/ 2147483647 h 10"/>
              <a:gd name="T58" fmla="*/ 0 w 11"/>
              <a:gd name="T59" fmla="*/ 2147483647 h 1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1"/>
              <a:gd name="T91" fmla="*/ 0 h 10"/>
              <a:gd name="T92" fmla="*/ 11 w 11"/>
              <a:gd name="T93" fmla="*/ 10 h 1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1" h="10">
                <a:moveTo>
                  <a:pt x="0" y="8"/>
                </a:moveTo>
                <a:lnTo>
                  <a:pt x="0" y="9"/>
                </a:lnTo>
                <a:lnTo>
                  <a:pt x="6" y="9"/>
                </a:lnTo>
                <a:lnTo>
                  <a:pt x="5" y="10"/>
                </a:lnTo>
                <a:lnTo>
                  <a:pt x="6" y="10"/>
                </a:lnTo>
                <a:lnTo>
                  <a:pt x="7" y="9"/>
                </a:lnTo>
                <a:lnTo>
                  <a:pt x="8" y="9"/>
                </a:lnTo>
                <a:lnTo>
                  <a:pt x="8" y="10"/>
                </a:lnTo>
                <a:lnTo>
                  <a:pt x="9" y="9"/>
                </a:lnTo>
                <a:lnTo>
                  <a:pt x="8" y="10"/>
                </a:lnTo>
                <a:lnTo>
                  <a:pt x="9" y="10"/>
                </a:lnTo>
                <a:lnTo>
                  <a:pt x="11" y="8"/>
                </a:lnTo>
                <a:lnTo>
                  <a:pt x="10" y="8"/>
                </a:lnTo>
                <a:lnTo>
                  <a:pt x="10" y="7"/>
                </a:lnTo>
                <a:lnTo>
                  <a:pt x="9" y="8"/>
                </a:lnTo>
                <a:lnTo>
                  <a:pt x="11" y="6"/>
                </a:lnTo>
                <a:lnTo>
                  <a:pt x="10" y="7"/>
                </a:lnTo>
                <a:lnTo>
                  <a:pt x="9" y="6"/>
                </a:lnTo>
                <a:lnTo>
                  <a:pt x="10" y="5"/>
                </a:lnTo>
                <a:lnTo>
                  <a:pt x="7" y="5"/>
                </a:lnTo>
                <a:lnTo>
                  <a:pt x="7" y="4"/>
                </a:lnTo>
                <a:lnTo>
                  <a:pt x="8" y="4"/>
                </a:lnTo>
                <a:lnTo>
                  <a:pt x="7" y="3"/>
                </a:lnTo>
                <a:lnTo>
                  <a:pt x="5" y="4"/>
                </a:lnTo>
                <a:lnTo>
                  <a:pt x="9" y="0"/>
                </a:lnTo>
                <a:lnTo>
                  <a:pt x="7" y="1"/>
                </a:lnTo>
                <a:lnTo>
                  <a:pt x="1" y="6"/>
                </a:lnTo>
                <a:lnTo>
                  <a:pt x="2" y="7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7" name="Freeform 186"/>
          <p:cNvSpPr>
            <a:spLocks/>
          </p:cNvSpPr>
          <p:nvPr/>
        </p:nvSpPr>
        <p:spPr bwMode="auto">
          <a:xfrm>
            <a:off x="2843213" y="1927665"/>
            <a:ext cx="196850" cy="41275"/>
          </a:xfrm>
          <a:custGeom>
            <a:avLst/>
            <a:gdLst>
              <a:gd name="T0" fmla="*/ 0 w 14"/>
              <a:gd name="T1" fmla="*/ 2147483647 h 3"/>
              <a:gd name="T2" fmla="*/ 0 w 14"/>
              <a:gd name="T3" fmla="*/ 2147483647 h 3"/>
              <a:gd name="T4" fmla="*/ 2147483647 w 14"/>
              <a:gd name="T5" fmla="*/ 2147483647 h 3"/>
              <a:gd name="T6" fmla="*/ 2147483647 w 14"/>
              <a:gd name="T7" fmla="*/ 2147483647 h 3"/>
              <a:gd name="T8" fmla="*/ 2147483647 w 14"/>
              <a:gd name="T9" fmla="*/ 2147483647 h 3"/>
              <a:gd name="T10" fmla="*/ 2147483647 w 14"/>
              <a:gd name="T11" fmla="*/ 0 h 3"/>
              <a:gd name="T12" fmla="*/ 2147483647 w 14"/>
              <a:gd name="T13" fmla="*/ 0 h 3"/>
              <a:gd name="T14" fmla="*/ 0 w 14"/>
              <a:gd name="T15" fmla="*/ 2147483647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"/>
              <a:gd name="T25" fmla="*/ 0 h 3"/>
              <a:gd name="T26" fmla="*/ 14 w 14"/>
              <a:gd name="T27" fmla="*/ 3 h 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" h="3">
                <a:moveTo>
                  <a:pt x="0" y="2"/>
                </a:moveTo>
                <a:lnTo>
                  <a:pt x="0" y="2"/>
                </a:lnTo>
                <a:lnTo>
                  <a:pt x="4" y="3"/>
                </a:lnTo>
                <a:lnTo>
                  <a:pt x="7" y="1"/>
                </a:lnTo>
                <a:lnTo>
                  <a:pt x="9" y="2"/>
                </a:lnTo>
                <a:lnTo>
                  <a:pt x="14" y="0"/>
                </a:lnTo>
                <a:lnTo>
                  <a:pt x="9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8" name="Freeform 187"/>
          <p:cNvSpPr>
            <a:spLocks/>
          </p:cNvSpPr>
          <p:nvPr/>
        </p:nvSpPr>
        <p:spPr bwMode="auto">
          <a:xfrm>
            <a:off x="2773363" y="2013390"/>
            <a:ext cx="334962" cy="130175"/>
          </a:xfrm>
          <a:custGeom>
            <a:avLst/>
            <a:gdLst>
              <a:gd name="T0" fmla="*/ 2147483647 w 24"/>
              <a:gd name="T1" fmla="*/ 2147483647 h 9"/>
              <a:gd name="T2" fmla="*/ 2147483647 w 24"/>
              <a:gd name="T3" fmla="*/ 2147483647 h 9"/>
              <a:gd name="T4" fmla="*/ 2147483647 w 24"/>
              <a:gd name="T5" fmla="*/ 2147483647 h 9"/>
              <a:gd name="T6" fmla="*/ 2147483647 w 24"/>
              <a:gd name="T7" fmla="*/ 2147483647 h 9"/>
              <a:gd name="T8" fmla="*/ 2147483647 w 24"/>
              <a:gd name="T9" fmla="*/ 2147483647 h 9"/>
              <a:gd name="T10" fmla="*/ 2147483647 w 24"/>
              <a:gd name="T11" fmla="*/ 2147483647 h 9"/>
              <a:gd name="T12" fmla="*/ 0 w 24"/>
              <a:gd name="T13" fmla="*/ 2147483647 h 9"/>
              <a:gd name="T14" fmla="*/ 2147483647 w 24"/>
              <a:gd name="T15" fmla="*/ 2147483647 h 9"/>
              <a:gd name="T16" fmla="*/ 2147483647 w 24"/>
              <a:gd name="T17" fmla="*/ 2147483647 h 9"/>
              <a:gd name="T18" fmla="*/ 2147483647 w 24"/>
              <a:gd name="T19" fmla="*/ 2147483647 h 9"/>
              <a:gd name="T20" fmla="*/ 2147483647 w 24"/>
              <a:gd name="T21" fmla="*/ 2147483647 h 9"/>
              <a:gd name="T22" fmla="*/ 2147483647 w 24"/>
              <a:gd name="T23" fmla="*/ 2147483647 h 9"/>
              <a:gd name="T24" fmla="*/ 2147483647 w 24"/>
              <a:gd name="T25" fmla="*/ 2147483647 h 9"/>
              <a:gd name="T26" fmla="*/ 2147483647 w 24"/>
              <a:gd name="T27" fmla="*/ 2147483647 h 9"/>
              <a:gd name="T28" fmla="*/ 2147483647 w 24"/>
              <a:gd name="T29" fmla="*/ 2147483647 h 9"/>
              <a:gd name="T30" fmla="*/ 2147483647 w 24"/>
              <a:gd name="T31" fmla="*/ 2147483647 h 9"/>
              <a:gd name="T32" fmla="*/ 2147483647 w 24"/>
              <a:gd name="T33" fmla="*/ 2147483647 h 9"/>
              <a:gd name="T34" fmla="*/ 2147483647 w 24"/>
              <a:gd name="T35" fmla="*/ 2147483647 h 9"/>
              <a:gd name="T36" fmla="*/ 2147483647 w 24"/>
              <a:gd name="T37" fmla="*/ 0 h 9"/>
              <a:gd name="T38" fmla="*/ 2147483647 w 24"/>
              <a:gd name="T39" fmla="*/ 2147483647 h 9"/>
              <a:gd name="T40" fmla="*/ 2147483647 w 24"/>
              <a:gd name="T41" fmla="*/ 2147483647 h 9"/>
              <a:gd name="T42" fmla="*/ 2147483647 w 24"/>
              <a:gd name="T43" fmla="*/ 2147483647 h 9"/>
              <a:gd name="T44" fmla="*/ 2147483647 w 24"/>
              <a:gd name="T45" fmla="*/ 2147483647 h 9"/>
              <a:gd name="T46" fmla="*/ 2147483647 w 24"/>
              <a:gd name="T47" fmla="*/ 2147483647 h 9"/>
              <a:gd name="T48" fmla="*/ 2147483647 w 24"/>
              <a:gd name="T49" fmla="*/ 2147483647 h 9"/>
              <a:gd name="T50" fmla="*/ 2147483647 w 24"/>
              <a:gd name="T51" fmla="*/ 2147483647 h 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4"/>
              <a:gd name="T79" fmla="*/ 0 h 9"/>
              <a:gd name="T80" fmla="*/ 24 w 24"/>
              <a:gd name="T81" fmla="*/ 9 h 9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4" h="9">
                <a:moveTo>
                  <a:pt x="1" y="4"/>
                </a:moveTo>
                <a:lnTo>
                  <a:pt x="2" y="4"/>
                </a:lnTo>
                <a:lnTo>
                  <a:pt x="1" y="5"/>
                </a:lnTo>
                <a:lnTo>
                  <a:pt x="2" y="5"/>
                </a:lnTo>
                <a:lnTo>
                  <a:pt x="7" y="6"/>
                </a:lnTo>
                <a:lnTo>
                  <a:pt x="1" y="6"/>
                </a:lnTo>
                <a:lnTo>
                  <a:pt x="0" y="7"/>
                </a:lnTo>
                <a:lnTo>
                  <a:pt x="3" y="8"/>
                </a:lnTo>
                <a:lnTo>
                  <a:pt x="3" y="9"/>
                </a:lnTo>
                <a:lnTo>
                  <a:pt x="14" y="7"/>
                </a:lnTo>
                <a:lnTo>
                  <a:pt x="16" y="8"/>
                </a:lnTo>
                <a:lnTo>
                  <a:pt x="18" y="8"/>
                </a:lnTo>
                <a:lnTo>
                  <a:pt x="23" y="6"/>
                </a:lnTo>
                <a:lnTo>
                  <a:pt x="19" y="5"/>
                </a:lnTo>
                <a:lnTo>
                  <a:pt x="20" y="4"/>
                </a:lnTo>
                <a:lnTo>
                  <a:pt x="21" y="2"/>
                </a:lnTo>
                <a:lnTo>
                  <a:pt x="24" y="1"/>
                </a:lnTo>
                <a:lnTo>
                  <a:pt x="22" y="0"/>
                </a:lnTo>
                <a:lnTo>
                  <a:pt x="18" y="2"/>
                </a:lnTo>
                <a:lnTo>
                  <a:pt x="13" y="1"/>
                </a:lnTo>
                <a:lnTo>
                  <a:pt x="11" y="2"/>
                </a:lnTo>
                <a:lnTo>
                  <a:pt x="12" y="1"/>
                </a:lnTo>
                <a:lnTo>
                  <a:pt x="10" y="1"/>
                </a:lnTo>
                <a:lnTo>
                  <a:pt x="4" y="2"/>
                </a:lnTo>
                <a:lnTo>
                  <a:pt x="1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9" name="Freeform 188"/>
          <p:cNvSpPr>
            <a:spLocks/>
          </p:cNvSpPr>
          <p:nvPr/>
        </p:nvSpPr>
        <p:spPr bwMode="auto">
          <a:xfrm>
            <a:off x="2690813" y="1997515"/>
            <a:ext cx="222250" cy="88900"/>
          </a:xfrm>
          <a:custGeom>
            <a:avLst/>
            <a:gdLst>
              <a:gd name="T0" fmla="*/ 0 w 16"/>
              <a:gd name="T1" fmla="*/ 2147483647 h 6"/>
              <a:gd name="T2" fmla="*/ 2147483647 w 16"/>
              <a:gd name="T3" fmla="*/ 2147483647 h 6"/>
              <a:gd name="T4" fmla="*/ 0 w 16"/>
              <a:gd name="T5" fmla="*/ 2147483647 h 6"/>
              <a:gd name="T6" fmla="*/ 2147483647 w 16"/>
              <a:gd name="T7" fmla="*/ 2147483647 h 6"/>
              <a:gd name="T8" fmla="*/ 2147483647 w 16"/>
              <a:gd name="T9" fmla="*/ 2147483647 h 6"/>
              <a:gd name="T10" fmla="*/ 2147483647 w 16"/>
              <a:gd name="T11" fmla="*/ 2147483647 h 6"/>
              <a:gd name="T12" fmla="*/ 2147483647 w 16"/>
              <a:gd name="T13" fmla="*/ 0 h 6"/>
              <a:gd name="T14" fmla="*/ 2147483647 w 16"/>
              <a:gd name="T15" fmla="*/ 0 h 6"/>
              <a:gd name="T16" fmla="*/ 2147483647 w 16"/>
              <a:gd name="T17" fmla="*/ 0 h 6"/>
              <a:gd name="T18" fmla="*/ 2147483647 w 16"/>
              <a:gd name="T19" fmla="*/ 2147483647 h 6"/>
              <a:gd name="T20" fmla="*/ 0 w 16"/>
              <a:gd name="T21" fmla="*/ 2147483647 h 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6"/>
              <a:gd name="T35" fmla="*/ 16 w 16"/>
              <a:gd name="T36" fmla="*/ 6 h 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6">
                <a:moveTo>
                  <a:pt x="0" y="4"/>
                </a:moveTo>
                <a:lnTo>
                  <a:pt x="1" y="5"/>
                </a:lnTo>
                <a:lnTo>
                  <a:pt x="0" y="6"/>
                </a:lnTo>
                <a:lnTo>
                  <a:pt x="4" y="5"/>
                </a:lnTo>
                <a:lnTo>
                  <a:pt x="9" y="3"/>
                </a:lnTo>
                <a:lnTo>
                  <a:pt x="16" y="1"/>
                </a:lnTo>
                <a:lnTo>
                  <a:pt x="15" y="0"/>
                </a:lnTo>
                <a:lnTo>
                  <a:pt x="11" y="0"/>
                </a:lnTo>
                <a:lnTo>
                  <a:pt x="5" y="0"/>
                </a:lnTo>
                <a:lnTo>
                  <a:pt x="5" y="1"/>
                </a:lnTo>
                <a:lnTo>
                  <a:pt x="0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0" name="Freeform 189"/>
          <p:cNvSpPr>
            <a:spLocks/>
          </p:cNvSpPr>
          <p:nvPr/>
        </p:nvSpPr>
        <p:spPr bwMode="auto">
          <a:xfrm>
            <a:off x="8605838" y="2519802"/>
            <a:ext cx="28575" cy="14288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0 w 2"/>
              <a:gd name="T5" fmla="*/ 0 h 1"/>
              <a:gd name="T6" fmla="*/ 0 60000 65536"/>
              <a:gd name="T7" fmla="*/ 0 60000 65536"/>
              <a:gd name="T8" fmla="*/ 0 60000 65536"/>
              <a:gd name="T9" fmla="*/ 0 w 2"/>
              <a:gd name="T10" fmla="*/ 0 h 1"/>
              <a:gd name="T11" fmla="*/ 2 w 2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1">
                <a:moveTo>
                  <a:pt x="0" y="0"/>
                </a:moveTo>
                <a:lnTo>
                  <a:pt x="2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1" name="Freeform 190"/>
          <p:cNvSpPr>
            <a:spLocks/>
          </p:cNvSpPr>
          <p:nvPr/>
        </p:nvSpPr>
        <p:spPr bwMode="auto">
          <a:xfrm>
            <a:off x="8815388" y="2575365"/>
            <a:ext cx="28575" cy="14287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0 w 2"/>
              <a:gd name="T5" fmla="*/ 0 h 1"/>
              <a:gd name="T6" fmla="*/ 0 60000 65536"/>
              <a:gd name="T7" fmla="*/ 0 60000 65536"/>
              <a:gd name="T8" fmla="*/ 0 60000 65536"/>
              <a:gd name="T9" fmla="*/ 0 w 2"/>
              <a:gd name="T10" fmla="*/ 0 h 1"/>
              <a:gd name="T11" fmla="*/ 2 w 2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1">
                <a:moveTo>
                  <a:pt x="0" y="0"/>
                </a:moveTo>
                <a:lnTo>
                  <a:pt x="2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2" name="Freeform 191"/>
          <p:cNvSpPr>
            <a:spLocks/>
          </p:cNvSpPr>
          <p:nvPr/>
        </p:nvSpPr>
        <p:spPr bwMode="auto">
          <a:xfrm>
            <a:off x="9053513" y="2527740"/>
            <a:ext cx="14287" cy="15875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3" name="Freeform 192"/>
          <p:cNvSpPr>
            <a:spLocks/>
          </p:cNvSpPr>
          <p:nvPr/>
        </p:nvSpPr>
        <p:spPr bwMode="auto">
          <a:xfrm>
            <a:off x="1165225" y="2561077"/>
            <a:ext cx="39688" cy="28575"/>
          </a:xfrm>
          <a:custGeom>
            <a:avLst/>
            <a:gdLst>
              <a:gd name="T0" fmla="*/ 0 w 3"/>
              <a:gd name="T1" fmla="*/ 2147483647 h 2"/>
              <a:gd name="T2" fmla="*/ 2147483647 w 3"/>
              <a:gd name="T3" fmla="*/ 0 h 2"/>
              <a:gd name="T4" fmla="*/ 0 w 3"/>
              <a:gd name="T5" fmla="*/ 2147483647 h 2"/>
              <a:gd name="T6" fmla="*/ 0 w 3"/>
              <a:gd name="T7" fmla="*/ 2147483647 h 2"/>
              <a:gd name="T8" fmla="*/ 0 60000 65536"/>
              <a:gd name="T9" fmla="*/ 0 60000 65536"/>
              <a:gd name="T10" fmla="*/ 0 60000 65536"/>
              <a:gd name="T11" fmla="*/ 0 60000 65536"/>
              <a:gd name="T12" fmla="*/ 0 w 3"/>
              <a:gd name="T13" fmla="*/ 0 h 2"/>
              <a:gd name="T14" fmla="*/ 3 w 3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" h="2">
                <a:moveTo>
                  <a:pt x="0" y="2"/>
                </a:moveTo>
                <a:lnTo>
                  <a:pt x="3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CFCED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4" name="Freeform 193"/>
          <p:cNvSpPr>
            <a:spLocks/>
          </p:cNvSpPr>
          <p:nvPr/>
        </p:nvSpPr>
        <p:spPr bwMode="auto">
          <a:xfrm>
            <a:off x="1204913" y="2546790"/>
            <a:ext cx="57150" cy="28575"/>
          </a:xfrm>
          <a:custGeom>
            <a:avLst/>
            <a:gdLst>
              <a:gd name="T0" fmla="*/ 0 w 4"/>
              <a:gd name="T1" fmla="*/ 2147483647 h 2"/>
              <a:gd name="T2" fmla="*/ 2147483647 w 4"/>
              <a:gd name="T3" fmla="*/ 0 h 2"/>
              <a:gd name="T4" fmla="*/ 2147483647 w 4"/>
              <a:gd name="T5" fmla="*/ 0 h 2"/>
              <a:gd name="T6" fmla="*/ 0 w 4"/>
              <a:gd name="T7" fmla="*/ 2147483647 h 2"/>
              <a:gd name="T8" fmla="*/ 0 60000 65536"/>
              <a:gd name="T9" fmla="*/ 0 60000 65536"/>
              <a:gd name="T10" fmla="*/ 0 60000 65536"/>
              <a:gd name="T11" fmla="*/ 0 60000 65536"/>
              <a:gd name="T12" fmla="*/ 0 w 4"/>
              <a:gd name="T13" fmla="*/ 0 h 2"/>
              <a:gd name="T14" fmla="*/ 4 w 4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" h="2">
                <a:moveTo>
                  <a:pt x="0" y="2"/>
                </a:moveTo>
                <a:lnTo>
                  <a:pt x="4" y="0"/>
                </a:lnTo>
                <a:lnTo>
                  <a:pt x="3" y="0"/>
                </a:lnTo>
                <a:lnTo>
                  <a:pt x="0" y="2"/>
                </a:lnTo>
              </a:path>
            </a:pathLst>
          </a:custGeom>
          <a:solidFill>
            <a:srgbClr val="CFCEDF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5" name="Freeform 194"/>
          <p:cNvSpPr>
            <a:spLocks/>
          </p:cNvSpPr>
          <p:nvPr/>
        </p:nvSpPr>
        <p:spPr bwMode="auto">
          <a:xfrm>
            <a:off x="8801100" y="2273740"/>
            <a:ext cx="71438" cy="14287"/>
          </a:xfrm>
          <a:custGeom>
            <a:avLst/>
            <a:gdLst>
              <a:gd name="T0" fmla="*/ 0 w 5"/>
              <a:gd name="T1" fmla="*/ 0 h 1"/>
              <a:gd name="T2" fmla="*/ 2147483647 w 5"/>
              <a:gd name="T3" fmla="*/ 2147483647 h 1"/>
              <a:gd name="T4" fmla="*/ 2147483647 w 5"/>
              <a:gd name="T5" fmla="*/ 2147483647 h 1"/>
              <a:gd name="T6" fmla="*/ 2147483647 w 5"/>
              <a:gd name="T7" fmla="*/ 2147483647 h 1"/>
              <a:gd name="T8" fmla="*/ 0 w 5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1"/>
              <a:gd name="T17" fmla="*/ 5 w 5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1">
                <a:moveTo>
                  <a:pt x="0" y="0"/>
                </a:moveTo>
                <a:lnTo>
                  <a:pt x="1" y="1"/>
                </a:lnTo>
                <a:lnTo>
                  <a:pt x="4" y="1"/>
                </a:lnTo>
                <a:lnTo>
                  <a:pt x="5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6" name="Freeform 195"/>
          <p:cNvSpPr>
            <a:spLocks/>
          </p:cNvSpPr>
          <p:nvPr/>
        </p:nvSpPr>
        <p:spPr bwMode="auto">
          <a:xfrm>
            <a:off x="1528763" y="2288027"/>
            <a:ext cx="1587" cy="1588"/>
          </a:xfrm>
          <a:custGeom>
            <a:avLst/>
            <a:gdLst>
              <a:gd name="T0" fmla="*/ 0 w 1587"/>
              <a:gd name="T1" fmla="*/ 0 h 1588"/>
              <a:gd name="T2" fmla="*/ 0 w 1587"/>
              <a:gd name="T3" fmla="*/ 0 h 1588"/>
              <a:gd name="T4" fmla="*/ 0 w 1587"/>
              <a:gd name="T5" fmla="*/ 0 h 1588"/>
              <a:gd name="T6" fmla="*/ 0 60000 65536"/>
              <a:gd name="T7" fmla="*/ 0 60000 65536"/>
              <a:gd name="T8" fmla="*/ 0 60000 65536"/>
              <a:gd name="T9" fmla="*/ 0 w 1587"/>
              <a:gd name="T10" fmla="*/ 0 h 1588"/>
              <a:gd name="T11" fmla="*/ 1587 w 1587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588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7" name="Freeform 196"/>
          <p:cNvSpPr>
            <a:spLocks/>
          </p:cNvSpPr>
          <p:nvPr/>
        </p:nvSpPr>
        <p:spPr bwMode="auto">
          <a:xfrm>
            <a:off x="8801100" y="2273740"/>
            <a:ext cx="71438" cy="14287"/>
          </a:xfrm>
          <a:custGeom>
            <a:avLst/>
            <a:gdLst>
              <a:gd name="T0" fmla="*/ 2147483647 w 5"/>
              <a:gd name="T1" fmla="*/ 2147483647 h 1"/>
              <a:gd name="T2" fmla="*/ 0 w 5"/>
              <a:gd name="T3" fmla="*/ 0 h 1"/>
              <a:gd name="T4" fmla="*/ 2147483647 w 5"/>
              <a:gd name="T5" fmla="*/ 2147483647 h 1"/>
              <a:gd name="T6" fmla="*/ 0 60000 65536"/>
              <a:gd name="T7" fmla="*/ 0 60000 65536"/>
              <a:gd name="T8" fmla="*/ 0 60000 65536"/>
              <a:gd name="T9" fmla="*/ 0 w 5"/>
              <a:gd name="T10" fmla="*/ 0 h 1"/>
              <a:gd name="T11" fmla="*/ 5 w 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" h="1">
                <a:moveTo>
                  <a:pt x="5" y="1"/>
                </a:moveTo>
                <a:lnTo>
                  <a:pt x="0" y="0"/>
                </a:lnTo>
                <a:lnTo>
                  <a:pt x="5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8" name="Freeform 197"/>
          <p:cNvSpPr>
            <a:spLocks/>
          </p:cNvSpPr>
          <p:nvPr/>
        </p:nvSpPr>
        <p:spPr bwMode="auto">
          <a:xfrm>
            <a:off x="1444625" y="2373752"/>
            <a:ext cx="41275" cy="14288"/>
          </a:xfrm>
          <a:custGeom>
            <a:avLst/>
            <a:gdLst>
              <a:gd name="T0" fmla="*/ 0 w 3"/>
              <a:gd name="T1" fmla="*/ 0 h 1"/>
              <a:gd name="T2" fmla="*/ 2147483647 w 3"/>
              <a:gd name="T3" fmla="*/ 2147483647 h 1"/>
              <a:gd name="T4" fmla="*/ 2147483647 w 3"/>
              <a:gd name="T5" fmla="*/ 0 h 1"/>
              <a:gd name="T6" fmla="*/ 0 w 3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3"/>
              <a:gd name="T13" fmla="*/ 0 h 1"/>
              <a:gd name="T14" fmla="*/ 3 w 3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" h="1">
                <a:moveTo>
                  <a:pt x="0" y="0"/>
                </a:moveTo>
                <a:lnTo>
                  <a:pt x="1" y="1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9" name="Freeform 198"/>
          <p:cNvSpPr>
            <a:spLocks/>
          </p:cNvSpPr>
          <p:nvPr/>
        </p:nvSpPr>
        <p:spPr bwMode="auto">
          <a:xfrm>
            <a:off x="1611313" y="2416615"/>
            <a:ext cx="100012" cy="58737"/>
          </a:xfrm>
          <a:custGeom>
            <a:avLst/>
            <a:gdLst>
              <a:gd name="T0" fmla="*/ 0 w 7"/>
              <a:gd name="T1" fmla="*/ 2147483647 h 4"/>
              <a:gd name="T2" fmla="*/ 0 w 7"/>
              <a:gd name="T3" fmla="*/ 2147483647 h 4"/>
              <a:gd name="T4" fmla="*/ 2147483647 w 7"/>
              <a:gd name="T5" fmla="*/ 2147483647 h 4"/>
              <a:gd name="T6" fmla="*/ 2147483647 w 7"/>
              <a:gd name="T7" fmla="*/ 2147483647 h 4"/>
              <a:gd name="T8" fmla="*/ 2147483647 w 7"/>
              <a:gd name="T9" fmla="*/ 2147483647 h 4"/>
              <a:gd name="T10" fmla="*/ 2147483647 w 7"/>
              <a:gd name="T11" fmla="*/ 2147483647 h 4"/>
              <a:gd name="T12" fmla="*/ 2147483647 w 7"/>
              <a:gd name="T13" fmla="*/ 0 h 4"/>
              <a:gd name="T14" fmla="*/ 0 w 7"/>
              <a:gd name="T15" fmla="*/ 2147483647 h 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"/>
              <a:gd name="T25" fmla="*/ 0 h 4"/>
              <a:gd name="T26" fmla="*/ 7 w 7"/>
              <a:gd name="T27" fmla="*/ 4 h 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" h="4">
                <a:moveTo>
                  <a:pt x="0" y="3"/>
                </a:moveTo>
                <a:lnTo>
                  <a:pt x="0" y="4"/>
                </a:lnTo>
                <a:lnTo>
                  <a:pt x="5" y="2"/>
                </a:lnTo>
                <a:lnTo>
                  <a:pt x="5" y="1"/>
                </a:lnTo>
                <a:lnTo>
                  <a:pt x="7" y="1"/>
                </a:lnTo>
                <a:lnTo>
                  <a:pt x="7" y="0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0" name="Freeform 199"/>
          <p:cNvSpPr>
            <a:spLocks/>
          </p:cNvSpPr>
          <p:nvPr/>
        </p:nvSpPr>
        <p:spPr bwMode="auto">
          <a:xfrm>
            <a:off x="1989138" y="2546790"/>
            <a:ext cx="42862" cy="57150"/>
          </a:xfrm>
          <a:custGeom>
            <a:avLst/>
            <a:gdLst>
              <a:gd name="T0" fmla="*/ 2147483647 w 3"/>
              <a:gd name="T1" fmla="*/ 0 h 4"/>
              <a:gd name="T2" fmla="*/ 0 w 3"/>
              <a:gd name="T3" fmla="*/ 2147483647 h 4"/>
              <a:gd name="T4" fmla="*/ 0 w 3"/>
              <a:gd name="T5" fmla="*/ 2147483647 h 4"/>
              <a:gd name="T6" fmla="*/ 0 w 3"/>
              <a:gd name="T7" fmla="*/ 2147483647 h 4"/>
              <a:gd name="T8" fmla="*/ 0 w 3"/>
              <a:gd name="T9" fmla="*/ 2147483647 h 4"/>
              <a:gd name="T10" fmla="*/ 2147483647 w 3"/>
              <a:gd name="T11" fmla="*/ 0 h 4"/>
              <a:gd name="T12" fmla="*/ 2147483647 w 3"/>
              <a:gd name="T13" fmla="*/ 0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"/>
              <a:gd name="T22" fmla="*/ 0 h 4"/>
              <a:gd name="T23" fmla="*/ 3 w 3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" h="4">
                <a:moveTo>
                  <a:pt x="1" y="0"/>
                </a:moveTo>
                <a:lnTo>
                  <a:pt x="0" y="1"/>
                </a:lnTo>
                <a:lnTo>
                  <a:pt x="0" y="3"/>
                </a:lnTo>
                <a:lnTo>
                  <a:pt x="0" y="4"/>
                </a:lnTo>
                <a:lnTo>
                  <a:pt x="0" y="3"/>
                </a:lnTo>
                <a:lnTo>
                  <a:pt x="3" y="0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1" name="Freeform 200"/>
          <p:cNvSpPr>
            <a:spLocks/>
          </p:cNvSpPr>
          <p:nvPr/>
        </p:nvSpPr>
        <p:spPr bwMode="auto">
          <a:xfrm>
            <a:off x="2012950" y="2648390"/>
            <a:ext cx="71438" cy="73025"/>
          </a:xfrm>
          <a:custGeom>
            <a:avLst/>
            <a:gdLst>
              <a:gd name="T0" fmla="*/ 0 w 5"/>
              <a:gd name="T1" fmla="*/ 0 h 5"/>
              <a:gd name="T2" fmla="*/ 0 w 5"/>
              <a:gd name="T3" fmla="*/ 2147483647 h 5"/>
              <a:gd name="T4" fmla="*/ 2147483647 w 5"/>
              <a:gd name="T5" fmla="*/ 2147483647 h 5"/>
              <a:gd name="T6" fmla="*/ 2147483647 w 5"/>
              <a:gd name="T7" fmla="*/ 2147483647 h 5"/>
              <a:gd name="T8" fmla="*/ 2147483647 w 5"/>
              <a:gd name="T9" fmla="*/ 2147483647 h 5"/>
              <a:gd name="T10" fmla="*/ 2147483647 w 5"/>
              <a:gd name="T11" fmla="*/ 2147483647 h 5"/>
              <a:gd name="T12" fmla="*/ 2147483647 w 5"/>
              <a:gd name="T13" fmla="*/ 2147483647 h 5"/>
              <a:gd name="T14" fmla="*/ 2147483647 w 5"/>
              <a:gd name="T15" fmla="*/ 2147483647 h 5"/>
              <a:gd name="T16" fmla="*/ 2147483647 w 5"/>
              <a:gd name="T17" fmla="*/ 2147483647 h 5"/>
              <a:gd name="T18" fmla="*/ 2147483647 w 5"/>
              <a:gd name="T19" fmla="*/ 0 h 5"/>
              <a:gd name="T20" fmla="*/ 0 w 5"/>
              <a:gd name="T21" fmla="*/ 0 h 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"/>
              <a:gd name="T34" fmla="*/ 0 h 5"/>
              <a:gd name="T35" fmla="*/ 5 w 5"/>
              <a:gd name="T36" fmla="*/ 5 h 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" h="5">
                <a:moveTo>
                  <a:pt x="0" y="0"/>
                </a:moveTo>
                <a:lnTo>
                  <a:pt x="0" y="1"/>
                </a:lnTo>
                <a:lnTo>
                  <a:pt x="1" y="2"/>
                </a:lnTo>
                <a:lnTo>
                  <a:pt x="1" y="3"/>
                </a:lnTo>
                <a:lnTo>
                  <a:pt x="2" y="4"/>
                </a:lnTo>
                <a:lnTo>
                  <a:pt x="4" y="5"/>
                </a:lnTo>
                <a:lnTo>
                  <a:pt x="5" y="5"/>
                </a:lnTo>
                <a:lnTo>
                  <a:pt x="4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2" name="Freeform 201"/>
          <p:cNvSpPr>
            <a:spLocks/>
          </p:cNvSpPr>
          <p:nvPr/>
        </p:nvSpPr>
        <p:spPr bwMode="auto">
          <a:xfrm>
            <a:off x="6340475" y="4858190"/>
            <a:ext cx="12700" cy="1587"/>
          </a:xfrm>
          <a:custGeom>
            <a:avLst/>
            <a:gdLst>
              <a:gd name="T0" fmla="*/ 0 w 1"/>
              <a:gd name="T1" fmla="*/ 0 h 1587"/>
              <a:gd name="T2" fmla="*/ 0 w 1"/>
              <a:gd name="T3" fmla="*/ 0 h 1587"/>
              <a:gd name="T4" fmla="*/ 2147483647 w 1"/>
              <a:gd name="T5" fmla="*/ 0 h 1587"/>
              <a:gd name="T6" fmla="*/ 0 w 1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587"/>
              <a:gd name="T14" fmla="*/ 1 w 1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587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3" name="Freeform 202"/>
          <p:cNvSpPr>
            <a:spLocks/>
          </p:cNvSpPr>
          <p:nvPr/>
        </p:nvSpPr>
        <p:spPr bwMode="auto">
          <a:xfrm>
            <a:off x="6396038" y="4829615"/>
            <a:ext cx="14287" cy="14287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2147483647 h 1"/>
              <a:gd name="T4" fmla="*/ 2147483647 w 1"/>
              <a:gd name="T5" fmla="*/ 0 h 1"/>
              <a:gd name="T6" fmla="*/ 0 w 1"/>
              <a:gd name="T7" fmla="*/ 2147483647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4" name="Freeform 203"/>
          <p:cNvSpPr>
            <a:spLocks/>
          </p:cNvSpPr>
          <p:nvPr/>
        </p:nvSpPr>
        <p:spPr bwMode="auto">
          <a:xfrm>
            <a:off x="6311900" y="3818377"/>
            <a:ext cx="28575" cy="14288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2147483647 w 2"/>
              <a:gd name="T5" fmla="*/ 0 h 1"/>
              <a:gd name="T6" fmla="*/ 0 w 2"/>
              <a:gd name="T7" fmla="*/ 0 h 1"/>
              <a:gd name="T8" fmla="*/ 0 w 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1"/>
              <a:gd name="T17" fmla="*/ 2 w 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1">
                <a:moveTo>
                  <a:pt x="0" y="0"/>
                </a:moveTo>
                <a:lnTo>
                  <a:pt x="1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5" name="Freeform 204"/>
          <p:cNvSpPr>
            <a:spLocks/>
          </p:cNvSpPr>
          <p:nvPr/>
        </p:nvSpPr>
        <p:spPr bwMode="auto">
          <a:xfrm>
            <a:off x="7346950" y="3788215"/>
            <a:ext cx="3175" cy="44450"/>
          </a:xfrm>
          <a:custGeom>
            <a:avLst/>
            <a:gdLst>
              <a:gd name="T0" fmla="*/ 0 w 3175"/>
              <a:gd name="T1" fmla="*/ 0 h 3"/>
              <a:gd name="T2" fmla="*/ 0 w 3175"/>
              <a:gd name="T3" fmla="*/ 2147483647 h 3"/>
              <a:gd name="T4" fmla="*/ 0 w 3175"/>
              <a:gd name="T5" fmla="*/ 0 h 3"/>
              <a:gd name="T6" fmla="*/ 0 60000 65536"/>
              <a:gd name="T7" fmla="*/ 0 60000 65536"/>
              <a:gd name="T8" fmla="*/ 0 60000 65536"/>
              <a:gd name="T9" fmla="*/ 0 w 3175"/>
              <a:gd name="T10" fmla="*/ 0 h 3"/>
              <a:gd name="T11" fmla="*/ 3175 w 3175"/>
              <a:gd name="T12" fmla="*/ 3 h 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3">
                <a:moveTo>
                  <a:pt x="0" y="0"/>
                </a:move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6" name="Freeform 205"/>
          <p:cNvSpPr>
            <a:spLocks/>
          </p:cNvSpPr>
          <p:nvPr/>
        </p:nvSpPr>
        <p:spPr bwMode="auto">
          <a:xfrm>
            <a:off x="7011988" y="3905690"/>
            <a:ext cx="55562" cy="114300"/>
          </a:xfrm>
          <a:custGeom>
            <a:avLst/>
            <a:gdLst>
              <a:gd name="T0" fmla="*/ 0 w 4"/>
              <a:gd name="T1" fmla="*/ 2147483647 h 8"/>
              <a:gd name="T2" fmla="*/ 2147483647 w 4"/>
              <a:gd name="T3" fmla="*/ 2147483647 h 8"/>
              <a:gd name="T4" fmla="*/ 2147483647 w 4"/>
              <a:gd name="T5" fmla="*/ 2147483647 h 8"/>
              <a:gd name="T6" fmla="*/ 2147483647 w 4"/>
              <a:gd name="T7" fmla="*/ 2147483647 h 8"/>
              <a:gd name="T8" fmla="*/ 2147483647 w 4"/>
              <a:gd name="T9" fmla="*/ 2147483647 h 8"/>
              <a:gd name="T10" fmla="*/ 2147483647 w 4"/>
              <a:gd name="T11" fmla="*/ 0 h 8"/>
              <a:gd name="T12" fmla="*/ 0 w 4"/>
              <a:gd name="T13" fmla="*/ 0 h 8"/>
              <a:gd name="T14" fmla="*/ 2147483647 w 4"/>
              <a:gd name="T15" fmla="*/ 2147483647 h 8"/>
              <a:gd name="T16" fmla="*/ 0 w 4"/>
              <a:gd name="T17" fmla="*/ 2147483647 h 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"/>
              <a:gd name="T28" fmla="*/ 0 h 8"/>
              <a:gd name="T29" fmla="*/ 4 w 4"/>
              <a:gd name="T30" fmla="*/ 8 h 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" h="8">
                <a:moveTo>
                  <a:pt x="0" y="3"/>
                </a:moveTo>
                <a:lnTo>
                  <a:pt x="1" y="8"/>
                </a:lnTo>
                <a:lnTo>
                  <a:pt x="3" y="8"/>
                </a:lnTo>
                <a:lnTo>
                  <a:pt x="4" y="7"/>
                </a:lnTo>
                <a:lnTo>
                  <a:pt x="4" y="5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0" y="3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7" name="Freeform 206"/>
          <p:cNvSpPr>
            <a:spLocks/>
          </p:cNvSpPr>
          <p:nvPr/>
        </p:nvSpPr>
        <p:spPr bwMode="auto">
          <a:xfrm>
            <a:off x="7739063" y="3586602"/>
            <a:ext cx="55562" cy="58738"/>
          </a:xfrm>
          <a:custGeom>
            <a:avLst/>
            <a:gdLst>
              <a:gd name="T0" fmla="*/ 0 w 4"/>
              <a:gd name="T1" fmla="*/ 2147483647 h 4"/>
              <a:gd name="T2" fmla="*/ 0 w 4"/>
              <a:gd name="T3" fmla="*/ 2147483647 h 4"/>
              <a:gd name="T4" fmla="*/ 2147483647 w 4"/>
              <a:gd name="T5" fmla="*/ 2147483647 h 4"/>
              <a:gd name="T6" fmla="*/ 2147483647 w 4"/>
              <a:gd name="T7" fmla="*/ 2147483647 h 4"/>
              <a:gd name="T8" fmla="*/ 2147483647 w 4"/>
              <a:gd name="T9" fmla="*/ 0 h 4"/>
              <a:gd name="T10" fmla="*/ 2147483647 w 4"/>
              <a:gd name="T11" fmla="*/ 0 h 4"/>
              <a:gd name="T12" fmla="*/ 0 w 4"/>
              <a:gd name="T13" fmla="*/ 2147483647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"/>
              <a:gd name="T22" fmla="*/ 0 h 4"/>
              <a:gd name="T23" fmla="*/ 4 w 4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" h="4">
                <a:moveTo>
                  <a:pt x="0" y="1"/>
                </a:moveTo>
                <a:lnTo>
                  <a:pt x="0" y="3"/>
                </a:lnTo>
                <a:lnTo>
                  <a:pt x="2" y="4"/>
                </a:lnTo>
                <a:lnTo>
                  <a:pt x="3" y="3"/>
                </a:lnTo>
                <a:lnTo>
                  <a:pt x="4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8" name="Freeform 207"/>
          <p:cNvSpPr>
            <a:spLocks/>
          </p:cNvSpPr>
          <p:nvPr/>
        </p:nvSpPr>
        <p:spPr bwMode="auto">
          <a:xfrm>
            <a:off x="8004175" y="3427852"/>
            <a:ext cx="42863" cy="100013"/>
          </a:xfrm>
          <a:custGeom>
            <a:avLst/>
            <a:gdLst>
              <a:gd name="T0" fmla="*/ 0 w 3"/>
              <a:gd name="T1" fmla="*/ 2147483647 h 7"/>
              <a:gd name="T2" fmla="*/ 2147483647 w 3"/>
              <a:gd name="T3" fmla="*/ 2147483647 h 7"/>
              <a:gd name="T4" fmla="*/ 2147483647 w 3"/>
              <a:gd name="T5" fmla="*/ 2147483647 h 7"/>
              <a:gd name="T6" fmla="*/ 2147483647 w 3"/>
              <a:gd name="T7" fmla="*/ 0 h 7"/>
              <a:gd name="T8" fmla="*/ 2147483647 w 3"/>
              <a:gd name="T9" fmla="*/ 0 h 7"/>
              <a:gd name="T10" fmla="*/ 2147483647 w 3"/>
              <a:gd name="T11" fmla="*/ 0 h 7"/>
              <a:gd name="T12" fmla="*/ 0 w 3"/>
              <a:gd name="T13" fmla="*/ 2147483647 h 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"/>
              <a:gd name="T22" fmla="*/ 0 h 7"/>
              <a:gd name="T23" fmla="*/ 3 w 3"/>
              <a:gd name="T24" fmla="*/ 7 h 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" h="7">
                <a:moveTo>
                  <a:pt x="0" y="3"/>
                </a:moveTo>
                <a:lnTo>
                  <a:pt x="1" y="5"/>
                </a:lnTo>
                <a:lnTo>
                  <a:pt x="2" y="7"/>
                </a:lnTo>
                <a:lnTo>
                  <a:pt x="3" y="0"/>
                </a:lnTo>
                <a:lnTo>
                  <a:pt x="2" y="0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9" name="Freeform 208"/>
          <p:cNvSpPr>
            <a:spLocks/>
          </p:cNvSpPr>
          <p:nvPr/>
        </p:nvSpPr>
        <p:spPr bwMode="auto">
          <a:xfrm>
            <a:off x="8170863" y="3167502"/>
            <a:ext cx="57150" cy="73025"/>
          </a:xfrm>
          <a:custGeom>
            <a:avLst/>
            <a:gdLst>
              <a:gd name="T0" fmla="*/ 0 w 4"/>
              <a:gd name="T1" fmla="*/ 2147483647 h 5"/>
              <a:gd name="T2" fmla="*/ 2147483647 w 4"/>
              <a:gd name="T3" fmla="*/ 2147483647 h 5"/>
              <a:gd name="T4" fmla="*/ 2147483647 w 4"/>
              <a:gd name="T5" fmla="*/ 2147483647 h 5"/>
              <a:gd name="T6" fmla="*/ 2147483647 w 4"/>
              <a:gd name="T7" fmla="*/ 2147483647 h 5"/>
              <a:gd name="T8" fmla="*/ 2147483647 w 4"/>
              <a:gd name="T9" fmla="*/ 2147483647 h 5"/>
              <a:gd name="T10" fmla="*/ 2147483647 w 4"/>
              <a:gd name="T11" fmla="*/ 2147483647 h 5"/>
              <a:gd name="T12" fmla="*/ 2147483647 w 4"/>
              <a:gd name="T13" fmla="*/ 2147483647 h 5"/>
              <a:gd name="T14" fmla="*/ 2147483647 w 4"/>
              <a:gd name="T15" fmla="*/ 2147483647 h 5"/>
              <a:gd name="T16" fmla="*/ 2147483647 w 4"/>
              <a:gd name="T17" fmla="*/ 2147483647 h 5"/>
              <a:gd name="T18" fmla="*/ 2147483647 w 4"/>
              <a:gd name="T19" fmla="*/ 0 h 5"/>
              <a:gd name="T20" fmla="*/ 2147483647 w 4"/>
              <a:gd name="T21" fmla="*/ 0 h 5"/>
              <a:gd name="T22" fmla="*/ 0 w 4"/>
              <a:gd name="T23" fmla="*/ 2147483647 h 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"/>
              <a:gd name="T37" fmla="*/ 0 h 5"/>
              <a:gd name="T38" fmla="*/ 4 w 4"/>
              <a:gd name="T39" fmla="*/ 5 h 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" h="5">
                <a:moveTo>
                  <a:pt x="0" y="1"/>
                </a:moveTo>
                <a:lnTo>
                  <a:pt x="1" y="2"/>
                </a:lnTo>
                <a:lnTo>
                  <a:pt x="1" y="1"/>
                </a:lnTo>
                <a:lnTo>
                  <a:pt x="2" y="2"/>
                </a:lnTo>
                <a:lnTo>
                  <a:pt x="2" y="5"/>
                </a:lnTo>
                <a:lnTo>
                  <a:pt x="4" y="5"/>
                </a:lnTo>
                <a:lnTo>
                  <a:pt x="4" y="2"/>
                </a:lnTo>
                <a:lnTo>
                  <a:pt x="3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0" name="Freeform 209"/>
          <p:cNvSpPr>
            <a:spLocks/>
          </p:cNvSpPr>
          <p:nvPr/>
        </p:nvSpPr>
        <p:spPr bwMode="auto">
          <a:xfrm>
            <a:off x="8228013" y="3153215"/>
            <a:ext cx="57150" cy="42862"/>
          </a:xfrm>
          <a:custGeom>
            <a:avLst/>
            <a:gdLst>
              <a:gd name="T0" fmla="*/ 0 w 4"/>
              <a:gd name="T1" fmla="*/ 2147483647 h 3"/>
              <a:gd name="T2" fmla="*/ 2147483647 w 4"/>
              <a:gd name="T3" fmla="*/ 2147483647 h 3"/>
              <a:gd name="T4" fmla="*/ 2147483647 w 4"/>
              <a:gd name="T5" fmla="*/ 2147483647 h 3"/>
              <a:gd name="T6" fmla="*/ 2147483647 w 4"/>
              <a:gd name="T7" fmla="*/ 2147483647 h 3"/>
              <a:gd name="T8" fmla="*/ 2147483647 w 4"/>
              <a:gd name="T9" fmla="*/ 2147483647 h 3"/>
              <a:gd name="T10" fmla="*/ 2147483647 w 4"/>
              <a:gd name="T11" fmla="*/ 2147483647 h 3"/>
              <a:gd name="T12" fmla="*/ 2147483647 w 4"/>
              <a:gd name="T13" fmla="*/ 0 h 3"/>
              <a:gd name="T14" fmla="*/ 2147483647 w 4"/>
              <a:gd name="T15" fmla="*/ 0 h 3"/>
              <a:gd name="T16" fmla="*/ 2147483647 w 4"/>
              <a:gd name="T17" fmla="*/ 0 h 3"/>
              <a:gd name="T18" fmla="*/ 2147483647 w 4"/>
              <a:gd name="T19" fmla="*/ 0 h 3"/>
              <a:gd name="T20" fmla="*/ 0 w 4"/>
              <a:gd name="T21" fmla="*/ 2147483647 h 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"/>
              <a:gd name="T34" fmla="*/ 0 h 3"/>
              <a:gd name="T35" fmla="*/ 4 w 4"/>
              <a:gd name="T36" fmla="*/ 3 h 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" h="3">
                <a:moveTo>
                  <a:pt x="0" y="1"/>
                </a:move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1" name="Freeform 210"/>
          <p:cNvSpPr>
            <a:spLocks/>
          </p:cNvSpPr>
          <p:nvPr/>
        </p:nvSpPr>
        <p:spPr bwMode="auto">
          <a:xfrm>
            <a:off x="8185150" y="2923027"/>
            <a:ext cx="239713" cy="244475"/>
          </a:xfrm>
          <a:custGeom>
            <a:avLst/>
            <a:gdLst>
              <a:gd name="T0" fmla="*/ 0 w 17"/>
              <a:gd name="T1" fmla="*/ 2147483647 h 17"/>
              <a:gd name="T2" fmla="*/ 2147483647 w 17"/>
              <a:gd name="T3" fmla="*/ 2147483647 h 17"/>
              <a:gd name="T4" fmla="*/ 2147483647 w 17"/>
              <a:gd name="T5" fmla="*/ 2147483647 h 17"/>
              <a:gd name="T6" fmla="*/ 2147483647 w 17"/>
              <a:gd name="T7" fmla="*/ 2147483647 h 17"/>
              <a:gd name="T8" fmla="*/ 2147483647 w 17"/>
              <a:gd name="T9" fmla="*/ 2147483647 h 17"/>
              <a:gd name="T10" fmla="*/ 2147483647 w 17"/>
              <a:gd name="T11" fmla="*/ 2147483647 h 17"/>
              <a:gd name="T12" fmla="*/ 2147483647 w 17"/>
              <a:gd name="T13" fmla="*/ 2147483647 h 17"/>
              <a:gd name="T14" fmla="*/ 2147483647 w 17"/>
              <a:gd name="T15" fmla="*/ 2147483647 h 17"/>
              <a:gd name="T16" fmla="*/ 2147483647 w 17"/>
              <a:gd name="T17" fmla="*/ 2147483647 h 17"/>
              <a:gd name="T18" fmla="*/ 2147483647 w 17"/>
              <a:gd name="T19" fmla="*/ 2147483647 h 17"/>
              <a:gd name="T20" fmla="*/ 2147483647 w 17"/>
              <a:gd name="T21" fmla="*/ 2147483647 h 17"/>
              <a:gd name="T22" fmla="*/ 2147483647 w 17"/>
              <a:gd name="T23" fmla="*/ 2147483647 h 17"/>
              <a:gd name="T24" fmla="*/ 2147483647 w 17"/>
              <a:gd name="T25" fmla="*/ 2147483647 h 17"/>
              <a:gd name="T26" fmla="*/ 2147483647 w 17"/>
              <a:gd name="T27" fmla="*/ 2147483647 h 17"/>
              <a:gd name="T28" fmla="*/ 2147483647 w 17"/>
              <a:gd name="T29" fmla="*/ 2147483647 h 17"/>
              <a:gd name="T30" fmla="*/ 2147483647 w 17"/>
              <a:gd name="T31" fmla="*/ 2147483647 h 17"/>
              <a:gd name="T32" fmla="*/ 2147483647 w 17"/>
              <a:gd name="T33" fmla="*/ 2147483647 h 17"/>
              <a:gd name="T34" fmla="*/ 2147483647 w 17"/>
              <a:gd name="T35" fmla="*/ 2147483647 h 17"/>
              <a:gd name="T36" fmla="*/ 2147483647 w 17"/>
              <a:gd name="T37" fmla="*/ 2147483647 h 17"/>
              <a:gd name="T38" fmla="*/ 2147483647 w 17"/>
              <a:gd name="T39" fmla="*/ 2147483647 h 17"/>
              <a:gd name="T40" fmla="*/ 2147483647 w 17"/>
              <a:gd name="T41" fmla="*/ 2147483647 h 17"/>
              <a:gd name="T42" fmla="*/ 2147483647 w 17"/>
              <a:gd name="T43" fmla="*/ 2147483647 h 17"/>
              <a:gd name="T44" fmla="*/ 2147483647 w 17"/>
              <a:gd name="T45" fmla="*/ 2147483647 h 17"/>
              <a:gd name="T46" fmla="*/ 2147483647 w 17"/>
              <a:gd name="T47" fmla="*/ 2147483647 h 17"/>
              <a:gd name="T48" fmla="*/ 2147483647 w 17"/>
              <a:gd name="T49" fmla="*/ 2147483647 h 17"/>
              <a:gd name="T50" fmla="*/ 2147483647 w 17"/>
              <a:gd name="T51" fmla="*/ 0 h 17"/>
              <a:gd name="T52" fmla="*/ 2147483647 w 17"/>
              <a:gd name="T53" fmla="*/ 2147483647 h 17"/>
              <a:gd name="T54" fmla="*/ 2147483647 w 17"/>
              <a:gd name="T55" fmla="*/ 2147483647 h 17"/>
              <a:gd name="T56" fmla="*/ 2147483647 w 17"/>
              <a:gd name="T57" fmla="*/ 2147483647 h 17"/>
              <a:gd name="T58" fmla="*/ 2147483647 w 17"/>
              <a:gd name="T59" fmla="*/ 2147483647 h 17"/>
              <a:gd name="T60" fmla="*/ 2147483647 w 17"/>
              <a:gd name="T61" fmla="*/ 2147483647 h 17"/>
              <a:gd name="T62" fmla="*/ 2147483647 w 17"/>
              <a:gd name="T63" fmla="*/ 2147483647 h 17"/>
              <a:gd name="T64" fmla="*/ 2147483647 w 17"/>
              <a:gd name="T65" fmla="*/ 2147483647 h 17"/>
              <a:gd name="T66" fmla="*/ 2147483647 w 17"/>
              <a:gd name="T67" fmla="*/ 2147483647 h 17"/>
              <a:gd name="T68" fmla="*/ 2147483647 w 17"/>
              <a:gd name="T69" fmla="*/ 2147483647 h 17"/>
              <a:gd name="T70" fmla="*/ 2147483647 w 17"/>
              <a:gd name="T71" fmla="*/ 2147483647 h 17"/>
              <a:gd name="T72" fmla="*/ 2147483647 w 17"/>
              <a:gd name="T73" fmla="*/ 2147483647 h 17"/>
              <a:gd name="T74" fmla="*/ 0 w 17"/>
              <a:gd name="T75" fmla="*/ 2147483647 h 1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7"/>
              <a:gd name="T115" fmla="*/ 0 h 17"/>
              <a:gd name="T116" fmla="*/ 17 w 17"/>
              <a:gd name="T117" fmla="*/ 17 h 1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7" h="17">
                <a:moveTo>
                  <a:pt x="0" y="15"/>
                </a:moveTo>
                <a:lnTo>
                  <a:pt x="1" y="16"/>
                </a:lnTo>
                <a:lnTo>
                  <a:pt x="3" y="16"/>
                </a:lnTo>
                <a:lnTo>
                  <a:pt x="6" y="14"/>
                </a:lnTo>
                <a:lnTo>
                  <a:pt x="8" y="15"/>
                </a:lnTo>
                <a:lnTo>
                  <a:pt x="8" y="16"/>
                </a:lnTo>
                <a:lnTo>
                  <a:pt x="10" y="17"/>
                </a:lnTo>
                <a:lnTo>
                  <a:pt x="11" y="15"/>
                </a:lnTo>
                <a:lnTo>
                  <a:pt x="10" y="15"/>
                </a:lnTo>
                <a:lnTo>
                  <a:pt x="10" y="14"/>
                </a:lnTo>
                <a:lnTo>
                  <a:pt x="11" y="15"/>
                </a:lnTo>
                <a:lnTo>
                  <a:pt x="13" y="15"/>
                </a:lnTo>
                <a:lnTo>
                  <a:pt x="14" y="14"/>
                </a:lnTo>
                <a:lnTo>
                  <a:pt x="14" y="15"/>
                </a:lnTo>
                <a:lnTo>
                  <a:pt x="14" y="14"/>
                </a:lnTo>
                <a:lnTo>
                  <a:pt x="15" y="13"/>
                </a:lnTo>
                <a:lnTo>
                  <a:pt x="16" y="14"/>
                </a:lnTo>
                <a:lnTo>
                  <a:pt x="17" y="12"/>
                </a:lnTo>
                <a:lnTo>
                  <a:pt x="14" y="7"/>
                </a:lnTo>
                <a:lnTo>
                  <a:pt x="15" y="7"/>
                </a:lnTo>
                <a:lnTo>
                  <a:pt x="15" y="5"/>
                </a:lnTo>
                <a:lnTo>
                  <a:pt x="12" y="1"/>
                </a:lnTo>
                <a:lnTo>
                  <a:pt x="10" y="0"/>
                </a:lnTo>
                <a:lnTo>
                  <a:pt x="12" y="1"/>
                </a:lnTo>
                <a:lnTo>
                  <a:pt x="10" y="1"/>
                </a:lnTo>
                <a:lnTo>
                  <a:pt x="12" y="6"/>
                </a:lnTo>
                <a:lnTo>
                  <a:pt x="11" y="9"/>
                </a:lnTo>
                <a:lnTo>
                  <a:pt x="9" y="10"/>
                </a:lnTo>
                <a:lnTo>
                  <a:pt x="8" y="9"/>
                </a:lnTo>
                <a:lnTo>
                  <a:pt x="8" y="13"/>
                </a:lnTo>
                <a:lnTo>
                  <a:pt x="7" y="12"/>
                </a:lnTo>
                <a:lnTo>
                  <a:pt x="3" y="13"/>
                </a:lnTo>
                <a:lnTo>
                  <a:pt x="0" y="15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2" name="Freeform 211"/>
          <p:cNvSpPr>
            <a:spLocks/>
          </p:cNvSpPr>
          <p:nvPr/>
        </p:nvSpPr>
        <p:spPr bwMode="auto">
          <a:xfrm>
            <a:off x="8285163" y="2807140"/>
            <a:ext cx="139700" cy="115887"/>
          </a:xfrm>
          <a:custGeom>
            <a:avLst/>
            <a:gdLst>
              <a:gd name="T0" fmla="*/ 0 w 10"/>
              <a:gd name="T1" fmla="*/ 2147483647 h 8"/>
              <a:gd name="T2" fmla="*/ 2147483647 w 10"/>
              <a:gd name="T3" fmla="*/ 2147483647 h 8"/>
              <a:gd name="T4" fmla="*/ 2147483647 w 10"/>
              <a:gd name="T5" fmla="*/ 2147483647 h 8"/>
              <a:gd name="T6" fmla="*/ 2147483647 w 10"/>
              <a:gd name="T7" fmla="*/ 2147483647 h 8"/>
              <a:gd name="T8" fmla="*/ 2147483647 w 10"/>
              <a:gd name="T9" fmla="*/ 2147483647 h 8"/>
              <a:gd name="T10" fmla="*/ 2147483647 w 10"/>
              <a:gd name="T11" fmla="*/ 2147483647 h 8"/>
              <a:gd name="T12" fmla="*/ 2147483647 w 10"/>
              <a:gd name="T13" fmla="*/ 2147483647 h 8"/>
              <a:gd name="T14" fmla="*/ 2147483647 w 10"/>
              <a:gd name="T15" fmla="*/ 2147483647 h 8"/>
              <a:gd name="T16" fmla="*/ 2147483647 w 10"/>
              <a:gd name="T17" fmla="*/ 2147483647 h 8"/>
              <a:gd name="T18" fmla="*/ 2147483647 w 10"/>
              <a:gd name="T19" fmla="*/ 2147483647 h 8"/>
              <a:gd name="T20" fmla="*/ 2147483647 w 10"/>
              <a:gd name="T21" fmla="*/ 2147483647 h 8"/>
              <a:gd name="T22" fmla="*/ 2147483647 w 10"/>
              <a:gd name="T23" fmla="*/ 2147483647 h 8"/>
              <a:gd name="T24" fmla="*/ 2147483647 w 10"/>
              <a:gd name="T25" fmla="*/ 2147483647 h 8"/>
              <a:gd name="T26" fmla="*/ 2147483647 w 10"/>
              <a:gd name="T27" fmla="*/ 2147483647 h 8"/>
              <a:gd name="T28" fmla="*/ 2147483647 w 10"/>
              <a:gd name="T29" fmla="*/ 2147483647 h 8"/>
              <a:gd name="T30" fmla="*/ 0 w 10"/>
              <a:gd name="T31" fmla="*/ 0 h 8"/>
              <a:gd name="T32" fmla="*/ 0 w 10"/>
              <a:gd name="T33" fmla="*/ 0 h 8"/>
              <a:gd name="T34" fmla="*/ 2147483647 w 10"/>
              <a:gd name="T35" fmla="*/ 2147483647 h 8"/>
              <a:gd name="T36" fmla="*/ 2147483647 w 10"/>
              <a:gd name="T37" fmla="*/ 2147483647 h 8"/>
              <a:gd name="T38" fmla="*/ 0 w 10"/>
              <a:gd name="T39" fmla="*/ 2147483647 h 8"/>
              <a:gd name="T40" fmla="*/ 2147483647 w 10"/>
              <a:gd name="T41" fmla="*/ 2147483647 h 8"/>
              <a:gd name="T42" fmla="*/ 0 w 10"/>
              <a:gd name="T43" fmla="*/ 2147483647 h 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0"/>
              <a:gd name="T67" fmla="*/ 0 h 8"/>
              <a:gd name="T68" fmla="*/ 10 w 10"/>
              <a:gd name="T69" fmla="*/ 8 h 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0" h="8">
                <a:moveTo>
                  <a:pt x="0" y="6"/>
                </a:moveTo>
                <a:lnTo>
                  <a:pt x="2" y="8"/>
                </a:lnTo>
                <a:lnTo>
                  <a:pt x="3" y="8"/>
                </a:lnTo>
                <a:lnTo>
                  <a:pt x="1" y="6"/>
                </a:lnTo>
                <a:lnTo>
                  <a:pt x="3" y="6"/>
                </a:lnTo>
                <a:lnTo>
                  <a:pt x="4" y="6"/>
                </a:lnTo>
                <a:lnTo>
                  <a:pt x="7" y="7"/>
                </a:lnTo>
                <a:lnTo>
                  <a:pt x="7" y="5"/>
                </a:lnTo>
                <a:lnTo>
                  <a:pt x="8" y="5"/>
                </a:lnTo>
                <a:lnTo>
                  <a:pt x="10" y="4"/>
                </a:lnTo>
                <a:lnTo>
                  <a:pt x="9" y="4"/>
                </a:lnTo>
                <a:lnTo>
                  <a:pt x="8" y="3"/>
                </a:lnTo>
                <a:lnTo>
                  <a:pt x="8" y="2"/>
                </a:lnTo>
                <a:lnTo>
                  <a:pt x="7" y="3"/>
                </a:lnTo>
                <a:lnTo>
                  <a:pt x="5" y="3"/>
                </a:lnTo>
                <a:lnTo>
                  <a:pt x="0" y="0"/>
                </a:lnTo>
                <a:lnTo>
                  <a:pt x="1" y="1"/>
                </a:lnTo>
                <a:lnTo>
                  <a:pt x="2" y="5"/>
                </a:lnTo>
                <a:lnTo>
                  <a:pt x="0" y="4"/>
                </a:lnTo>
                <a:lnTo>
                  <a:pt x="1" y="5"/>
                </a:lnTo>
                <a:lnTo>
                  <a:pt x="0" y="6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3" name="Freeform 212"/>
          <p:cNvSpPr>
            <a:spLocks/>
          </p:cNvSpPr>
          <p:nvPr/>
        </p:nvSpPr>
        <p:spPr bwMode="auto">
          <a:xfrm>
            <a:off x="8185150" y="3369115"/>
            <a:ext cx="14288" cy="30162"/>
          </a:xfrm>
          <a:custGeom>
            <a:avLst/>
            <a:gdLst>
              <a:gd name="T0" fmla="*/ 0 w 1"/>
              <a:gd name="T1" fmla="*/ 2147483647 h 2"/>
              <a:gd name="T2" fmla="*/ 2147483647 w 1"/>
              <a:gd name="T3" fmla="*/ 0 h 2"/>
              <a:gd name="T4" fmla="*/ 0 w 1"/>
              <a:gd name="T5" fmla="*/ 2147483647 h 2"/>
              <a:gd name="T6" fmla="*/ 0 60000 65536"/>
              <a:gd name="T7" fmla="*/ 0 60000 65536"/>
              <a:gd name="T8" fmla="*/ 0 60000 65536"/>
              <a:gd name="T9" fmla="*/ 0 w 1"/>
              <a:gd name="T10" fmla="*/ 0 h 2"/>
              <a:gd name="T11" fmla="*/ 1 w 1"/>
              <a:gd name="T12" fmla="*/ 2 h 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2">
                <a:moveTo>
                  <a:pt x="0" y="2"/>
                </a:moveTo>
                <a:lnTo>
                  <a:pt x="1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4" name="Freeform 213"/>
          <p:cNvSpPr>
            <a:spLocks/>
          </p:cNvSpPr>
          <p:nvPr/>
        </p:nvSpPr>
        <p:spPr bwMode="auto">
          <a:xfrm>
            <a:off x="8213725" y="3326252"/>
            <a:ext cx="1588" cy="14288"/>
          </a:xfrm>
          <a:custGeom>
            <a:avLst/>
            <a:gdLst>
              <a:gd name="T0" fmla="*/ 0 w 1588"/>
              <a:gd name="T1" fmla="*/ 2147483647 h 1"/>
              <a:gd name="T2" fmla="*/ 0 w 1588"/>
              <a:gd name="T3" fmla="*/ 0 h 1"/>
              <a:gd name="T4" fmla="*/ 0 w 1588"/>
              <a:gd name="T5" fmla="*/ 2147483647 h 1"/>
              <a:gd name="T6" fmla="*/ 0 60000 65536"/>
              <a:gd name="T7" fmla="*/ 0 60000 65536"/>
              <a:gd name="T8" fmla="*/ 0 60000 65536"/>
              <a:gd name="T9" fmla="*/ 0 w 1588"/>
              <a:gd name="T10" fmla="*/ 0 h 1"/>
              <a:gd name="T11" fmla="*/ 1588 w 158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">
                <a:moveTo>
                  <a:pt x="0" y="1"/>
                </a:move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5" name="Freeform 214"/>
          <p:cNvSpPr>
            <a:spLocks/>
          </p:cNvSpPr>
          <p:nvPr/>
        </p:nvSpPr>
        <p:spPr bwMode="auto">
          <a:xfrm>
            <a:off x="8410575" y="2835715"/>
            <a:ext cx="1588" cy="14287"/>
          </a:xfrm>
          <a:custGeom>
            <a:avLst/>
            <a:gdLst>
              <a:gd name="T0" fmla="*/ 0 w 1588"/>
              <a:gd name="T1" fmla="*/ 2147483647 h 1"/>
              <a:gd name="T2" fmla="*/ 0 w 1588"/>
              <a:gd name="T3" fmla="*/ 0 h 1"/>
              <a:gd name="T4" fmla="*/ 0 w 1588"/>
              <a:gd name="T5" fmla="*/ 2147483647 h 1"/>
              <a:gd name="T6" fmla="*/ 0 60000 65536"/>
              <a:gd name="T7" fmla="*/ 0 60000 65536"/>
              <a:gd name="T8" fmla="*/ 0 60000 65536"/>
              <a:gd name="T9" fmla="*/ 0 w 1588"/>
              <a:gd name="T10" fmla="*/ 0 h 1"/>
              <a:gd name="T11" fmla="*/ 1588 w 1588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">
                <a:moveTo>
                  <a:pt x="0" y="1"/>
                </a:move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6" name="Freeform 215"/>
          <p:cNvSpPr>
            <a:spLocks/>
          </p:cNvSpPr>
          <p:nvPr/>
        </p:nvSpPr>
        <p:spPr bwMode="auto">
          <a:xfrm>
            <a:off x="8424863" y="2807140"/>
            <a:ext cx="26987" cy="285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2147483647 h 2"/>
              <a:gd name="T8" fmla="*/ 0 60000 65536"/>
              <a:gd name="T9" fmla="*/ 0 60000 65536"/>
              <a:gd name="T10" fmla="*/ 0 60000 65536"/>
              <a:gd name="T11" fmla="*/ 0 60000 65536"/>
              <a:gd name="T12" fmla="*/ 0 w 2"/>
              <a:gd name="T13" fmla="*/ 0 h 2"/>
              <a:gd name="T14" fmla="*/ 2 w 2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" h="2">
                <a:moveTo>
                  <a:pt x="0" y="2"/>
                </a:moveTo>
                <a:lnTo>
                  <a:pt x="2" y="0"/>
                </a:lnTo>
                <a:lnTo>
                  <a:pt x="1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7" name="Freeform 216"/>
          <p:cNvSpPr>
            <a:spLocks/>
          </p:cNvSpPr>
          <p:nvPr/>
        </p:nvSpPr>
        <p:spPr bwMode="auto">
          <a:xfrm>
            <a:off x="8466138" y="2776977"/>
            <a:ext cx="14287" cy="15875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2147483647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8" name="Freeform 217"/>
          <p:cNvSpPr>
            <a:spLocks/>
          </p:cNvSpPr>
          <p:nvPr/>
        </p:nvSpPr>
        <p:spPr bwMode="auto">
          <a:xfrm>
            <a:off x="8494713" y="2748402"/>
            <a:ext cx="1587" cy="14288"/>
          </a:xfrm>
          <a:custGeom>
            <a:avLst/>
            <a:gdLst>
              <a:gd name="T0" fmla="*/ 0 w 1587"/>
              <a:gd name="T1" fmla="*/ 2147483647 h 1"/>
              <a:gd name="T2" fmla="*/ 0 w 1587"/>
              <a:gd name="T3" fmla="*/ 0 h 1"/>
              <a:gd name="T4" fmla="*/ 0 w 1587"/>
              <a:gd name="T5" fmla="*/ 2147483647 h 1"/>
              <a:gd name="T6" fmla="*/ 0 60000 65536"/>
              <a:gd name="T7" fmla="*/ 0 60000 65536"/>
              <a:gd name="T8" fmla="*/ 0 60000 65536"/>
              <a:gd name="T9" fmla="*/ 0 w 1587"/>
              <a:gd name="T10" fmla="*/ 0 h 1"/>
              <a:gd name="T11" fmla="*/ 1587 w 1587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">
                <a:moveTo>
                  <a:pt x="0" y="1"/>
                </a:move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9" name="Freeform 218"/>
          <p:cNvSpPr>
            <a:spLocks/>
          </p:cNvSpPr>
          <p:nvPr/>
        </p:nvSpPr>
        <p:spPr bwMode="auto">
          <a:xfrm>
            <a:off x="8494713" y="2648390"/>
            <a:ext cx="14287" cy="14287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2147483647 h 1"/>
              <a:gd name="T4" fmla="*/ 2147483647 w 1"/>
              <a:gd name="T5" fmla="*/ 2147483647 h 1"/>
              <a:gd name="T6" fmla="*/ 2147483647 w 1"/>
              <a:gd name="T7" fmla="*/ 0 h 1"/>
              <a:gd name="T8" fmla="*/ 0 w 1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1"/>
                </a:moveTo>
                <a:lnTo>
                  <a:pt x="1" y="1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0" name="Freeform 219"/>
          <p:cNvSpPr>
            <a:spLocks/>
          </p:cNvSpPr>
          <p:nvPr/>
        </p:nvSpPr>
        <p:spPr bwMode="auto">
          <a:xfrm>
            <a:off x="8451850" y="2402327"/>
            <a:ext cx="14288" cy="14288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1" name="Freeform 220"/>
          <p:cNvSpPr>
            <a:spLocks/>
          </p:cNvSpPr>
          <p:nvPr/>
        </p:nvSpPr>
        <p:spPr bwMode="auto">
          <a:xfrm>
            <a:off x="8340725" y="2070540"/>
            <a:ext cx="26988" cy="15875"/>
          </a:xfrm>
          <a:custGeom>
            <a:avLst/>
            <a:gdLst>
              <a:gd name="T0" fmla="*/ 0 w 2"/>
              <a:gd name="T1" fmla="*/ 0 h 1"/>
              <a:gd name="T2" fmla="*/ 0 w 2"/>
              <a:gd name="T3" fmla="*/ 2147483647 h 1"/>
              <a:gd name="T4" fmla="*/ 2147483647 w 2"/>
              <a:gd name="T5" fmla="*/ 2147483647 h 1"/>
              <a:gd name="T6" fmla="*/ 0 w 2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2"/>
              <a:gd name="T13" fmla="*/ 0 h 1"/>
              <a:gd name="T14" fmla="*/ 2 w 2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" h="1">
                <a:moveTo>
                  <a:pt x="0" y="0"/>
                </a:moveTo>
                <a:lnTo>
                  <a:pt x="0" y="1"/>
                </a:lnTo>
                <a:lnTo>
                  <a:pt x="2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2" name="Freeform 221"/>
          <p:cNvSpPr>
            <a:spLocks/>
          </p:cNvSpPr>
          <p:nvPr/>
        </p:nvSpPr>
        <p:spPr bwMode="auto">
          <a:xfrm>
            <a:off x="8340725" y="2070540"/>
            <a:ext cx="69850" cy="15875"/>
          </a:xfrm>
          <a:custGeom>
            <a:avLst/>
            <a:gdLst>
              <a:gd name="T0" fmla="*/ 2147483647 w 5"/>
              <a:gd name="T1" fmla="*/ 2147483647 h 1"/>
              <a:gd name="T2" fmla="*/ 2147483647 w 5"/>
              <a:gd name="T3" fmla="*/ 0 h 1"/>
              <a:gd name="T4" fmla="*/ 0 w 5"/>
              <a:gd name="T5" fmla="*/ 0 h 1"/>
              <a:gd name="T6" fmla="*/ 2147483647 w 5"/>
              <a:gd name="T7" fmla="*/ 2147483647 h 1"/>
              <a:gd name="T8" fmla="*/ 0 60000 65536"/>
              <a:gd name="T9" fmla="*/ 0 60000 65536"/>
              <a:gd name="T10" fmla="*/ 0 60000 65536"/>
              <a:gd name="T11" fmla="*/ 0 60000 65536"/>
              <a:gd name="T12" fmla="*/ 0 w 5"/>
              <a:gd name="T13" fmla="*/ 0 h 1"/>
              <a:gd name="T14" fmla="*/ 5 w 5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" h="1">
                <a:moveTo>
                  <a:pt x="2" y="1"/>
                </a:moveTo>
                <a:lnTo>
                  <a:pt x="5" y="0"/>
                </a:lnTo>
                <a:lnTo>
                  <a:pt x="0" y="0"/>
                </a:lnTo>
                <a:lnTo>
                  <a:pt x="2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3" name="Freeform 222"/>
          <p:cNvSpPr>
            <a:spLocks/>
          </p:cNvSpPr>
          <p:nvPr/>
        </p:nvSpPr>
        <p:spPr bwMode="auto">
          <a:xfrm>
            <a:off x="7543800" y="2013390"/>
            <a:ext cx="68263" cy="14287"/>
          </a:xfrm>
          <a:custGeom>
            <a:avLst/>
            <a:gdLst>
              <a:gd name="T0" fmla="*/ 2147483647 w 5"/>
              <a:gd name="T1" fmla="*/ 0 h 1"/>
              <a:gd name="T2" fmla="*/ 2147483647 w 5"/>
              <a:gd name="T3" fmla="*/ 2147483647 h 1"/>
              <a:gd name="T4" fmla="*/ 2147483647 w 5"/>
              <a:gd name="T5" fmla="*/ 0 h 1"/>
              <a:gd name="T6" fmla="*/ 0 w 5"/>
              <a:gd name="T7" fmla="*/ 0 h 1"/>
              <a:gd name="T8" fmla="*/ 2147483647 w 5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1"/>
              <a:gd name="T17" fmla="*/ 5 w 5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1">
                <a:moveTo>
                  <a:pt x="1" y="0"/>
                </a:moveTo>
                <a:lnTo>
                  <a:pt x="5" y="1"/>
                </a:lnTo>
                <a:lnTo>
                  <a:pt x="2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4" name="Freeform 223"/>
          <p:cNvSpPr>
            <a:spLocks/>
          </p:cNvSpPr>
          <p:nvPr/>
        </p:nvSpPr>
        <p:spPr bwMode="auto">
          <a:xfrm>
            <a:off x="7515225" y="1997515"/>
            <a:ext cx="28575" cy="15875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0 w 2"/>
              <a:gd name="T5" fmla="*/ 0 h 1"/>
              <a:gd name="T6" fmla="*/ 0 60000 65536"/>
              <a:gd name="T7" fmla="*/ 0 60000 65536"/>
              <a:gd name="T8" fmla="*/ 0 60000 65536"/>
              <a:gd name="T9" fmla="*/ 0 w 2"/>
              <a:gd name="T10" fmla="*/ 0 h 1"/>
              <a:gd name="T11" fmla="*/ 2 w 2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1">
                <a:moveTo>
                  <a:pt x="0" y="0"/>
                </a:moveTo>
                <a:lnTo>
                  <a:pt x="2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5" name="Freeform 224"/>
          <p:cNvSpPr>
            <a:spLocks/>
          </p:cNvSpPr>
          <p:nvPr/>
        </p:nvSpPr>
        <p:spPr bwMode="auto">
          <a:xfrm>
            <a:off x="7586663" y="1968940"/>
            <a:ext cx="96837" cy="14287"/>
          </a:xfrm>
          <a:custGeom>
            <a:avLst/>
            <a:gdLst>
              <a:gd name="T0" fmla="*/ 0 w 7"/>
              <a:gd name="T1" fmla="*/ 0 h 1"/>
              <a:gd name="T2" fmla="*/ 2147483647 w 7"/>
              <a:gd name="T3" fmla="*/ 2147483647 h 1"/>
              <a:gd name="T4" fmla="*/ 2147483647 w 7"/>
              <a:gd name="T5" fmla="*/ 2147483647 h 1"/>
              <a:gd name="T6" fmla="*/ 0 w 7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1"/>
              <a:gd name="T14" fmla="*/ 7 w 7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1">
                <a:moveTo>
                  <a:pt x="0" y="0"/>
                </a:moveTo>
                <a:lnTo>
                  <a:pt x="7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6" name="Freeform 225"/>
          <p:cNvSpPr>
            <a:spLocks/>
          </p:cNvSpPr>
          <p:nvPr/>
        </p:nvSpPr>
        <p:spPr bwMode="auto">
          <a:xfrm>
            <a:off x="7416800" y="1954652"/>
            <a:ext cx="155575" cy="28575"/>
          </a:xfrm>
          <a:custGeom>
            <a:avLst/>
            <a:gdLst>
              <a:gd name="T0" fmla="*/ 2147483647 w 11"/>
              <a:gd name="T1" fmla="*/ 2147483647 h 2"/>
              <a:gd name="T2" fmla="*/ 2147483647 w 11"/>
              <a:gd name="T3" fmla="*/ 2147483647 h 2"/>
              <a:gd name="T4" fmla="*/ 2147483647 w 11"/>
              <a:gd name="T5" fmla="*/ 2147483647 h 2"/>
              <a:gd name="T6" fmla="*/ 2147483647 w 11"/>
              <a:gd name="T7" fmla="*/ 2147483647 h 2"/>
              <a:gd name="T8" fmla="*/ 2147483647 w 11"/>
              <a:gd name="T9" fmla="*/ 0 h 2"/>
              <a:gd name="T10" fmla="*/ 2147483647 w 11"/>
              <a:gd name="T11" fmla="*/ 2147483647 h 2"/>
              <a:gd name="T12" fmla="*/ 2147483647 w 11"/>
              <a:gd name="T13" fmla="*/ 0 h 2"/>
              <a:gd name="T14" fmla="*/ 0 w 11"/>
              <a:gd name="T15" fmla="*/ 0 h 2"/>
              <a:gd name="T16" fmla="*/ 2147483647 w 11"/>
              <a:gd name="T17" fmla="*/ 2147483647 h 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"/>
              <a:gd name="T28" fmla="*/ 0 h 2"/>
              <a:gd name="T29" fmla="*/ 11 w 11"/>
              <a:gd name="T30" fmla="*/ 2 h 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" h="2">
                <a:moveTo>
                  <a:pt x="1" y="1"/>
                </a:moveTo>
                <a:lnTo>
                  <a:pt x="5" y="2"/>
                </a:lnTo>
                <a:lnTo>
                  <a:pt x="9" y="2"/>
                </a:lnTo>
                <a:lnTo>
                  <a:pt x="11" y="1"/>
                </a:lnTo>
                <a:lnTo>
                  <a:pt x="5" y="0"/>
                </a:lnTo>
                <a:lnTo>
                  <a:pt x="5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7" name="Freeform 226"/>
          <p:cNvSpPr>
            <a:spLocks/>
          </p:cNvSpPr>
          <p:nvPr/>
        </p:nvSpPr>
        <p:spPr bwMode="auto">
          <a:xfrm>
            <a:off x="6704013" y="1883215"/>
            <a:ext cx="84137" cy="30162"/>
          </a:xfrm>
          <a:custGeom>
            <a:avLst/>
            <a:gdLst>
              <a:gd name="T0" fmla="*/ 0 w 6"/>
              <a:gd name="T1" fmla="*/ 2147483647 h 2"/>
              <a:gd name="T2" fmla="*/ 2147483647 w 6"/>
              <a:gd name="T3" fmla="*/ 2147483647 h 2"/>
              <a:gd name="T4" fmla="*/ 2147483647 w 6"/>
              <a:gd name="T5" fmla="*/ 2147483647 h 2"/>
              <a:gd name="T6" fmla="*/ 2147483647 w 6"/>
              <a:gd name="T7" fmla="*/ 0 h 2"/>
              <a:gd name="T8" fmla="*/ 0 w 6"/>
              <a:gd name="T9" fmla="*/ 0 h 2"/>
              <a:gd name="T10" fmla="*/ 0 w 6"/>
              <a:gd name="T11" fmla="*/ 2147483647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"/>
              <a:gd name="T19" fmla="*/ 0 h 2"/>
              <a:gd name="T20" fmla="*/ 6 w 6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" h="2">
                <a:moveTo>
                  <a:pt x="0" y="2"/>
                </a:moveTo>
                <a:lnTo>
                  <a:pt x="6" y="2"/>
                </a:lnTo>
                <a:lnTo>
                  <a:pt x="5" y="1"/>
                </a:lnTo>
                <a:lnTo>
                  <a:pt x="1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8" name="Freeform 227"/>
          <p:cNvSpPr>
            <a:spLocks/>
          </p:cNvSpPr>
          <p:nvPr/>
        </p:nvSpPr>
        <p:spPr bwMode="auto">
          <a:xfrm>
            <a:off x="6507163" y="1840352"/>
            <a:ext cx="182562" cy="57150"/>
          </a:xfrm>
          <a:custGeom>
            <a:avLst/>
            <a:gdLst>
              <a:gd name="T0" fmla="*/ 0 w 13"/>
              <a:gd name="T1" fmla="*/ 2147483647 h 4"/>
              <a:gd name="T2" fmla="*/ 2147483647 w 13"/>
              <a:gd name="T3" fmla="*/ 2147483647 h 4"/>
              <a:gd name="T4" fmla="*/ 2147483647 w 13"/>
              <a:gd name="T5" fmla="*/ 2147483647 h 4"/>
              <a:gd name="T6" fmla="*/ 2147483647 w 13"/>
              <a:gd name="T7" fmla="*/ 2147483647 h 4"/>
              <a:gd name="T8" fmla="*/ 2147483647 w 13"/>
              <a:gd name="T9" fmla="*/ 2147483647 h 4"/>
              <a:gd name="T10" fmla="*/ 2147483647 w 13"/>
              <a:gd name="T11" fmla="*/ 0 h 4"/>
              <a:gd name="T12" fmla="*/ 2147483647 w 13"/>
              <a:gd name="T13" fmla="*/ 2147483647 h 4"/>
              <a:gd name="T14" fmla="*/ 2147483647 w 13"/>
              <a:gd name="T15" fmla="*/ 2147483647 h 4"/>
              <a:gd name="T16" fmla="*/ 0 w 13"/>
              <a:gd name="T17" fmla="*/ 2147483647 h 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3"/>
              <a:gd name="T28" fmla="*/ 0 h 4"/>
              <a:gd name="T29" fmla="*/ 13 w 13"/>
              <a:gd name="T30" fmla="*/ 4 h 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3" h="4">
                <a:moveTo>
                  <a:pt x="0" y="2"/>
                </a:moveTo>
                <a:lnTo>
                  <a:pt x="6" y="3"/>
                </a:lnTo>
                <a:lnTo>
                  <a:pt x="13" y="4"/>
                </a:lnTo>
                <a:lnTo>
                  <a:pt x="12" y="3"/>
                </a:lnTo>
                <a:lnTo>
                  <a:pt x="12" y="2"/>
                </a:lnTo>
                <a:lnTo>
                  <a:pt x="4" y="0"/>
                </a:lnTo>
                <a:lnTo>
                  <a:pt x="1" y="1"/>
                </a:lnTo>
                <a:lnTo>
                  <a:pt x="2" y="1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9" name="Freeform 228"/>
          <p:cNvSpPr>
            <a:spLocks/>
          </p:cNvSpPr>
          <p:nvPr/>
        </p:nvSpPr>
        <p:spPr bwMode="auto">
          <a:xfrm>
            <a:off x="5638800" y="1967352"/>
            <a:ext cx="228600" cy="144463"/>
          </a:xfrm>
          <a:custGeom>
            <a:avLst/>
            <a:gdLst>
              <a:gd name="T0" fmla="*/ 2147483647 w 19"/>
              <a:gd name="T1" fmla="*/ 2147483647 h 10"/>
              <a:gd name="T2" fmla="*/ 2147483647 w 19"/>
              <a:gd name="T3" fmla="*/ 2147483647 h 10"/>
              <a:gd name="T4" fmla="*/ 2147483647 w 19"/>
              <a:gd name="T5" fmla="*/ 2147483647 h 10"/>
              <a:gd name="T6" fmla="*/ 2147483647 w 19"/>
              <a:gd name="T7" fmla="*/ 2147483647 h 10"/>
              <a:gd name="T8" fmla="*/ 2147483647 w 19"/>
              <a:gd name="T9" fmla="*/ 2147483647 h 10"/>
              <a:gd name="T10" fmla="*/ 2147483647 w 19"/>
              <a:gd name="T11" fmla="*/ 2147483647 h 10"/>
              <a:gd name="T12" fmla="*/ 2147483647 w 19"/>
              <a:gd name="T13" fmla="*/ 2147483647 h 10"/>
              <a:gd name="T14" fmla="*/ 2147483647 w 19"/>
              <a:gd name="T15" fmla="*/ 2147483647 h 10"/>
              <a:gd name="T16" fmla="*/ 2147483647 w 19"/>
              <a:gd name="T17" fmla="*/ 0 h 10"/>
              <a:gd name="T18" fmla="*/ 2147483647 w 19"/>
              <a:gd name="T19" fmla="*/ 0 h 10"/>
              <a:gd name="T20" fmla="*/ 2147483647 w 19"/>
              <a:gd name="T21" fmla="*/ 2147483647 h 10"/>
              <a:gd name="T22" fmla="*/ 2147483647 w 19"/>
              <a:gd name="T23" fmla="*/ 2147483647 h 10"/>
              <a:gd name="T24" fmla="*/ 2147483647 w 19"/>
              <a:gd name="T25" fmla="*/ 2147483647 h 10"/>
              <a:gd name="T26" fmla="*/ 2147483647 w 19"/>
              <a:gd name="T27" fmla="*/ 2147483647 h 10"/>
              <a:gd name="T28" fmla="*/ 2147483647 w 19"/>
              <a:gd name="T29" fmla="*/ 2147483647 h 10"/>
              <a:gd name="T30" fmla="*/ 2147483647 w 19"/>
              <a:gd name="T31" fmla="*/ 2147483647 h 10"/>
              <a:gd name="T32" fmla="*/ 2147483647 w 19"/>
              <a:gd name="T33" fmla="*/ 2147483647 h 10"/>
              <a:gd name="T34" fmla="*/ 2147483647 w 19"/>
              <a:gd name="T35" fmla="*/ 2147483647 h 10"/>
              <a:gd name="T36" fmla="*/ 0 w 19"/>
              <a:gd name="T37" fmla="*/ 2147483647 h 10"/>
              <a:gd name="T38" fmla="*/ 2147483647 w 19"/>
              <a:gd name="T39" fmla="*/ 2147483647 h 1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"/>
              <a:gd name="T61" fmla="*/ 0 h 10"/>
              <a:gd name="T62" fmla="*/ 19 w 19"/>
              <a:gd name="T63" fmla="*/ 10 h 1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" h="10">
                <a:moveTo>
                  <a:pt x="1" y="9"/>
                </a:moveTo>
                <a:lnTo>
                  <a:pt x="4" y="10"/>
                </a:lnTo>
                <a:lnTo>
                  <a:pt x="9" y="10"/>
                </a:lnTo>
                <a:lnTo>
                  <a:pt x="6" y="9"/>
                </a:lnTo>
                <a:lnTo>
                  <a:pt x="5" y="7"/>
                </a:lnTo>
                <a:lnTo>
                  <a:pt x="6" y="6"/>
                </a:lnTo>
                <a:lnTo>
                  <a:pt x="10" y="3"/>
                </a:lnTo>
                <a:lnTo>
                  <a:pt x="19" y="1"/>
                </a:lnTo>
                <a:lnTo>
                  <a:pt x="18" y="0"/>
                </a:lnTo>
                <a:lnTo>
                  <a:pt x="16" y="0"/>
                </a:lnTo>
                <a:lnTo>
                  <a:pt x="14" y="1"/>
                </a:lnTo>
                <a:lnTo>
                  <a:pt x="9" y="1"/>
                </a:lnTo>
                <a:lnTo>
                  <a:pt x="3" y="3"/>
                </a:lnTo>
                <a:lnTo>
                  <a:pt x="3" y="4"/>
                </a:lnTo>
                <a:lnTo>
                  <a:pt x="2" y="5"/>
                </a:lnTo>
                <a:lnTo>
                  <a:pt x="3" y="6"/>
                </a:lnTo>
                <a:lnTo>
                  <a:pt x="1" y="7"/>
                </a:lnTo>
                <a:lnTo>
                  <a:pt x="0" y="8"/>
                </a:lnTo>
                <a:lnTo>
                  <a:pt x="1" y="9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0" name="Freeform 229"/>
          <p:cNvSpPr>
            <a:spLocks/>
          </p:cNvSpPr>
          <p:nvPr/>
        </p:nvSpPr>
        <p:spPr bwMode="auto">
          <a:xfrm>
            <a:off x="5919788" y="2114990"/>
            <a:ext cx="28575" cy="285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0 w 2"/>
              <a:gd name="T9" fmla="*/ 2147483647 h 2"/>
              <a:gd name="T10" fmla="*/ 0 w 2"/>
              <a:gd name="T11" fmla="*/ 2147483647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"/>
              <a:gd name="T19" fmla="*/ 0 h 2"/>
              <a:gd name="T20" fmla="*/ 2 w 2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" h="2">
                <a:moveTo>
                  <a:pt x="0" y="2"/>
                </a:moveTo>
                <a:lnTo>
                  <a:pt x="2" y="1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1" name="Freeform 230"/>
          <p:cNvSpPr>
            <a:spLocks/>
          </p:cNvSpPr>
          <p:nvPr/>
        </p:nvSpPr>
        <p:spPr bwMode="auto">
          <a:xfrm>
            <a:off x="5934075" y="1840352"/>
            <a:ext cx="141288" cy="28575"/>
          </a:xfrm>
          <a:custGeom>
            <a:avLst/>
            <a:gdLst>
              <a:gd name="T0" fmla="*/ 0 w 10"/>
              <a:gd name="T1" fmla="*/ 2147483647 h 2"/>
              <a:gd name="T2" fmla="*/ 2147483647 w 10"/>
              <a:gd name="T3" fmla="*/ 2147483647 h 2"/>
              <a:gd name="T4" fmla="*/ 2147483647 w 10"/>
              <a:gd name="T5" fmla="*/ 2147483647 h 2"/>
              <a:gd name="T6" fmla="*/ 2147483647 w 10"/>
              <a:gd name="T7" fmla="*/ 2147483647 h 2"/>
              <a:gd name="T8" fmla="*/ 2147483647 w 10"/>
              <a:gd name="T9" fmla="*/ 2147483647 h 2"/>
              <a:gd name="T10" fmla="*/ 2147483647 w 10"/>
              <a:gd name="T11" fmla="*/ 0 h 2"/>
              <a:gd name="T12" fmla="*/ 0 w 10"/>
              <a:gd name="T13" fmla="*/ 2147483647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"/>
              <a:gd name="T22" fmla="*/ 0 h 2"/>
              <a:gd name="T23" fmla="*/ 10 w 10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" h="2">
                <a:moveTo>
                  <a:pt x="0" y="2"/>
                </a:moveTo>
                <a:lnTo>
                  <a:pt x="6" y="2"/>
                </a:lnTo>
                <a:lnTo>
                  <a:pt x="7" y="1"/>
                </a:lnTo>
                <a:lnTo>
                  <a:pt x="10" y="1"/>
                </a:lnTo>
                <a:lnTo>
                  <a:pt x="9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2" name="Freeform 231"/>
          <p:cNvSpPr>
            <a:spLocks/>
          </p:cNvSpPr>
          <p:nvPr/>
        </p:nvSpPr>
        <p:spPr bwMode="auto">
          <a:xfrm>
            <a:off x="5905500" y="1840352"/>
            <a:ext cx="57150" cy="14288"/>
          </a:xfrm>
          <a:custGeom>
            <a:avLst/>
            <a:gdLst>
              <a:gd name="T0" fmla="*/ 0 w 4"/>
              <a:gd name="T1" fmla="*/ 2147483647 h 1"/>
              <a:gd name="T2" fmla="*/ 2147483647 w 4"/>
              <a:gd name="T3" fmla="*/ 2147483647 h 1"/>
              <a:gd name="T4" fmla="*/ 2147483647 w 4"/>
              <a:gd name="T5" fmla="*/ 2147483647 h 1"/>
              <a:gd name="T6" fmla="*/ 2147483647 w 4"/>
              <a:gd name="T7" fmla="*/ 0 h 1"/>
              <a:gd name="T8" fmla="*/ 2147483647 w 4"/>
              <a:gd name="T9" fmla="*/ 0 h 1"/>
              <a:gd name="T10" fmla="*/ 2147483647 w 4"/>
              <a:gd name="T11" fmla="*/ 0 h 1"/>
              <a:gd name="T12" fmla="*/ 2147483647 w 4"/>
              <a:gd name="T13" fmla="*/ 2147483647 h 1"/>
              <a:gd name="T14" fmla="*/ 0 w 4"/>
              <a:gd name="T15" fmla="*/ 2147483647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1"/>
              <a:gd name="T26" fmla="*/ 4 w 4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1">
                <a:moveTo>
                  <a:pt x="0" y="1"/>
                </a:moveTo>
                <a:lnTo>
                  <a:pt x="4" y="1"/>
                </a:lnTo>
                <a:lnTo>
                  <a:pt x="3" y="1"/>
                </a:lnTo>
                <a:lnTo>
                  <a:pt x="4" y="0"/>
                </a:lnTo>
                <a:lnTo>
                  <a:pt x="2" y="0"/>
                </a:lnTo>
                <a:lnTo>
                  <a:pt x="2" y="1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3" name="Freeform 232"/>
          <p:cNvSpPr>
            <a:spLocks/>
          </p:cNvSpPr>
          <p:nvPr/>
        </p:nvSpPr>
        <p:spPr bwMode="auto">
          <a:xfrm>
            <a:off x="5892800" y="1868927"/>
            <a:ext cx="26988" cy="1588"/>
          </a:xfrm>
          <a:custGeom>
            <a:avLst/>
            <a:gdLst>
              <a:gd name="T0" fmla="*/ 0 w 2"/>
              <a:gd name="T1" fmla="*/ 0 h 1588"/>
              <a:gd name="T2" fmla="*/ 2147483647 w 2"/>
              <a:gd name="T3" fmla="*/ 0 h 1588"/>
              <a:gd name="T4" fmla="*/ 0 w 2"/>
              <a:gd name="T5" fmla="*/ 0 h 1588"/>
              <a:gd name="T6" fmla="*/ 0 60000 65536"/>
              <a:gd name="T7" fmla="*/ 0 60000 65536"/>
              <a:gd name="T8" fmla="*/ 0 60000 65536"/>
              <a:gd name="T9" fmla="*/ 0 w 2"/>
              <a:gd name="T10" fmla="*/ 0 h 1588"/>
              <a:gd name="T11" fmla="*/ 2 w 2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1588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" name="Freeform 233"/>
          <p:cNvSpPr>
            <a:spLocks/>
          </p:cNvSpPr>
          <p:nvPr/>
        </p:nvSpPr>
        <p:spPr bwMode="auto">
          <a:xfrm>
            <a:off x="5737225" y="1854640"/>
            <a:ext cx="114300" cy="14287"/>
          </a:xfrm>
          <a:custGeom>
            <a:avLst/>
            <a:gdLst>
              <a:gd name="T0" fmla="*/ 0 w 8"/>
              <a:gd name="T1" fmla="*/ 0 h 1"/>
              <a:gd name="T2" fmla="*/ 2147483647 w 8"/>
              <a:gd name="T3" fmla="*/ 2147483647 h 1"/>
              <a:gd name="T4" fmla="*/ 2147483647 w 8"/>
              <a:gd name="T5" fmla="*/ 2147483647 h 1"/>
              <a:gd name="T6" fmla="*/ 2147483647 w 8"/>
              <a:gd name="T7" fmla="*/ 0 h 1"/>
              <a:gd name="T8" fmla="*/ 2147483647 w 8"/>
              <a:gd name="T9" fmla="*/ 0 h 1"/>
              <a:gd name="T10" fmla="*/ 2147483647 w 8"/>
              <a:gd name="T11" fmla="*/ 0 h 1"/>
              <a:gd name="T12" fmla="*/ 0 w 8"/>
              <a:gd name="T13" fmla="*/ 0 h 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"/>
              <a:gd name="T23" fmla="*/ 8 w 8"/>
              <a:gd name="T24" fmla="*/ 1 h 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">
                <a:moveTo>
                  <a:pt x="0" y="0"/>
                </a:moveTo>
                <a:lnTo>
                  <a:pt x="5" y="1"/>
                </a:lnTo>
                <a:lnTo>
                  <a:pt x="7" y="1"/>
                </a:lnTo>
                <a:lnTo>
                  <a:pt x="7" y="0"/>
                </a:lnTo>
                <a:lnTo>
                  <a:pt x="8" y="0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5" name="Freeform 234"/>
          <p:cNvSpPr>
            <a:spLocks/>
          </p:cNvSpPr>
          <p:nvPr/>
        </p:nvSpPr>
        <p:spPr bwMode="auto">
          <a:xfrm>
            <a:off x="4800600" y="2416615"/>
            <a:ext cx="28575" cy="30162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0 h 2"/>
              <a:gd name="T6" fmla="*/ 2147483647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2"/>
              <a:gd name="T17" fmla="*/ 2 w 2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2">
                <a:moveTo>
                  <a:pt x="0" y="2"/>
                </a:moveTo>
                <a:lnTo>
                  <a:pt x="1" y="2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6" name="Freeform 235"/>
          <p:cNvSpPr>
            <a:spLocks/>
          </p:cNvSpPr>
          <p:nvPr/>
        </p:nvSpPr>
        <p:spPr bwMode="auto">
          <a:xfrm>
            <a:off x="5359400" y="2430902"/>
            <a:ext cx="14288" cy="30163"/>
          </a:xfrm>
          <a:custGeom>
            <a:avLst/>
            <a:gdLst>
              <a:gd name="T0" fmla="*/ 0 w 1"/>
              <a:gd name="T1" fmla="*/ 2147483647 h 2"/>
              <a:gd name="T2" fmla="*/ 0 w 1"/>
              <a:gd name="T3" fmla="*/ 2147483647 h 2"/>
              <a:gd name="T4" fmla="*/ 2147483647 w 1"/>
              <a:gd name="T5" fmla="*/ 2147483647 h 2"/>
              <a:gd name="T6" fmla="*/ 2147483647 w 1"/>
              <a:gd name="T7" fmla="*/ 0 h 2"/>
              <a:gd name="T8" fmla="*/ 0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0" y="1"/>
                </a:moveTo>
                <a:lnTo>
                  <a:pt x="0" y="2"/>
                </a:lnTo>
                <a:lnTo>
                  <a:pt x="1" y="2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7" name="Freeform 236"/>
          <p:cNvSpPr>
            <a:spLocks/>
          </p:cNvSpPr>
          <p:nvPr/>
        </p:nvSpPr>
        <p:spPr bwMode="auto">
          <a:xfrm>
            <a:off x="5430838" y="2416615"/>
            <a:ext cx="28575" cy="14287"/>
          </a:xfrm>
          <a:custGeom>
            <a:avLst/>
            <a:gdLst>
              <a:gd name="T0" fmla="*/ 0 w 2"/>
              <a:gd name="T1" fmla="*/ 2147483647 h 1"/>
              <a:gd name="T2" fmla="*/ 2147483647 w 2"/>
              <a:gd name="T3" fmla="*/ 2147483647 h 1"/>
              <a:gd name="T4" fmla="*/ 2147483647 w 2"/>
              <a:gd name="T5" fmla="*/ 0 h 1"/>
              <a:gd name="T6" fmla="*/ 2147483647 w 2"/>
              <a:gd name="T7" fmla="*/ 0 h 1"/>
              <a:gd name="T8" fmla="*/ 0 w 2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1"/>
              <a:gd name="T17" fmla="*/ 2 w 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1">
                <a:moveTo>
                  <a:pt x="0" y="1"/>
                </a:moveTo>
                <a:lnTo>
                  <a:pt x="1" y="1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8" name="Freeform 237"/>
          <p:cNvSpPr>
            <a:spLocks/>
          </p:cNvSpPr>
          <p:nvPr/>
        </p:nvSpPr>
        <p:spPr bwMode="auto">
          <a:xfrm>
            <a:off x="5445125" y="2402327"/>
            <a:ext cx="14288" cy="14288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w 1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9" name="Freeform 238"/>
          <p:cNvSpPr>
            <a:spLocks/>
          </p:cNvSpPr>
          <p:nvPr/>
        </p:nvSpPr>
        <p:spPr bwMode="auto">
          <a:xfrm>
            <a:off x="4814888" y="2416615"/>
            <a:ext cx="180975" cy="246062"/>
          </a:xfrm>
          <a:custGeom>
            <a:avLst/>
            <a:gdLst>
              <a:gd name="T0" fmla="*/ 0 w 13"/>
              <a:gd name="T1" fmla="*/ 2147483647 h 17"/>
              <a:gd name="T2" fmla="*/ 2147483647 w 13"/>
              <a:gd name="T3" fmla="*/ 2147483647 h 17"/>
              <a:gd name="T4" fmla="*/ 2147483647 w 13"/>
              <a:gd name="T5" fmla="*/ 2147483647 h 17"/>
              <a:gd name="T6" fmla="*/ 2147483647 w 13"/>
              <a:gd name="T7" fmla="*/ 2147483647 h 17"/>
              <a:gd name="T8" fmla="*/ 2147483647 w 13"/>
              <a:gd name="T9" fmla="*/ 2147483647 h 17"/>
              <a:gd name="T10" fmla="*/ 2147483647 w 13"/>
              <a:gd name="T11" fmla="*/ 2147483647 h 17"/>
              <a:gd name="T12" fmla="*/ 2147483647 w 13"/>
              <a:gd name="T13" fmla="*/ 2147483647 h 17"/>
              <a:gd name="T14" fmla="*/ 2147483647 w 13"/>
              <a:gd name="T15" fmla="*/ 2147483647 h 17"/>
              <a:gd name="T16" fmla="*/ 2147483647 w 13"/>
              <a:gd name="T17" fmla="*/ 2147483647 h 17"/>
              <a:gd name="T18" fmla="*/ 2147483647 w 13"/>
              <a:gd name="T19" fmla="*/ 2147483647 h 17"/>
              <a:gd name="T20" fmla="*/ 2147483647 w 13"/>
              <a:gd name="T21" fmla="*/ 2147483647 h 17"/>
              <a:gd name="T22" fmla="*/ 2147483647 w 13"/>
              <a:gd name="T23" fmla="*/ 2147483647 h 17"/>
              <a:gd name="T24" fmla="*/ 2147483647 w 13"/>
              <a:gd name="T25" fmla="*/ 2147483647 h 17"/>
              <a:gd name="T26" fmla="*/ 2147483647 w 13"/>
              <a:gd name="T27" fmla="*/ 2147483647 h 17"/>
              <a:gd name="T28" fmla="*/ 2147483647 w 13"/>
              <a:gd name="T29" fmla="*/ 2147483647 h 17"/>
              <a:gd name="T30" fmla="*/ 2147483647 w 13"/>
              <a:gd name="T31" fmla="*/ 2147483647 h 17"/>
              <a:gd name="T32" fmla="*/ 2147483647 w 13"/>
              <a:gd name="T33" fmla="*/ 2147483647 h 17"/>
              <a:gd name="T34" fmla="*/ 2147483647 w 13"/>
              <a:gd name="T35" fmla="*/ 2147483647 h 17"/>
              <a:gd name="T36" fmla="*/ 2147483647 w 13"/>
              <a:gd name="T37" fmla="*/ 2147483647 h 17"/>
              <a:gd name="T38" fmla="*/ 2147483647 w 13"/>
              <a:gd name="T39" fmla="*/ 2147483647 h 17"/>
              <a:gd name="T40" fmla="*/ 2147483647 w 13"/>
              <a:gd name="T41" fmla="*/ 2147483647 h 17"/>
              <a:gd name="T42" fmla="*/ 2147483647 w 13"/>
              <a:gd name="T43" fmla="*/ 0 h 17"/>
              <a:gd name="T44" fmla="*/ 2147483647 w 13"/>
              <a:gd name="T45" fmla="*/ 0 h 17"/>
              <a:gd name="T46" fmla="*/ 2147483647 w 13"/>
              <a:gd name="T47" fmla="*/ 2147483647 h 17"/>
              <a:gd name="T48" fmla="*/ 2147483647 w 13"/>
              <a:gd name="T49" fmla="*/ 2147483647 h 17"/>
              <a:gd name="T50" fmla="*/ 2147483647 w 13"/>
              <a:gd name="T51" fmla="*/ 2147483647 h 17"/>
              <a:gd name="T52" fmla="*/ 2147483647 w 13"/>
              <a:gd name="T53" fmla="*/ 2147483647 h 17"/>
              <a:gd name="T54" fmla="*/ 2147483647 w 13"/>
              <a:gd name="T55" fmla="*/ 2147483647 h 17"/>
              <a:gd name="T56" fmla="*/ 2147483647 w 13"/>
              <a:gd name="T57" fmla="*/ 2147483647 h 17"/>
              <a:gd name="T58" fmla="*/ 2147483647 w 13"/>
              <a:gd name="T59" fmla="*/ 2147483647 h 17"/>
              <a:gd name="T60" fmla="*/ 2147483647 w 13"/>
              <a:gd name="T61" fmla="*/ 2147483647 h 17"/>
              <a:gd name="T62" fmla="*/ 2147483647 w 13"/>
              <a:gd name="T63" fmla="*/ 2147483647 h 17"/>
              <a:gd name="T64" fmla="*/ 2147483647 w 13"/>
              <a:gd name="T65" fmla="*/ 2147483647 h 17"/>
              <a:gd name="T66" fmla="*/ 2147483647 w 13"/>
              <a:gd name="T67" fmla="*/ 2147483647 h 17"/>
              <a:gd name="T68" fmla="*/ 2147483647 w 13"/>
              <a:gd name="T69" fmla="*/ 2147483647 h 17"/>
              <a:gd name="T70" fmla="*/ 2147483647 w 13"/>
              <a:gd name="T71" fmla="*/ 2147483647 h 17"/>
              <a:gd name="T72" fmla="*/ 2147483647 w 13"/>
              <a:gd name="T73" fmla="*/ 2147483647 h 17"/>
              <a:gd name="T74" fmla="*/ 2147483647 w 13"/>
              <a:gd name="T75" fmla="*/ 2147483647 h 17"/>
              <a:gd name="T76" fmla="*/ 2147483647 w 13"/>
              <a:gd name="T77" fmla="*/ 2147483647 h 17"/>
              <a:gd name="T78" fmla="*/ 2147483647 w 13"/>
              <a:gd name="T79" fmla="*/ 2147483647 h 17"/>
              <a:gd name="T80" fmla="*/ 2147483647 w 13"/>
              <a:gd name="T81" fmla="*/ 2147483647 h 17"/>
              <a:gd name="T82" fmla="*/ 2147483647 w 13"/>
              <a:gd name="T83" fmla="*/ 2147483647 h 17"/>
              <a:gd name="T84" fmla="*/ 2147483647 w 13"/>
              <a:gd name="T85" fmla="*/ 2147483647 h 17"/>
              <a:gd name="T86" fmla="*/ 2147483647 w 13"/>
              <a:gd name="T87" fmla="*/ 2147483647 h 17"/>
              <a:gd name="T88" fmla="*/ 2147483647 w 13"/>
              <a:gd name="T89" fmla="*/ 2147483647 h 17"/>
              <a:gd name="T90" fmla="*/ 2147483647 w 13"/>
              <a:gd name="T91" fmla="*/ 2147483647 h 17"/>
              <a:gd name="T92" fmla="*/ 2147483647 w 13"/>
              <a:gd name="T93" fmla="*/ 2147483647 h 17"/>
              <a:gd name="T94" fmla="*/ 2147483647 w 13"/>
              <a:gd name="T95" fmla="*/ 2147483647 h 17"/>
              <a:gd name="T96" fmla="*/ 2147483647 w 13"/>
              <a:gd name="T97" fmla="*/ 2147483647 h 17"/>
              <a:gd name="T98" fmla="*/ 0 w 13"/>
              <a:gd name="T99" fmla="*/ 2147483647 h 1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3"/>
              <a:gd name="T151" fmla="*/ 0 h 17"/>
              <a:gd name="T152" fmla="*/ 13 w 13"/>
              <a:gd name="T153" fmla="*/ 17 h 1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3" h="17">
                <a:moveTo>
                  <a:pt x="0" y="17"/>
                </a:moveTo>
                <a:lnTo>
                  <a:pt x="2" y="17"/>
                </a:lnTo>
                <a:lnTo>
                  <a:pt x="4" y="17"/>
                </a:lnTo>
                <a:lnTo>
                  <a:pt x="4" y="16"/>
                </a:lnTo>
                <a:lnTo>
                  <a:pt x="5" y="16"/>
                </a:lnTo>
                <a:lnTo>
                  <a:pt x="6" y="16"/>
                </a:lnTo>
                <a:lnTo>
                  <a:pt x="11" y="16"/>
                </a:lnTo>
                <a:lnTo>
                  <a:pt x="12" y="15"/>
                </a:lnTo>
                <a:lnTo>
                  <a:pt x="11" y="15"/>
                </a:lnTo>
                <a:lnTo>
                  <a:pt x="13" y="12"/>
                </a:lnTo>
                <a:lnTo>
                  <a:pt x="12" y="11"/>
                </a:lnTo>
                <a:lnTo>
                  <a:pt x="10" y="12"/>
                </a:lnTo>
                <a:lnTo>
                  <a:pt x="11" y="11"/>
                </a:lnTo>
                <a:lnTo>
                  <a:pt x="9" y="8"/>
                </a:lnTo>
                <a:lnTo>
                  <a:pt x="8" y="8"/>
                </a:lnTo>
                <a:lnTo>
                  <a:pt x="7" y="6"/>
                </a:lnTo>
                <a:lnTo>
                  <a:pt x="5" y="5"/>
                </a:lnTo>
                <a:lnTo>
                  <a:pt x="8" y="2"/>
                </a:lnTo>
                <a:lnTo>
                  <a:pt x="4" y="2"/>
                </a:lnTo>
                <a:lnTo>
                  <a:pt x="6" y="1"/>
                </a:lnTo>
                <a:lnTo>
                  <a:pt x="6" y="0"/>
                </a:lnTo>
                <a:lnTo>
                  <a:pt x="3" y="0"/>
                </a:lnTo>
                <a:lnTo>
                  <a:pt x="2" y="2"/>
                </a:lnTo>
                <a:lnTo>
                  <a:pt x="2" y="3"/>
                </a:lnTo>
                <a:lnTo>
                  <a:pt x="1" y="5"/>
                </a:lnTo>
                <a:lnTo>
                  <a:pt x="2" y="4"/>
                </a:lnTo>
                <a:lnTo>
                  <a:pt x="2" y="5"/>
                </a:lnTo>
                <a:lnTo>
                  <a:pt x="1" y="6"/>
                </a:lnTo>
                <a:lnTo>
                  <a:pt x="2" y="6"/>
                </a:lnTo>
                <a:lnTo>
                  <a:pt x="3" y="6"/>
                </a:lnTo>
                <a:lnTo>
                  <a:pt x="2" y="7"/>
                </a:lnTo>
                <a:lnTo>
                  <a:pt x="3" y="8"/>
                </a:lnTo>
                <a:lnTo>
                  <a:pt x="5" y="7"/>
                </a:lnTo>
                <a:lnTo>
                  <a:pt x="5" y="8"/>
                </a:lnTo>
                <a:lnTo>
                  <a:pt x="6" y="9"/>
                </a:lnTo>
                <a:lnTo>
                  <a:pt x="5" y="11"/>
                </a:lnTo>
                <a:lnTo>
                  <a:pt x="3" y="11"/>
                </a:lnTo>
                <a:lnTo>
                  <a:pt x="2" y="12"/>
                </a:lnTo>
                <a:lnTo>
                  <a:pt x="3" y="12"/>
                </a:lnTo>
                <a:lnTo>
                  <a:pt x="3" y="13"/>
                </a:lnTo>
                <a:lnTo>
                  <a:pt x="1" y="14"/>
                </a:lnTo>
                <a:lnTo>
                  <a:pt x="2" y="14"/>
                </a:lnTo>
                <a:lnTo>
                  <a:pt x="4" y="15"/>
                </a:lnTo>
                <a:lnTo>
                  <a:pt x="5" y="14"/>
                </a:lnTo>
                <a:lnTo>
                  <a:pt x="5" y="15"/>
                </a:lnTo>
                <a:lnTo>
                  <a:pt x="3" y="15"/>
                </a:lnTo>
                <a:lnTo>
                  <a:pt x="0" y="17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0" name="Freeform 239"/>
          <p:cNvSpPr>
            <a:spLocks/>
          </p:cNvSpPr>
          <p:nvPr/>
        </p:nvSpPr>
        <p:spPr bwMode="auto">
          <a:xfrm>
            <a:off x="5235575" y="3023040"/>
            <a:ext cx="84138" cy="44450"/>
          </a:xfrm>
          <a:custGeom>
            <a:avLst/>
            <a:gdLst>
              <a:gd name="T0" fmla="*/ 0 w 6"/>
              <a:gd name="T1" fmla="*/ 2147483647 h 3"/>
              <a:gd name="T2" fmla="*/ 0 w 6"/>
              <a:gd name="T3" fmla="*/ 2147483647 h 3"/>
              <a:gd name="T4" fmla="*/ 2147483647 w 6"/>
              <a:gd name="T5" fmla="*/ 2147483647 h 3"/>
              <a:gd name="T6" fmla="*/ 2147483647 w 6"/>
              <a:gd name="T7" fmla="*/ 0 h 3"/>
              <a:gd name="T8" fmla="*/ 2147483647 w 6"/>
              <a:gd name="T9" fmla="*/ 2147483647 h 3"/>
              <a:gd name="T10" fmla="*/ 2147483647 w 6"/>
              <a:gd name="T11" fmla="*/ 0 h 3"/>
              <a:gd name="T12" fmla="*/ 0 w 6"/>
              <a:gd name="T13" fmla="*/ 2147483647 h 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"/>
              <a:gd name="T22" fmla="*/ 0 h 3"/>
              <a:gd name="T23" fmla="*/ 6 w 6"/>
              <a:gd name="T24" fmla="*/ 3 h 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" h="3">
                <a:moveTo>
                  <a:pt x="0" y="1"/>
                </a:moveTo>
                <a:lnTo>
                  <a:pt x="0" y="2"/>
                </a:lnTo>
                <a:lnTo>
                  <a:pt x="5" y="3"/>
                </a:lnTo>
                <a:lnTo>
                  <a:pt x="6" y="0"/>
                </a:lnTo>
                <a:lnTo>
                  <a:pt x="3" y="1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1" name="Freeform 240"/>
          <p:cNvSpPr>
            <a:spLocks/>
          </p:cNvSpPr>
          <p:nvPr/>
        </p:nvSpPr>
        <p:spPr bwMode="auto">
          <a:xfrm>
            <a:off x="5445125" y="3023040"/>
            <a:ext cx="57150" cy="58737"/>
          </a:xfrm>
          <a:custGeom>
            <a:avLst/>
            <a:gdLst>
              <a:gd name="T0" fmla="*/ 0 w 4"/>
              <a:gd name="T1" fmla="*/ 2147483647 h 4"/>
              <a:gd name="T2" fmla="*/ 2147483647 w 4"/>
              <a:gd name="T3" fmla="*/ 2147483647 h 4"/>
              <a:gd name="T4" fmla="*/ 2147483647 w 4"/>
              <a:gd name="T5" fmla="*/ 2147483647 h 4"/>
              <a:gd name="T6" fmla="*/ 2147483647 w 4"/>
              <a:gd name="T7" fmla="*/ 2147483647 h 4"/>
              <a:gd name="T8" fmla="*/ 2147483647 w 4"/>
              <a:gd name="T9" fmla="*/ 2147483647 h 4"/>
              <a:gd name="T10" fmla="*/ 2147483647 w 4"/>
              <a:gd name="T11" fmla="*/ 2147483647 h 4"/>
              <a:gd name="T12" fmla="*/ 2147483647 w 4"/>
              <a:gd name="T13" fmla="*/ 2147483647 h 4"/>
              <a:gd name="T14" fmla="*/ 2147483647 w 4"/>
              <a:gd name="T15" fmla="*/ 2147483647 h 4"/>
              <a:gd name="T16" fmla="*/ 2147483647 w 4"/>
              <a:gd name="T17" fmla="*/ 2147483647 h 4"/>
              <a:gd name="T18" fmla="*/ 2147483647 w 4"/>
              <a:gd name="T19" fmla="*/ 0 h 4"/>
              <a:gd name="T20" fmla="*/ 0 w 4"/>
              <a:gd name="T21" fmla="*/ 2147483647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"/>
              <a:gd name="T34" fmla="*/ 0 h 4"/>
              <a:gd name="T35" fmla="*/ 4 w 4"/>
              <a:gd name="T36" fmla="*/ 4 h 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" h="4">
                <a:moveTo>
                  <a:pt x="0" y="1"/>
                </a:moveTo>
                <a:lnTo>
                  <a:pt x="1" y="2"/>
                </a:lnTo>
                <a:lnTo>
                  <a:pt x="1" y="3"/>
                </a:lnTo>
                <a:lnTo>
                  <a:pt x="3" y="4"/>
                </a:lnTo>
                <a:lnTo>
                  <a:pt x="3" y="3"/>
                </a:lnTo>
                <a:lnTo>
                  <a:pt x="4" y="4"/>
                </a:lnTo>
                <a:lnTo>
                  <a:pt x="3" y="2"/>
                </a:lnTo>
                <a:lnTo>
                  <a:pt x="4" y="2"/>
                </a:lnTo>
                <a:lnTo>
                  <a:pt x="3" y="1"/>
                </a:lnTo>
                <a:lnTo>
                  <a:pt x="2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2" name="Freeform 241"/>
          <p:cNvSpPr>
            <a:spLocks/>
          </p:cNvSpPr>
          <p:nvPr/>
        </p:nvSpPr>
        <p:spPr bwMode="auto">
          <a:xfrm>
            <a:off x="4227513" y="3008752"/>
            <a:ext cx="14287" cy="14288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3" name="Freeform 242"/>
          <p:cNvSpPr>
            <a:spLocks/>
          </p:cNvSpPr>
          <p:nvPr/>
        </p:nvSpPr>
        <p:spPr bwMode="auto">
          <a:xfrm>
            <a:off x="4297363" y="3038915"/>
            <a:ext cx="14287" cy="1587"/>
          </a:xfrm>
          <a:custGeom>
            <a:avLst/>
            <a:gdLst>
              <a:gd name="T0" fmla="*/ 0 w 1"/>
              <a:gd name="T1" fmla="*/ 0 h 1587"/>
              <a:gd name="T2" fmla="*/ 2147483647 w 1"/>
              <a:gd name="T3" fmla="*/ 0 h 1587"/>
              <a:gd name="T4" fmla="*/ 0 w 1"/>
              <a:gd name="T5" fmla="*/ 0 h 1587"/>
              <a:gd name="T6" fmla="*/ 0 60000 65536"/>
              <a:gd name="T7" fmla="*/ 0 60000 65536"/>
              <a:gd name="T8" fmla="*/ 0 60000 65536"/>
              <a:gd name="T9" fmla="*/ 0 w 1"/>
              <a:gd name="T10" fmla="*/ 0 h 1587"/>
              <a:gd name="T11" fmla="*/ 1 w 1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7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4" name="Freeform 243"/>
          <p:cNvSpPr>
            <a:spLocks/>
          </p:cNvSpPr>
          <p:nvPr/>
        </p:nvSpPr>
        <p:spPr bwMode="auto">
          <a:xfrm>
            <a:off x="4494213" y="3326252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" name="Freeform 244"/>
          <p:cNvSpPr>
            <a:spLocks/>
          </p:cNvSpPr>
          <p:nvPr/>
        </p:nvSpPr>
        <p:spPr bwMode="auto">
          <a:xfrm>
            <a:off x="4521200" y="3340540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2147483647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6" name="Freeform 245"/>
          <p:cNvSpPr>
            <a:spLocks/>
          </p:cNvSpPr>
          <p:nvPr/>
        </p:nvSpPr>
        <p:spPr bwMode="auto">
          <a:xfrm>
            <a:off x="4564063" y="3299265"/>
            <a:ext cx="14287" cy="41275"/>
          </a:xfrm>
          <a:custGeom>
            <a:avLst/>
            <a:gdLst>
              <a:gd name="T0" fmla="*/ 0 w 1"/>
              <a:gd name="T1" fmla="*/ 2147483647 h 3"/>
              <a:gd name="T2" fmla="*/ 0 w 1"/>
              <a:gd name="T3" fmla="*/ 2147483647 h 3"/>
              <a:gd name="T4" fmla="*/ 0 w 1"/>
              <a:gd name="T5" fmla="*/ 2147483647 h 3"/>
              <a:gd name="T6" fmla="*/ 2147483647 w 1"/>
              <a:gd name="T7" fmla="*/ 0 h 3"/>
              <a:gd name="T8" fmla="*/ 0 w 1"/>
              <a:gd name="T9" fmla="*/ 2147483647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3"/>
              <a:gd name="T17" fmla="*/ 1 w 1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3">
                <a:moveTo>
                  <a:pt x="0" y="3"/>
                </a:moveTo>
                <a:lnTo>
                  <a:pt x="0" y="2"/>
                </a:lnTo>
                <a:lnTo>
                  <a:pt x="0" y="1"/>
                </a:lnTo>
                <a:lnTo>
                  <a:pt x="1" y="0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7" name="Freeform 246"/>
          <p:cNvSpPr>
            <a:spLocks/>
          </p:cNvSpPr>
          <p:nvPr/>
        </p:nvSpPr>
        <p:spPr bwMode="auto">
          <a:xfrm>
            <a:off x="7794625" y="4539102"/>
            <a:ext cx="1049338" cy="866775"/>
          </a:xfrm>
          <a:custGeom>
            <a:avLst/>
            <a:gdLst>
              <a:gd name="T0" fmla="*/ 2147483647 w 75"/>
              <a:gd name="T1" fmla="*/ 2147483647 h 60"/>
              <a:gd name="T2" fmla="*/ 2147483647 w 75"/>
              <a:gd name="T3" fmla="*/ 2147483647 h 60"/>
              <a:gd name="T4" fmla="*/ 2147483647 w 75"/>
              <a:gd name="T5" fmla="*/ 2147483647 h 60"/>
              <a:gd name="T6" fmla="*/ 2147483647 w 75"/>
              <a:gd name="T7" fmla="*/ 2147483647 h 60"/>
              <a:gd name="T8" fmla="*/ 2147483647 w 75"/>
              <a:gd name="T9" fmla="*/ 2147483647 h 60"/>
              <a:gd name="T10" fmla="*/ 2147483647 w 75"/>
              <a:gd name="T11" fmla="*/ 2147483647 h 60"/>
              <a:gd name="T12" fmla="*/ 2147483647 w 75"/>
              <a:gd name="T13" fmla="*/ 2147483647 h 60"/>
              <a:gd name="T14" fmla="*/ 2147483647 w 75"/>
              <a:gd name="T15" fmla="*/ 2147483647 h 60"/>
              <a:gd name="T16" fmla="*/ 2147483647 w 75"/>
              <a:gd name="T17" fmla="*/ 2147483647 h 60"/>
              <a:gd name="T18" fmla="*/ 2147483647 w 75"/>
              <a:gd name="T19" fmla="*/ 2147483647 h 60"/>
              <a:gd name="T20" fmla="*/ 2147483647 w 75"/>
              <a:gd name="T21" fmla="*/ 2147483647 h 60"/>
              <a:gd name="T22" fmla="*/ 2147483647 w 75"/>
              <a:gd name="T23" fmla="*/ 2147483647 h 60"/>
              <a:gd name="T24" fmla="*/ 2147483647 w 75"/>
              <a:gd name="T25" fmla="*/ 2147483647 h 60"/>
              <a:gd name="T26" fmla="*/ 2147483647 w 75"/>
              <a:gd name="T27" fmla="*/ 2147483647 h 60"/>
              <a:gd name="T28" fmla="*/ 2147483647 w 75"/>
              <a:gd name="T29" fmla="*/ 2147483647 h 60"/>
              <a:gd name="T30" fmla="*/ 2147483647 w 75"/>
              <a:gd name="T31" fmla="*/ 2147483647 h 60"/>
              <a:gd name="T32" fmla="*/ 2147483647 w 75"/>
              <a:gd name="T33" fmla="*/ 2147483647 h 60"/>
              <a:gd name="T34" fmla="*/ 2147483647 w 75"/>
              <a:gd name="T35" fmla="*/ 2147483647 h 60"/>
              <a:gd name="T36" fmla="*/ 2147483647 w 75"/>
              <a:gd name="T37" fmla="*/ 2147483647 h 60"/>
              <a:gd name="T38" fmla="*/ 2147483647 w 75"/>
              <a:gd name="T39" fmla="*/ 2147483647 h 60"/>
              <a:gd name="T40" fmla="*/ 2147483647 w 75"/>
              <a:gd name="T41" fmla="*/ 2147483647 h 60"/>
              <a:gd name="T42" fmla="*/ 2147483647 w 75"/>
              <a:gd name="T43" fmla="*/ 2147483647 h 60"/>
              <a:gd name="T44" fmla="*/ 2147483647 w 75"/>
              <a:gd name="T45" fmla="*/ 2147483647 h 60"/>
              <a:gd name="T46" fmla="*/ 2147483647 w 75"/>
              <a:gd name="T47" fmla="*/ 2147483647 h 60"/>
              <a:gd name="T48" fmla="*/ 2147483647 w 75"/>
              <a:gd name="T49" fmla="*/ 2147483647 h 60"/>
              <a:gd name="T50" fmla="*/ 2147483647 w 75"/>
              <a:gd name="T51" fmla="*/ 0 h 60"/>
              <a:gd name="T52" fmla="*/ 2147483647 w 75"/>
              <a:gd name="T53" fmla="*/ 2147483647 h 60"/>
              <a:gd name="T54" fmla="*/ 2147483647 w 75"/>
              <a:gd name="T55" fmla="*/ 2147483647 h 60"/>
              <a:gd name="T56" fmla="*/ 2147483647 w 75"/>
              <a:gd name="T57" fmla="*/ 2147483647 h 60"/>
              <a:gd name="T58" fmla="*/ 2147483647 w 75"/>
              <a:gd name="T59" fmla="*/ 2147483647 h 60"/>
              <a:gd name="T60" fmla="*/ 2147483647 w 75"/>
              <a:gd name="T61" fmla="*/ 2147483647 h 60"/>
              <a:gd name="T62" fmla="*/ 2147483647 w 75"/>
              <a:gd name="T63" fmla="*/ 2147483647 h 60"/>
              <a:gd name="T64" fmla="*/ 2147483647 w 75"/>
              <a:gd name="T65" fmla="*/ 2147483647 h 60"/>
              <a:gd name="T66" fmla="*/ 2147483647 w 75"/>
              <a:gd name="T67" fmla="*/ 2147483647 h 60"/>
              <a:gd name="T68" fmla="*/ 2147483647 w 75"/>
              <a:gd name="T69" fmla="*/ 2147483647 h 60"/>
              <a:gd name="T70" fmla="*/ 2147483647 w 75"/>
              <a:gd name="T71" fmla="*/ 2147483647 h 60"/>
              <a:gd name="T72" fmla="*/ 2147483647 w 75"/>
              <a:gd name="T73" fmla="*/ 2147483647 h 60"/>
              <a:gd name="T74" fmla="*/ 2147483647 w 75"/>
              <a:gd name="T75" fmla="*/ 2147483647 h 60"/>
              <a:gd name="T76" fmla="*/ 2147483647 w 75"/>
              <a:gd name="T77" fmla="*/ 2147483647 h 60"/>
              <a:gd name="T78" fmla="*/ 2147483647 w 75"/>
              <a:gd name="T79" fmla="*/ 2147483647 h 60"/>
              <a:gd name="T80" fmla="*/ 2147483647 w 75"/>
              <a:gd name="T81" fmla="*/ 2147483647 h 60"/>
              <a:gd name="T82" fmla="*/ 2147483647 w 75"/>
              <a:gd name="T83" fmla="*/ 2147483647 h 60"/>
              <a:gd name="T84" fmla="*/ 2147483647 w 75"/>
              <a:gd name="T85" fmla="*/ 2147483647 h 60"/>
              <a:gd name="T86" fmla="*/ 2147483647 w 75"/>
              <a:gd name="T87" fmla="*/ 2147483647 h 60"/>
              <a:gd name="T88" fmla="*/ 2147483647 w 75"/>
              <a:gd name="T89" fmla="*/ 2147483647 h 60"/>
              <a:gd name="T90" fmla="*/ 2147483647 w 75"/>
              <a:gd name="T91" fmla="*/ 2147483647 h 60"/>
              <a:gd name="T92" fmla="*/ 2147483647 w 75"/>
              <a:gd name="T93" fmla="*/ 2147483647 h 60"/>
              <a:gd name="T94" fmla="*/ 2147483647 w 75"/>
              <a:gd name="T95" fmla="*/ 2147483647 h 60"/>
              <a:gd name="T96" fmla="*/ 2147483647 w 75"/>
              <a:gd name="T97" fmla="*/ 2147483647 h 60"/>
              <a:gd name="T98" fmla="*/ 2147483647 w 75"/>
              <a:gd name="T99" fmla="*/ 2147483647 h 60"/>
              <a:gd name="T100" fmla="*/ 2147483647 w 75"/>
              <a:gd name="T101" fmla="*/ 2147483647 h 60"/>
              <a:gd name="T102" fmla="*/ 2147483647 w 75"/>
              <a:gd name="T103" fmla="*/ 2147483647 h 60"/>
              <a:gd name="T104" fmla="*/ 2147483647 w 75"/>
              <a:gd name="T105" fmla="*/ 2147483647 h 60"/>
              <a:gd name="T106" fmla="*/ 2147483647 w 75"/>
              <a:gd name="T107" fmla="*/ 2147483647 h 60"/>
              <a:gd name="T108" fmla="*/ 2147483647 w 75"/>
              <a:gd name="T109" fmla="*/ 2147483647 h 6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5"/>
              <a:gd name="T166" fmla="*/ 0 h 60"/>
              <a:gd name="T167" fmla="*/ 75 w 75"/>
              <a:gd name="T168" fmla="*/ 60 h 60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5" h="60">
                <a:moveTo>
                  <a:pt x="0" y="50"/>
                </a:moveTo>
                <a:lnTo>
                  <a:pt x="2" y="51"/>
                </a:lnTo>
                <a:lnTo>
                  <a:pt x="5" y="51"/>
                </a:lnTo>
                <a:lnTo>
                  <a:pt x="9" y="49"/>
                </a:lnTo>
                <a:lnTo>
                  <a:pt x="16" y="49"/>
                </a:lnTo>
                <a:lnTo>
                  <a:pt x="17" y="47"/>
                </a:lnTo>
                <a:lnTo>
                  <a:pt x="22" y="45"/>
                </a:lnTo>
                <a:lnTo>
                  <a:pt x="31" y="44"/>
                </a:lnTo>
                <a:lnTo>
                  <a:pt x="36" y="46"/>
                </a:lnTo>
                <a:lnTo>
                  <a:pt x="35" y="47"/>
                </a:lnTo>
                <a:lnTo>
                  <a:pt x="36" y="48"/>
                </a:lnTo>
                <a:lnTo>
                  <a:pt x="36" y="51"/>
                </a:lnTo>
                <a:lnTo>
                  <a:pt x="42" y="47"/>
                </a:lnTo>
                <a:lnTo>
                  <a:pt x="42" y="49"/>
                </a:lnTo>
                <a:lnTo>
                  <a:pt x="38" y="52"/>
                </a:lnTo>
                <a:lnTo>
                  <a:pt x="40" y="52"/>
                </a:lnTo>
                <a:lnTo>
                  <a:pt x="41" y="50"/>
                </a:lnTo>
                <a:lnTo>
                  <a:pt x="41" y="51"/>
                </a:lnTo>
                <a:lnTo>
                  <a:pt x="40" y="53"/>
                </a:lnTo>
                <a:lnTo>
                  <a:pt x="41" y="53"/>
                </a:lnTo>
                <a:lnTo>
                  <a:pt x="42" y="53"/>
                </a:lnTo>
                <a:lnTo>
                  <a:pt x="42" y="55"/>
                </a:lnTo>
                <a:lnTo>
                  <a:pt x="42" y="56"/>
                </a:lnTo>
                <a:lnTo>
                  <a:pt x="43" y="59"/>
                </a:lnTo>
                <a:lnTo>
                  <a:pt x="45" y="59"/>
                </a:lnTo>
                <a:lnTo>
                  <a:pt x="46" y="60"/>
                </a:lnTo>
                <a:lnTo>
                  <a:pt x="50" y="58"/>
                </a:lnTo>
                <a:lnTo>
                  <a:pt x="49" y="59"/>
                </a:lnTo>
                <a:lnTo>
                  <a:pt x="50" y="58"/>
                </a:lnTo>
                <a:lnTo>
                  <a:pt x="50" y="59"/>
                </a:lnTo>
                <a:lnTo>
                  <a:pt x="51" y="60"/>
                </a:lnTo>
                <a:lnTo>
                  <a:pt x="55" y="58"/>
                </a:lnTo>
                <a:lnTo>
                  <a:pt x="59" y="57"/>
                </a:lnTo>
                <a:lnTo>
                  <a:pt x="61" y="53"/>
                </a:lnTo>
                <a:lnTo>
                  <a:pt x="71" y="43"/>
                </a:lnTo>
                <a:lnTo>
                  <a:pt x="74" y="38"/>
                </a:lnTo>
                <a:lnTo>
                  <a:pt x="75" y="32"/>
                </a:lnTo>
                <a:lnTo>
                  <a:pt x="73" y="28"/>
                </a:lnTo>
                <a:lnTo>
                  <a:pt x="72" y="27"/>
                </a:lnTo>
                <a:lnTo>
                  <a:pt x="72" y="25"/>
                </a:lnTo>
                <a:lnTo>
                  <a:pt x="71" y="24"/>
                </a:lnTo>
                <a:lnTo>
                  <a:pt x="71" y="25"/>
                </a:lnTo>
                <a:lnTo>
                  <a:pt x="70" y="20"/>
                </a:lnTo>
                <a:lnTo>
                  <a:pt x="68" y="18"/>
                </a:lnTo>
                <a:lnTo>
                  <a:pt x="66" y="17"/>
                </a:lnTo>
                <a:lnTo>
                  <a:pt x="66" y="14"/>
                </a:lnTo>
                <a:lnTo>
                  <a:pt x="65" y="12"/>
                </a:lnTo>
                <a:lnTo>
                  <a:pt x="65" y="9"/>
                </a:lnTo>
                <a:lnTo>
                  <a:pt x="64" y="7"/>
                </a:lnTo>
                <a:lnTo>
                  <a:pt x="63" y="7"/>
                </a:lnTo>
                <a:lnTo>
                  <a:pt x="62" y="0"/>
                </a:lnTo>
                <a:lnTo>
                  <a:pt x="61" y="0"/>
                </a:lnTo>
                <a:lnTo>
                  <a:pt x="60" y="1"/>
                </a:lnTo>
                <a:lnTo>
                  <a:pt x="58" y="11"/>
                </a:lnTo>
                <a:lnTo>
                  <a:pt x="56" y="14"/>
                </a:lnTo>
                <a:lnTo>
                  <a:pt x="55" y="15"/>
                </a:lnTo>
                <a:lnTo>
                  <a:pt x="54" y="15"/>
                </a:lnTo>
                <a:lnTo>
                  <a:pt x="53" y="13"/>
                </a:lnTo>
                <a:lnTo>
                  <a:pt x="50" y="11"/>
                </a:lnTo>
                <a:lnTo>
                  <a:pt x="49" y="11"/>
                </a:lnTo>
                <a:lnTo>
                  <a:pt x="49" y="10"/>
                </a:lnTo>
                <a:lnTo>
                  <a:pt x="47" y="9"/>
                </a:lnTo>
                <a:lnTo>
                  <a:pt x="48" y="7"/>
                </a:lnTo>
                <a:lnTo>
                  <a:pt x="48" y="5"/>
                </a:lnTo>
                <a:lnTo>
                  <a:pt x="50" y="5"/>
                </a:lnTo>
                <a:lnTo>
                  <a:pt x="51" y="3"/>
                </a:lnTo>
                <a:lnTo>
                  <a:pt x="50" y="3"/>
                </a:lnTo>
                <a:lnTo>
                  <a:pt x="49" y="4"/>
                </a:lnTo>
                <a:lnTo>
                  <a:pt x="48" y="3"/>
                </a:lnTo>
                <a:lnTo>
                  <a:pt x="47" y="3"/>
                </a:lnTo>
                <a:lnTo>
                  <a:pt x="42" y="1"/>
                </a:lnTo>
                <a:lnTo>
                  <a:pt x="43" y="2"/>
                </a:lnTo>
                <a:lnTo>
                  <a:pt x="42" y="3"/>
                </a:lnTo>
                <a:lnTo>
                  <a:pt x="39" y="3"/>
                </a:lnTo>
                <a:lnTo>
                  <a:pt x="38" y="4"/>
                </a:lnTo>
                <a:lnTo>
                  <a:pt x="38" y="6"/>
                </a:lnTo>
                <a:lnTo>
                  <a:pt x="37" y="6"/>
                </a:lnTo>
                <a:lnTo>
                  <a:pt x="36" y="8"/>
                </a:lnTo>
                <a:lnTo>
                  <a:pt x="36" y="9"/>
                </a:lnTo>
                <a:lnTo>
                  <a:pt x="34" y="9"/>
                </a:lnTo>
                <a:lnTo>
                  <a:pt x="33" y="9"/>
                </a:lnTo>
                <a:lnTo>
                  <a:pt x="33" y="8"/>
                </a:lnTo>
                <a:lnTo>
                  <a:pt x="32" y="7"/>
                </a:lnTo>
                <a:lnTo>
                  <a:pt x="31" y="6"/>
                </a:lnTo>
                <a:lnTo>
                  <a:pt x="29" y="8"/>
                </a:lnTo>
                <a:lnTo>
                  <a:pt x="28" y="8"/>
                </a:lnTo>
                <a:lnTo>
                  <a:pt x="26" y="12"/>
                </a:lnTo>
                <a:lnTo>
                  <a:pt x="25" y="11"/>
                </a:lnTo>
                <a:lnTo>
                  <a:pt x="24" y="12"/>
                </a:lnTo>
                <a:lnTo>
                  <a:pt x="25" y="13"/>
                </a:lnTo>
                <a:lnTo>
                  <a:pt x="24" y="14"/>
                </a:lnTo>
                <a:lnTo>
                  <a:pt x="23" y="12"/>
                </a:lnTo>
                <a:lnTo>
                  <a:pt x="21" y="14"/>
                </a:lnTo>
                <a:lnTo>
                  <a:pt x="21" y="16"/>
                </a:lnTo>
                <a:lnTo>
                  <a:pt x="18" y="19"/>
                </a:lnTo>
                <a:lnTo>
                  <a:pt x="9" y="21"/>
                </a:lnTo>
                <a:lnTo>
                  <a:pt x="5" y="24"/>
                </a:lnTo>
                <a:lnTo>
                  <a:pt x="5" y="23"/>
                </a:lnTo>
                <a:lnTo>
                  <a:pt x="4" y="25"/>
                </a:lnTo>
                <a:lnTo>
                  <a:pt x="4" y="27"/>
                </a:lnTo>
                <a:lnTo>
                  <a:pt x="3" y="28"/>
                </a:lnTo>
                <a:lnTo>
                  <a:pt x="3" y="33"/>
                </a:lnTo>
                <a:lnTo>
                  <a:pt x="2" y="32"/>
                </a:lnTo>
                <a:lnTo>
                  <a:pt x="2" y="33"/>
                </a:lnTo>
                <a:lnTo>
                  <a:pt x="3" y="39"/>
                </a:lnTo>
                <a:lnTo>
                  <a:pt x="3" y="45"/>
                </a:lnTo>
                <a:lnTo>
                  <a:pt x="2" y="48"/>
                </a:lnTo>
                <a:lnTo>
                  <a:pt x="1" y="49"/>
                </a:lnTo>
                <a:lnTo>
                  <a:pt x="0" y="5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8" name="Freeform 247"/>
          <p:cNvSpPr>
            <a:spLocks/>
          </p:cNvSpPr>
          <p:nvPr/>
        </p:nvSpPr>
        <p:spPr bwMode="auto">
          <a:xfrm>
            <a:off x="8313738" y="5304277"/>
            <a:ext cx="39687" cy="14288"/>
          </a:xfrm>
          <a:custGeom>
            <a:avLst/>
            <a:gdLst>
              <a:gd name="T0" fmla="*/ 0 w 3"/>
              <a:gd name="T1" fmla="*/ 0 h 1"/>
              <a:gd name="T2" fmla="*/ 0 w 3"/>
              <a:gd name="T3" fmla="*/ 2147483647 h 1"/>
              <a:gd name="T4" fmla="*/ 2147483647 w 3"/>
              <a:gd name="T5" fmla="*/ 2147483647 h 1"/>
              <a:gd name="T6" fmla="*/ 2147483647 w 3"/>
              <a:gd name="T7" fmla="*/ 0 h 1"/>
              <a:gd name="T8" fmla="*/ 2147483647 w 3"/>
              <a:gd name="T9" fmla="*/ 0 h 1"/>
              <a:gd name="T10" fmla="*/ 0 w 3"/>
              <a:gd name="T11" fmla="*/ 0 h 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1"/>
              <a:gd name="T20" fmla="*/ 3 w 3"/>
              <a:gd name="T21" fmla="*/ 1 h 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9" name="Freeform 248"/>
          <p:cNvSpPr>
            <a:spLocks/>
          </p:cNvSpPr>
          <p:nvPr/>
        </p:nvSpPr>
        <p:spPr bwMode="auto">
          <a:xfrm>
            <a:off x="8424863" y="5464615"/>
            <a:ext cx="98425" cy="85725"/>
          </a:xfrm>
          <a:custGeom>
            <a:avLst/>
            <a:gdLst>
              <a:gd name="T0" fmla="*/ 2147483647 w 7"/>
              <a:gd name="T1" fmla="*/ 0 h 6"/>
              <a:gd name="T2" fmla="*/ 0 w 7"/>
              <a:gd name="T3" fmla="*/ 2147483647 h 6"/>
              <a:gd name="T4" fmla="*/ 0 w 7"/>
              <a:gd name="T5" fmla="*/ 2147483647 h 6"/>
              <a:gd name="T6" fmla="*/ 2147483647 w 7"/>
              <a:gd name="T7" fmla="*/ 2147483647 h 6"/>
              <a:gd name="T8" fmla="*/ 2147483647 w 7"/>
              <a:gd name="T9" fmla="*/ 2147483647 h 6"/>
              <a:gd name="T10" fmla="*/ 2147483647 w 7"/>
              <a:gd name="T11" fmla="*/ 2147483647 h 6"/>
              <a:gd name="T12" fmla="*/ 2147483647 w 7"/>
              <a:gd name="T13" fmla="*/ 0 h 6"/>
              <a:gd name="T14" fmla="*/ 2147483647 w 7"/>
              <a:gd name="T15" fmla="*/ 2147483647 h 6"/>
              <a:gd name="T16" fmla="*/ 2147483647 w 7"/>
              <a:gd name="T17" fmla="*/ 0 h 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"/>
              <a:gd name="T28" fmla="*/ 0 h 6"/>
              <a:gd name="T29" fmla="*/ 7 w 7"/>
              <a:gd name="T30" fmla="*/ 6 h 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" h="6">
                <a:moveTo>
                  <a:pt x="1" y="0"/>
                </a:moveTo>
                <a:lnTo>
                  <a:pt x="0" y="4"/>
                </a:lnTo>
                <a:lnTo>
                  <a:pt x="0" y="5"/>
                </a:lnTo>
                <a:lnTo>
                  <a:pt x="1" y="6"/>
                </a:lnTo>
                <a:lnTo>
                  <a:pt x="3" y="4"/>
                </a:lnTo>
                <a:lnTo>
                  <a:pt x="4" y="5"/>
                </a:lnTo>
                <a:lnTo>
                  <a:pt x="7" y="0"/>
                </a:lnTo>
                <a:lnTo>
                  <a:pt x="3" y="1"/>
                </a:lnTo>
                <a:lnTo>
                  <a:pt x="1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0" name="Freeform 250"/>
          <p:cNvSpPr>
            <a:spLocks/>
          </p:cNvSpPr>
          <p:nvPr/>
        </p:nvSpPr>
        <p:spPr bwMode="auto">
          <a:xfrm>
            <a:off x="8353425" y="4424802"/>
            <a:ext cx="14288" cy="28575"/>
          </a:xfrm>
          <a:custGeom>
            <a:avLst/>
            <a:gdLst>
              <a:gd name="T0" fmla="*/ 0 w 1"/>
              <a:gd name="T1" fmla="*/ 2147483647 h 2"/>
              <a:gd name="T2" fmla="*/ 2147483647 w 1"/>
              <a:gd name="T3" fmla="*/ 2147483647 h 2"/>
              <a:gd name="T4" fmla="*/ 2147483647 w 1"/>
              <a:gd name="T5" fmla="*/ 0 h 2"/>
              <a:gd name="T6" fmla="*/ 0 w 1"/>
              <a:gd name="T7" fmla="*/ 2147483647 h 2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2"/>
              <a:gd name="T14" fmla="*/ 1 w 1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2">
                <a:moveTo>
                  <a:pt x="0" y="2"/>
                </a:moveTo>
                <a:lnTo>
                  <a:pt x="1" y="1"/>
                </a:lnTo>
                <a:lnTo>
                  <a:pt x="1" y="0"/>
                </a:lnTo>
                <a:lnTo>
                  <a:pt x="0" y="2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1" name="Freeform 251"/>
          <p:cNvSpPr>
            <a:spLocks/>
          </p:cNvSpPr>
          <p:nvPr/>
        </p:nvSpPr>
        <p:spPr bwMode="auto">
          <a:xfrm>
            <a:off x="8437563" y="4366065"/>
            <a:ext cx="14287" cy="58737"/>
          </a:xfrm>
          <a:custGeom>
            <a:avLst/>
            <a:gdLst>
              <a:gd name="T0" fmla="*/ 0 w 1"/>
              <a:gd name="T1" fmla="*/ 2147483647 h 4"/>
              <a:gd name="T2" fmla="*/ 2147483647 w 1"/>
              <a:gd name="T3" fmla="*/ 2147483647 h 4"/>
              <a:gd name="T4" fmla="*/ 2147483647 w 1"/>
              <a:gd name="T5" fmla="*/ 0 h 4"/>
              <a:gd name="T6" fmla="*/ 0 w 1"/>
              <a:gd name="T7" fmla="*/ 2147483647 h 4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4"/>
              <a:gd name="T14" fmla="*/ 1 w 1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4">
                <a:moveTo>
                  <a:pt x="0" y="4"/>
                </a:moveTo>
                <a:lnTo>
                  <a:pt x="1" y="1"/>
                </a:lnTo>
                <a:lnTo>
                  <a:pt x="1" y="0"/>
                </a:lnTo>
                <a:lnTo>
                  <a:pt x="0" y="4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2" name="Freeform 252"/>
          <p:cNvSpPr>
            <a:spLocks/>
          </p:cNvSpPr>
          <p:nvPr/>
        </p:nvSpPr>
        <p:spPr bwMode="auto">
          <a:xfrm>
            <a:off x="8270875" y="4134290"/>
            <a:ext cx="28575" cy="103187"/>
          </a:xfrm>
          <a:custGeom>
            <a:avLst/>
            <a:gdLst>
              <a:gd name="T0" fmla="*/ 0 w 2"/>
              <a:gd name="T1" fmla="*/ 2147483647 h 7"/>
              <a:gd name="T2" fmla="*/ 0 w 2"/>
              <a:gd name="T3" fmla="*/ 2147483647 h 7"/>
              <a:gd name="T4" fmla="*/ 2147483647 w 2"/>
              <a:gd name="T5" fmla="*/ 2147483647 h 7"/>
              <a:gd name="T6" fmla="*/ 2147483647 w 2"/>
              <a:gd name="T7" fmla="*/ 2147483647 h 7"/>
              <a:gd name="T8" fmla="*/ 2147483647 w 2"/>
              <a:gd name="T9" fmla="*/ 2147483647 h 7"/>
              <a:gd name="T10" fmla="*/ 2147483647 w 2"/>
              <a:gd name="T11" fmla="*/ 2147483647 h 7"/>
              <a:gd name="T12" fmla="*/ 2147483647 w 2"/>
              <a:gd name="T13" fmla="*/ 2147483647 h 7"/>
              <a:gd name="T14" fmla="*/ 2147483647 w 2"/>
              <a:gd name="T15" fmla="*/ 2147483647 h 7"/>
              <a:gd name="T16" fmla="*/ 2147483647 w 2"/>
              <a:gd name="T17" fmla="*/ 2147483647 h 7"/>
              <a:gd name="T18" fmla="*/ 2147483647 w 2"/>
              <a:gd name="T19" fmla="*/ 2147483647 h 7"/>
              <a:gd name="T20" fmla="*/ 2147483647 w 2"/>
              <a:gd name="T21" fmla="*/ 0 h 7"/>
              <a:gd name="T22" fmla="*/ 0 w 2"/>
              <a:gd name="T23" fmla="*/ 2147483647 h 7"/>
              <a:gd name="T24" fmla="*/ 0 w 2"/>
              <a:gd name="T25" fmla="*/ 2147483647 h 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"/>
              <a:gd name="T40" fmla="*/ 0 h 7"/>
              <a:gd name="T41" fmla="*/ 2 w 2"/>
              <a:gd name="T42" fmla="*/ 7 h 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" h="7">
                <a:moveTo>
                  <a:pt x="0" y="2"/>
                </a:moveTo>
                <a:lnTo>
                  <a:pt x="0" y="5"/>
                </a:lnTo>
                <a:lnTo>
                  <a:pt x="2" y="7"/>
                </a:lnTo>
                <a:lnTo>
                  <a:pt x="1" y="5"/>
                </a:lnTo>
                <a:lnTo>
                  <a:pt x="1" y="4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1" y="2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3" name="Freeform 253"/>
          <p:cNvSpPr>
            <a:spLocks/>
          </p:cNvSpPr>
          <p:nvPr/>
        </p:nvSpPr>
        <p:spPr bwMode="auto">
          <a:xfrm>
            <a:off x="8285163" y="4294627"/>
            <a:ext cx="68262" cy="26988"/>
          </a:xfrm>
          <a:custGeom>
            <a:avLst/>
            <a:gdLst>
              <a:gd name="T0" fmla="*/ 0 w 5"/>
              <a:gd name="T1" fmla="*/ 2147483647 h 2"/>
              <a:gd name="T2" fmla="*/ 2147483647 w 5"/>
              <a:gd name="T3" fmla="*/ 2147483647 h 2"/>
              <a:gd name="T4" fmla="*/ 2147483647 w 5"/>
              <a:gd name="T5" fmla="*/ 0 h 2"/>
              <a:gd name="T6" fmla="*/ 2147483647 w 5"/>
              <a:gd name="T7" fmla="*/ 0 h 2"/>
              <a:gd name="T8" fmla="*/ 2147483647 w 5"/>
              <a:gd name="T9" fmla="*/ 0 h 2"/>
              <a:gd name="T10" fmla="*/ 0 w 5"/>
              <a:gd name="T11" fmla="*/ 2147483647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"/>
              <a:gd name="T19" fmla="*/ 0 h 2"/>
              <a:gd name="T20" fmla="*/ 5 w 5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" h="2">
                <a:moveTo>
                  <a:pt x="0" y="1"/>
                </a:move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4" name="Freeform 254"/>
          <p:cNvSpPr>
            <a:spLocks/>
          </p:cNvSpPr>
          <p:nvPr/>
        </p:nvSpPr>
        <p:spPr bwMode="auto">
          <a:xfrm>
            <a:off x="8353425" y="4207315"/>
            <a:ext cx="14288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5" name="Freeform 255"/>
          <p:cNvSpPr>
            <a:spLocks/>
          </p:cNvSpPr>
          <p:nvPr/>
        </p:nvSpPr>
        <p:spPr bwMode="auto">
          <a:xfrm>
            <a:off x="8480425" y="4221602"/>
            <a:ext cx="28575" cy="15875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2147483647 w 2"/>
              <a:gd name="T5" fmla="*/ 2147483647 h 1"/>
              <a:gd name="T6" fmla="*/ 2147483647 w 2"/>
              <a:gd name="T7" fmla="*/ 0 h 1"/>
              <a:gd name="T8" fmla="*/ 0 w 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1"/>
              <a:gd name="T17" fmla="*/ 2 w 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1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6" name="Freeform 256"/>
          <p:cNvSpPr>
            <a:spLocks/>
          </p:cNvSpPr>
          <p:nvPr/>
        </p:nvSpPr>
        <p:spPr bwMode="auto">
          <a:xfrm>
            <a:off x="8032750" y="3631052"/>
            <a:ext cx="127000" cy="171450"/>
          </a:xfrm>
          <a:custGeom>
            <a:avLst/>
            <a:gdLst>
              <a:gd name="T0" fmla="*/ 0 w 9"/>
              <a:gd name="T1" fmla="*/ 2147483647 h 12"/>
              <a:gd name="T2" fmla="*/ 2147483647 w 9"/>
              <a:gd name="T3" fmla="*/ 2147483647 h 12"/>
              <a:gd name="T4" fmla="*/ 2147483647 w 9"/>
              <a:gd name="T5" fmla="*/ 2147483647 h 12"/>
              <a:gd name="T6" fmla="*/ 2147483647 w 9"/>
              <a:gd name="T7" fmla="*/ 2147483647 h 12"/>
              <a:gd name="T8" fmla="*/ 2147483647 w 9"/>
              <a:gd name="T9" fmla="*/ 2147483647 h 12"/>
              <a:gd name="T10" fmla="*/ 2147483647 w 9"/>
              <a:gd name="T11" fmla="*/ 2147483647 h 12"/>
              <a:gd name="T12" fmla="*/ 2147483647 w 9"/>
              <a:gd name="T13" fmla="*/ 2147483647 h 12"/>
              <a:gd name="T14" fmla="*/ 2147483647 w 9"/>
              <a:gd name="T15" fmla="*/ 2147483647 h 12"/>
              <a:gd name="T16" fmla="*/ 2147483647 w 9"/>
              <a:gd name="T17" fmla="*/ 2147483647 h 12"/>
              <a:gd name="T18" fmla="*/ 2147483647 w 9"/>
              <a:gd name="T19" fmla="*/ 2147483647 h 12"/>
              <a:gd name="T20" fmla="*/ 2147483647 w 9"/>
              <a:gd name="T21" fmla="*/ 2147483647 h 12"/>
              <a:gd name="T22" fmla="*/ 2147483647 w 9"/>
              <a:gd name="T23" fmla="*/ 2147483647 h 12"/>
              <a:gd name="T24" fmla="*/ 2147483647 w 9"/>
              <a:gd name="T25" fmla="*/ 2147483647 h 12"/>
              <a:gd name="T26" fmla="*/ 2147483647 w 9"/>
              <a:gd name="T27" fmla="*/ 2147483647 h 12"/>
              <a:gd name="T28" fmla="*/ 2147483647 w 9"/>
              <a:gd name="T29" fmla="*/ 2147483647 h 12"/>
              <a:gd name="T30" fmla="*/ 2147483647 w 9"/>
              <a:gd name="T31" fmla="*/ 2147483647 h 12"/>
              <a:gd name="T32" fmla="*/ 2147483647 w 9"/>
              <a:gd name="T33" fmla="*/ 2147483647 h 12"/>
              <a:gd name="T34" fmla="*/ 2147483647 w 9"/>
              <a:gd name="T35" fmla="*/ 2147483647 h 12"/>
              <a:gd name="T36" fmla="*/ 2147483647 w 9"/>
              <a:gd name="T37" fmla="*/ 0 h 12"/>
              <a:gd name="T38" fmla="*/ 2147483647 w 9"/>
              <a:gd name="T39" fmla="*/ 2147483647 h 12"/>
              <a:gd name="T40" fmla="*/ 2147483647 w 9"/>
              <a:gd name="T41" fmla="*/ 0 h 12"/>
              <a:gd name="T42" fmla="*/ 2147483647 w 9"/>
              <a:gd name="T43" fmla="*/ 2147483647 h 12"/>
              <a:gd name="T44" fmla="*/ 0 w 9"/>
              <a:gd name="T45" fmla="*/ 2147483647 h 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"/>
              <a:gd name="T70" fmla="*/ 0 h 12"/>
              <a:gd name="T71" fmla="*/ 9 w 9"/>
              <a:gd name="T72" fmla="*/ 12 h 1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" h="12">
                <a:moveTo>
                  <a:pt x="0" y="5"/>
                </a:moveTo>
                <a:lnTo>
                  <a:pt x="1" y="8"/>
                </a:lnTo>
                <a:lnTo>
                  <a:pt x="3" y="9"/>
                </a:lnTo>
                <a:lnTo>
                  <a:pt x="3" y="10"/>
                </a:lnTo>
                <a:lnTo>
                  <a:pt x="4" y="11"/>
                </a:lnTo>
                <a:lnTo>
                  <a:pt x="5" y="10"/>
                </a:lnTo>
                <a:lnTo>
                  <a:pt x="7" y="12"/>
                </a:lnTo>
                <a:lnTo>
                  <a:pt x="6" y="10"/>
                </a:lnTo>
                <a:lnTo>
                  <a:pt x="8" y="12"/>
                </a:lnTo>
                <a:lnTo>
                  <a:pt x="9" y="12"/>
                </a:lnTo>
                <a:lnTo>
                  <a:pt x="8" y="11"/>
                </a:lnTo>
                <a:lnTo>
                  <a:pt x="9" y="10"/>
                </a:lnTo>
                <a:lnTo>
                  <a:pt x="7" y="10"/>
                </a:lnTo>
                <a:lnTo>
                  <a:pt x="6" y="10"/>
                </a:lnTo>
                <a:lnTo>
                  <a:pt x="5" y="10"/>
                </a:lnTo>
                <a:lnTo>
                  <a:pt x="4" y="7"/>
                </a:lnTo>
                <a:lnTo>
                  <a:pt x="5" y="3"/>
                </a:lnTo>
                <a:lnTo>
                  <a:pt x="4" y="3"/>
                </a:lnTo>
                <a:lnTo>
                  <a:pt x="4" y="0"/>
                </a:lnTo>
                <a:lnTo>
                  <a:pt x="4" y="1"/>
                </a:lnTo>
                <a:lnTo>
                  <a:pt x="1" y="0"/>
                </a:lnTo>
                <a:lnTo>
                  <a:pt x="1" y="5"/>
                </a:lnTo>
                <a:lnTo>
                  <a:pt x="0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7" name="Freeform 257"/>
          <p:cNvSpPr>
            <a:spLocks/>
          </p:cNvSpPr>
          <p:nvPr/>
        </p:nvSpPr>
        <p:spPr bwMode="auto">
          <a:xfrm>
            <a:off x="7989888" y="3861240"/>
            <a:ext cx="71437" cy="85725"/>
          </a:xfrm>
          <a:custGeom>
            <a:avLst/>
            <a:gdLst>
              <a:gd name="T0" fmla="*/ 0 w 5"/>
              <a:gd name="T1" fmla="*/ 2147483647 h 6"/>
              <a:gd name="T2" fmla="*/ 2147483647 w 5"/>
              <a:gd name="T3" fmla="*/ 2147483647 h 6"/>
              <a:gd name="T4" fmla="*/ 2147483647 w 5"/>
              <a:gd name="T5" fmla="*/ 0 h 6"/>
              <a:gd name="T6" fmla="*/ 2147483647 w 5"/>
              <a:gd name="T7" fmla="*/ 2147483647 h 6"/>
              <a:gd name="T8" fmla="*/ 0 w 5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0" y="6"/>
                </a:moveTo>
                <a:lnTo>
                  <a:pt x="5" y="1"/>
                </a:lnTo>
                <a:lnTo>
                  <a:pt x="4" y="0"/>
                </a:lnTo>
                <a:lnTo>
                  <a:pt x="3" y="1"/>
                </a:lnTo>
                <a:lnTo>
                  <a:pt x="0" y="6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8" name="Freeform 258"/>
          <p:cNvSpPr>
            <a:spLocks/>
          </p:cNvSpPr>
          <p:nvPr/>
        </p:nvSpPr>
        <p:spPr bwMode="auto">
          <a:xfrm>
            <a:off x="8061325" y="3788215"/>
            <a:ext cx="41275" cy="44450"/>
          </a:xfrm>
          <a:custGeom>
            <a:avLst/>
            <a:gdLst>
              <a:gd name="T0" fmla="*/ 0 w 3"/>
              <a:gd name="T1" fmla="*/ 0 h 3"/>
              <a:gd name="T2" fmla="*/ 2147483647 w 3"/>
              <a:gd name="T3" fmla="*/ 2147483647 h 3"/>
              <a:gd name="T4" fmla="*/ 2147483647 w 3"/>
              <a:gd name="T5" fmla="*/ 2147483647 h 3"/>
              <a:gd name="T6" fmla="*/ 2147483647 w 3"/>
              <a:gd name="T7" fmla="*/ 2147483647 h 3"/>
              <a:gd name="T8" fmla="*/ 2147483647 w 3"/>
              <a:gd name="T9" fmla="*/ 0 h 3"/>
              <a:gd name="T10" fmla="*/ 0 w 3"/>
              <a:gd name="T11" fmla="*/ 0 h 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3"/>
              <a:gd name="T20" fmla="*/ 3 w 3"/>
              <a:gd name="T21" fmla="*/ 3 h 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3">
                <a:moveTo>
                  <a:pt x="0" y="0"/>
                </a:moveTo>
                <a:lnTo>
                  <a:pt x="2" y="3"/>
                </a:lnTo>
                <a:lnTo>
                  <a:pt x="3" y="2"/>
                </a:lnTo>
                <a:lnTo>
                  <a:pt x="3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9" name="Freeform 259"/>
          <p:cNvSpPr>
            <a:spLocks/>
          </p:cNvSpPr>
          <p:nvPr/>
        </p:nvSpPr>
        <p:spPr bwMode="auto">
          <a:xfrm>
            <a:off x="8170863" y="3818377"/>
            <a:ext cx="42862" cy="73025"/>
          </a:xfrm>
          <a:custGeom>
            <a:avLst/>
            <a:gdLst>
              <a:gd name="T0" fmla="*/ 0 w 3"/>
              <a:gd name="T1" fmla="*/ 0 h 5"/>
              <a:gd name="T2" fmla="*/ 2147483647 w 3"/>
              <a:gd name="T3" fmla="*/ 2147483647 h 5"/>
              <a:gd name="T4" fmla="*/ 2147483647 w 3"/>
              <a:gd name="T5" fmla="*/ 2147483647 h 5"/>
              <a:gd name="T6" fmla="*/ 0 w 3"/>
              <a:gd name="T7" fmla="*/ 2147483647 h 5"/>
              <a:gd name="T8" fmla="*/ 0 w 3"/>
              <a:gd name="T9" fmla="*/ 2147483647 h 5"/>
              <a:gd name="T10" fmla="*/ 2147483647 w 3"/>
              <a:gd name="T11" fmla="*/ 2147483647 h 5"/>
              <a:gd name="T12" fmla="*/ 2147483647 w 3"/>
              <a:gd name="T13" fmla="*/ 2147483647 h 5"/>
              <a:gd name="T14" fmla="*/ 2147483647 w 3"/>
              <a:gd name="T15" fmla="*/ 2147483647 h 5"/>
              <a:gd name="T16" fmla="*/ 2147483647 w 3"/>
              <a:gd name="T17" fmla="*/ 2147483647 h 5"/>
              <a:gd name="T18" fmla="*/ 2147483647 w 3"/>
              <a:gd name="T19" fmla="*/ 2147483647 h 5"/>
              <a:gd name="T20" fmla="*/ 2147483647 w 3"/>
              <a:gd name="T21" fmla="*/ 2147483647 h 5"/>
              <a:gd name="T22" fmla="*/ 2147483647 w 3"/>
              <a:gd name="T23" fmla="*/ 0 h 5"/>
              <a:gd name="T24" fmla="*/ 0 w 3"/>
              <a:gd name="T25" fmla="*/ 0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"/>
              <a:gd name="T40" fmla="*/ 0 h 5"/>
              <a:gd name="T41" fmla="*/ 3 w 3"/>
              <a:gd name="T42" fmla="*/ 5 h 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" h="5">
                <a:moveTo>
                  <a:pt x="0" y="0"/>
                </a:moveTo>
                <a:lnTo>
                  <a:pt x="1" y="2"/>
                </a:lnTo>
                <a:lnTo>
                  <a:pt x="1" y="3"/>
                </a:lnTo>
                <a:lnTo>
                  <a:pt x="0" y="2"/>
                </a:lnTo>
                <a:lnTo>
                  <a:pt x="0" y="4"/>
                </a:lnTo>
                <a:lnTo>
                  <a:pt x="1" y="4"/>
                </a:lnTo>
                <a:lnTo>
                  <a:pt x="1" y="5"/>
                </a:lnTo>
                <a:lnTo>
                  <a:pt x="2" y="5"/>
                </a:lnTo>
                <a:lnTo>
                  <a:pt x="1" y="3"/>
                </a:lnTo>
                <a:lnTo>
                  <a:pt x="3" y="3"/>
                </a:lnTo>
                <a:lnTo>
                  <a:pt x="2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0" name="Freeform 260"/>
          <p:cNvSpPr>
            <a:spLocks/>
          </p:cNvSpPr>
          <p:nvPr/>
        </p:nvSpPr>
        <p:spPr bwMode="auto">
          <a:xfrm>
            <a:off x="8102600" y="3832665"/>
            <a:ext cx="82550" cy="100012"/>
          </a:xfrm>
          <a:custGeom>
            <a:avLst/>
            <a:gdLst>
              <a:gd name="T0" fmla="*/ 2147483647 w 6"/>
              <a:gd name="T1" fmla="*/ 2147483647 h 7"/>
              <a:gd name="T2" fmla="*/ 2147483647 w 6"/>
              <a:gd name="T3" fmla="*/ 2147483647 h 7"/>
              <a:gd name="T4" fmla="*/ 2147483647 w 6"/>
              <a:gd name="T5" fmla="*/ 2147483647 h 7"/>
              <a:gd name="T6" fmla="*/ 2147483647 w 6"/>
              <a:gd name="T7" fmla="*/ 2147483647 h 7"/>
              <a:gd name="T8" fmla="*/ 2147483647 w 6"/>
              <a:gd name="T9" fmla="*/ 2147483647 h 7"/>
              <a:gd name="T10" fmla="*/ 2147483647 w 6"/>
              <a:gd name="T11" fmla="*/ 2147483647 h 7"/>
              <a:gd name="T12" fmla="*/ 2147483647 w 6"/>
              <a:gd name="T13" fmla="*/ 2147483647 h 7"/>
              <a:gd name="T14" fmla="*/ 2147483647 w 6"/>
              <a:gd name="T15" fmla="*/ 2147483647 h 7"/>
              <a:gd name="T16" fmla="*/ 2147483647 w 6"/>
              <a:gd name="T17" fmla="*/ 2147483647 h 7"/>
              <a:gd name="T18" fmla="*/ 2147483647 w 6"/>
              <a:gd name="T19" fmla="*/ 2147483647 h 7"/>
              <a:gd name="T20" fmla="*/ 2147483647 w 6"/>
              <a:gd name="T21" fmla="*/ 2147483647 h 7"/>
              <a:gd name="T22" fmla="*/ 2147483647 w 6"/>
              <a:gd name="T23" fmla="*/ 2147483647 h 7"/>
              <a:gd name="T24" fmla="*/ 2147483647 w 6"/>
              <a:gd name="T25" fmla="*/ 2147483647 h 7"/>
              <a:gd name="T26" fmla="*/ 2147483647 w 6"/>
              <a:gd name="T27" fmla="*/ 2147483647 h 7"/>
              <a:gd name="T28" fmla="*/ 2147483647 w 6"/>
              <a:gd name="T29" fmla="*/ 2147483647 h 7"/>
              <a:gd name="T30" fmla="*/ 2147483647 w 6"/>
              <a:gd name="T31" fmla="*/ 2147483647 h 7"/>
              <a:gd name="T32" fmla="*/ 2147483647 w 6"/>
              <a:gd name="T33" fmla="*/ 2147483647 h 7"/>
              <a:gd name="T34" fmla="*/ 2147483647 w 6"/>
              <a:gd name="T35" fmla="*/ 2147483647 h 7"/>
              <a:gd name="T36" fmla="*/ 0 w 6"/>
              <a:gd name="T37" fmla="*/ 0 h 7"/>
              <a:gd name="T38" fmla="*/ 2147483647 w 6"/>
              <a:gd name="T39" fmla="*/ 2147483647 h 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"/>
              <a:gd name="T61" fmla="*/ 0 h 7"/>
              <a:gd name="T62" fmla="*/ 6 w 6"/>
              <a:gd name="T63" fmla="*/ 7 h 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" h="7">
                <a:moveTo>
                  <a:pt x="1" y="3"/>
                </a:moveTo>
                <a:lnTo>
                  <a:pt x="2" y="4"/>
                </a:lnTo>
                <a:lnTo>
                  <a:pt x="2" y="5"/>
                </a:lnTo>
                <a:lnTo>
                  <a:pt x="3" y="7"/>
                </a:lnTo>
                <a:lnTo>
                  <a:pt x="4" y="6"/>
                </a:lnTo>
                <a:lnTo>
                  <a:pt x="3" y="5"/>
                </a:lnTo>
                <a:lnTo>
                  <a:pt x="4" y="5"/>
                </a:lnTo>
                <a:lnTo>
                  <a:pt x="5" y="5"/>
                </a:lnTo>
                <a:lnTo>
                  <a:pt x="6" y="5"/>
                </a:lnTo>
                <a:lnTo>
                  <a:pt x="6" y="4"/>
                </a:lnTo>
                <a:lnTo>
                  <a:pt x="5" y="4"/>
                </a:lnTo>
                <a:lnTo>
                  <a:pt x="5" y="2"/>
                </a:lnTo>
                <a:lnTo>
                  <a:pt x="3" y="4"/>
                </a:lnTo>
                <a:lnTo>
                  <a:pt x="3" y="1"/>
                </a:lnTo>
                <a:lnTo>
                  <a:pt x="2" y="1"/>
                </a:lnTo>
                <a:lnTo>
                  <a:pt x="0" y="0"/>
                </a:lnTo>
                <a:lnTo>
                  <a:pt x="1" y="3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1" name="Freeform 261"/>
          <p:cNvSpPr>
            <a:spLocks/>
          </p:cNvSpPr>
          <p:nvPr/>
        </p:nvSpPr>
        <p:spPr bwMode="auto">
          <a:xfrm>
            <a:off x="8815388" y="4261290"/>
            <a:ext cx="111125" cy="57150"/>
          </a:xfrm>
          <a:custGeom>
            <a:avLst/>
            <a:gdLst>
              <a:gd name="T0" fmla="*/ 0 w 8"/>
              <a:gd name="T1" fmla="*/ 2147483647 h 4"/>
              <a:gd name="T2" fmla="*/ 2147483647 w 8"/>
              <a:gd name="T3" fmla="*/ 2147483647 h 4"/>
              <a:gd name="T4" fmla="*/ 2147483647 w 8"/>
              <a:gd name="T5" fmla="*/ 2147483647 h 4"/>
              <a:gd name="T6" fmla="*/ 2147483647 w 8"/>
              <a:gd name="T7" fmla="*/ 2147483647 h 4"/>
              <a:gd name="T8" fmla="*/ 2147483647 w 8"/>
              <a:gd name="T9" fmla="*/ 2147483647 h 4"/>
              <a:gd name="T10" fmla="*/ 2147483647 w 8"/>
              <a:gd name="T11" fmla="*/ 0 h 4"/>
              <a:gd name="T12" fmla="*/ 2147483647 w 8"/>
              <a:gd name="T13" fmla="*/ 0 h 4"/>
              <a:gd name="T14" fmla="*/ 2147483647 w 8"/>
              <a:gd name="T15" fmla="*/ 2147483647 h 4"/>
              <a:gd name="T16" fmla="*/ 2147483647 w 8"/>
              <a:gd name="T17" fmla="*/ 2147483647 h 4"/>
              <a:gd name="T18" fmla="*/ 2147483647 w 8"/>
              <a:gd name="T19" fmla="*/ 2147483647 h 4"/>
              <a:gd name="T20" fmla="*/ 0 w 8"/>
              <a:gd name="T21" fmla="*/ 2147483647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"/>
              <a:gd name="T34" fmla="*/ 0 h 4"/>
              <a:gd name="T35" fmla="*/ 8 w 8"/>
              <a:gd name="T36" fmla="*/ 4 h 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" h="4">
                <a:moveTo>
                  <a:pt x="0" y="2"/>
                </a:moveTo>
                <a:lnTo>
                  <a:pt x="2" y="4"/>
                </a:lnTo>
                <a:lnTo>
                  <a:pt x="4" y="4"/>
                </a:lnTo>
                <a:lnTo>
                  <a:pt x="7" y="3"/>
                </a:lnTo>
                <a:lnTo>
                  <a:pt x="8" y="1"/>
                </a:lnTo>
                <a:lnTo>
                  <a:pt x="8" y="0"/>
                </a:lnTo>
                <a:lnTo>
                  <a:pt x="6" y="0"/>
                </a:lnTo>
                <a:lnTo>
                  <a:pt x="7" y="1"/>
                </a:lnTo>
                <a:lnTo>
                  <a:pt x="6" y="1"/>
                </a:lnTo>
                <a:lnTo>
                  <a:pt x="5" y="2"/>
                </a:lnTo>
                <a:lnTo>
                  <a:pt x="0" y="2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2" name="Freeform 262"/>
          <p:cNvSpPr>
            <a:spLocks/>
          </p:cNvSpPr>
          <p:nvPr/>
        </p:nvSpPr>
        <p:spPr bwMode="auto">
          <a:xfrm>
            <a:off x="8774113" y="4266052"/>
            <a:ext cx="14287" cy="1588"/>
          </a:xfrm>
          <a:custGeom>
            <a:avLst/>
            <a:gdLst>
              <a:gd name="T0" fmla="*/ 0 w 1"/>
              <a:gd name="T1" fmla="*/ 0 h 1588"/>
              <a:gd name="T2" fmla="*/ 2147483647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3" name="Freeform 263"/>
          <p:cNvSpPr>
            <a:spLocks/>
          </p:cNvSpPr>
          <p:nvPr/>
        </p:nvSpPr>
        <p:spPr bwMode="auto">
          <a:xfrm>
            <a:off x="8886825" y="4204140"/>
            <a:ext cx="53975" cy="71437"/>
          </a:xfrm>
          <a:custGeom>
            <a:avLst/>
            <a:gdLst>
              <a:gd name="T0" fmla="*/ 0 w 4"/>
              <a:gd name="T1" fmla="*/ 0 h 5"/>
              <a:gd name="T2" fmla="*/ 2147483647 w 4"/>
              <a:gd name="T3" fmla="*/ 2147483647 h 5"/>
              <a:gd name="T4" fmla="*/ 2147483647 w 4"/>
              <a:gd name="T5" fmla="*/ 2147483647 h 5"/>
              <a:gd name="T6" fmla="*/ 2147483647 w 4"/>
              <a:gd name="T7" fmla="*/ 2147483647 h 5"/>
              <a:gd name="T8" fmla="*/ 2147483647 w 4"/>
              <a:gd name="T9" fmla="*/ 2147483647 h 5"/>
              <a:gd name="T10" fmla="*/ 0 w 4"/>
              <a:gd name="T11" fmla="*/ 0 h 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5"/>
              <a:gd name="T20" fmla="*/ 4 w 4"/>
              <a:gd name="T21" fmla="*/ 5 h 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5">
                <a:moveTo>
                  <a:pt x="0" y="0"/>
                </a:moveTo>
                <a:lnTo>
                  <a:pt x="3" y="3"/>
                </a:lnTo>
                <a:lnTo>
                  <a:pt x="4" y="5"/>
                </a:lnTo>
                <a:lnTo>
                  <a:pt x="4" y="3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4" name="Freeform 264"/>
          <p:cNvSpPr>
            <a:spLocks/>
          </p:cNvSpPr>
          <p:nvPr/>
        </p:nvSpPr>
        <p:spPr bwMode="auto">
          <a:xfrm>
            <a:off x="8983663" y="4289865"/>
            <a:ext cx="28575" cy="44450"/>
          </a:xfrm>
          <a:custGeom>
            <a:avLst/>
            <a:gdLst>
              <a:gd name="T0" fmla="*/ 0 w 2"/>
              <a:gd name="T1" fmla="*/ 0 h 3"/>
              <a:gd name="T2" fmla="*/ 2147483647 w 2"/>
              <a:gd name="T3" fmla="*/ 2147483647 h 3"/>
              <a:gd name="T4" fmla="*/ 2147483647 w 2"/>
              <a:gd name="T5" fmla="*/ 2147483647 h 3"/>
              <a:gd name="T6" fmla="*/ 2147483647 w 2"/>
              <a:gd name="T7" fmla="*/ 0 h 3"/>
              <a:gd name="T8" fmla="*/ 0 w 2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3"/>
              <a:gd name="T17" fmla="*/ 2 w 2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3">
                <a:moveTo>
                  <a:pt x="0" y="0"/>
                </a:moveTo>
                <a:lnTo>
                  <a:pt x="1" y="3"/>
                </a:lnTo>
                <a:lnTo>
                  <a:pt x="2" y="3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5" name="Freeform 265"/>
          <p:cNvSpPr>
            <a:spLocks/>
          </p:cNvSpPr>
          <p:nvPr/>
        </p:nvSpPr>
        <p:spPr bwMode="auto">
          <a:xfrm>
            <a:off x="9026525" y="4334315"/>
            <a:ext cx="26988" cy="14287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0 w 2"/>
              <a:gd name="T5" fmla="*/ 0 h 1"/>
              <a:gd name="T6" fmla="*/ 0 60000 65536"/>
              <a:gd name="T7" fmla="*/ 0 60000 65536"/>
              <a:gd name="T8" fmla="*/ 0 60000 65536"/>
              <a:gd name="T9" fmla="*/ 0 w 2"/>
              <a:gd name="T10" fmla="*/ 0 h 1"/>
              <a:gd name="T11" fmla="*/ 2 w 2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1">
                <a:moveTo>
                  <a:pt x="0" y="0"/>
                </a:moveTo>
                <a:lnTo>
                  <a:pt x="2" y="1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6" name="Freeform 266"/>
          <p:cNvSpPr>
            <a:spLocks/>
          </p:cNvSpPr>
          <p:nvPr/>
        </p:nvSpPr>
        <p:spPr bwMode="auto">
          <a:xfrm>
            <a:off x="9053513" y="4377177"/>
            <a:ext cx="3175" cy="14288"/>
          </a:xfrm>
          <a:custGeom>
            <a:avLst/>
            <a:gdLst>
              <a:gd name="T0" fmla="*/ 0 w 3175"/>
              <a:gd name="T1" fmla="*/ 0 h 1"/>
              <a:gd name="T2" fmla="*/ 0 w 3175"/>
              <a:gd name="T3" fmla="*/ 2147483647 h 1"/>
              <a:gd name="T4" fmla="*/ 0 w 3175"/>
              <a:gd name="T5" fmla="*/ 0 h 1"/>
              <a:gd name="T6" fmla="*/ 0 60000 65536"/>
              <a:gd name="T7" fmla="*/ 0 60000 65536"/>
              <a:gd name="T8" fmla="*/ 0 60000 65536"/>
              <a:gd name="T9" fmla="*/ 0 w 3175"/>
              <a:gd name="T10" fmla="*/ 0 h 1"/>
              <a:gd name="T11" fmla="*/ 3175 w 3175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5" h="1">
                <a:moveTo>
                  <a:pt x="0" y="0"/>
                </a:moveTo>
                <a:lnTo>
                  <a:pt x="0" y="1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7" name="Freeform 267"/>
          <p:cNvSpPr>
            <a:spLocks/>
          </p:cNvSpPr>
          <p:nvPr/>
        </p:nvSpPr>
        <p:spPr bwMode="auto">
          <a:xfrm>
            <a:off x="3206750" y="2475352"/>
            <a:ext cx="28575" cy="285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0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2147483647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"/>
              <a:gd name="T22" fmla="*/ 0 h 2"/>
              <a:gd name="T23" fmla="*/ 2 w 2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" h="2">
                <a:moveTo>
                  <a:pt x="1" y="1"/>
                </a:moveTo>
                <a:lnTo>
                  <a:pt x="2" y="1"/>
                </a:lnTo>
                <a:lnTo>
                  <a:pt x="0" y="1"/>
                </a:lnTo>
                <a:lnTo>
                  <a:pt x="2" y="1"/>
                </a:lnTo>
                <a:lnTo>
                  <a:pt x="1" y="2"/>
                </a:lnTo>
                <a:lnTo>
                  <a:pt x="2" y="0"/>
                </a:lnTo>
                <a:lnTo>
                  <a:pt x="1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8" name="Freeform 268"/>
          <p:cNvSpPr>
            <a:spLocks/>
          </p:cNvSpPr>
          <p:nvPr/>
        </p:nvSpPr>
        <p:spPr bwMode="auto">
          <a:xfrm>
            <a:off x="3122613" y="2575365"/>
            <a:ext cx="14287" cy="14287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9" name="Freeform 269"/>
          <p:cNvSpPr>
            <a:spLocks/>
          </p:cNvSpPr>
          <p:nvPr/>
        </p:nvSpPr>
        <p:spPr bwMode="auto">
          <a:xfrm>
            <a:off x="8116888" y="2546790"/>
            <a:ext cx="196850" cy="246062"/>
          </a:xfrm>
          <a:custGeom>
            <a:avLst/>
            <a:gdLst>
              <a:gd name="T0" fmla="*/ 0 w 14"/>
              <a:gd name="T1" fmla="*/ 2147483647 h 17"/>
              <a:gd name="T2" fmla="*/ 2147483647 w 14"/>
              <a:gd name="T3" fmla="*/ 2147483647 h 17"/>
              <a:gd name="T4" fmla="*/ 2147483647 w 14"/>
              <a:gd name="T5" fmla="*/ 2147483647 h 17"/>
              <a:gd name="T6" fmla="*/ 2147483647 w 14"/>
              <a:gd name="T7" fmla="*/ 2147483647 h 17"/>
              <a:gd name="T8" fmla="*/ 2147483647 w 14"/>
              <a:gd name="T9" fmla="*/ 2147483647 h 17"/>
              <a:gd name="T10" fmla="*/ 2147483647 w 14"/>
              <a:gd name="T11" fmla="*/ 2147483647 h 17"/>
              <a:gd name="T12" fmla="*/ 2147483647 w 14"/>
              <a:gd name="T13" fmla="*/ 2147483647 h 17"/>
              <a:gd name="T14" fmla="*/ 2147483647 w 14"/>
              <a:gd name="T15" fmla="*/ 2147483647 h 17"/>
              <a:gd name="T16" fmla="*/ 2147483647 w 14"/>
              <a:gd name="T17" fmla="*/ 2147483647 h 17"/>
              <a:gd name="T18" fmla="*/ 2147483647 w 14"/>
              <a:gd name="T19" fmla="*/ 0 h 17"/>
              <a:gd name="T20" fmla="*/ 0 w 14"/>
              <a:gd name="T21" fmla="*/ 0 h 17"/>
              <a:gd name="T22" fmla="*/ 2147483647 w 14"/>
              <a:gd name="T23" fmla="*/ 2147483647 h 17"/>
              <a:gd name="T24" fmla="*/ 0 w 14"/>
              <a:gd name="T25" fmla="*/ 2147483647 h 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4"/>
              <a:gd name="T40" fmla="*/ 0 h 17"/>
              <a:gd name="T41" fmla="*/ 14 w 14"/>
              <a:gd name="T42" fmla="*/ 17 h 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4" h="17">
                <a:moveTo>
                  <a:pt x="0" y="2"/>
                </a:moveTo>
                <a:lnTo>
                  <a:pt x="9" y="13"/>
                </a:lnTo>
                <a:lnTo>
                  <a:pt x="10" y="15"/>
                </a:lnTo>
                <a:lnTo>
                  <a:pt x="12" y="17"/>
                </a:lnTo>
                <a:lnTo>
                  <a:pt x="12" y="15"/>
                </a:lnTo>
                <a:lnTo>
                  <a:pt x="14" y="16"/>
                </a:lnTo>
                <a:lnTo>
                  <a:pt x="9" y="12"/>
                </a:lnTo>
                <a:lnTo>
                  <a:pt x="9" y="10"/>
                </a:lnTo>
                <a:lnTo>
                  <a:pt x="11" y="10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0" name="Freeform 270"/>
          <p:cNvSpPr>
            <a:spLocks/>
          </p:cNvSpPr>
          <p:nvPr/>
        </p:nvSpPr>
        <p:spPr bwMode="auto">
          <a:xfrm>
            <a:off x="5613400" y="3081777"/>
            <a:ext cx="12700" cy="14288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2147483647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1" name="Freeform 271"/>
          <p:cNvSpPr>
            <a:spLocks/>
          </p:cNvSpPr>
          <p:nvPr/>
        </p:nvSpPr>
        <p:spPr bwMode="auto">
          <a:xfrm>
            <a:off x="5570538" y="2994465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  <a:gd name="T9" fmla="*/ 0 w 1587"/>
              <a:gd name="T10" fmla="*/ 0 h 1587"/>
              <a:gd name="T11" fmla="*/ 1587 w 1587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2" name="Freeform 272"/>
          <p:cNvSpPr>
            <a:spLocks/>
          </p:cNvSpPr>
          <p:nvPr/>
        </p:nvSpPr>
        <p:spPr bwMode="auto">
          <a:xfrm>
            <a:off x="5570538" y="3023040"/>
            <a:ext cx="1587" cy="3175"/>
          </a:xfrm>
          <a:custGeom>
            <a:avLst/>
            <a:gdLst>
              <a:gd name="T0" fmla="*/ 0 w 1587"/>
              <a:gd name="T1" fmla="*/ 0 h 3175"/>
              <a:gd name="T2" fmla="*/ 0 w 1587"/>
              <a:gd name="T3" fmla="*/ 0 h 3175"/>
              <a:gd name="T4" fmla="*/ 0 w 1587"/>
              <a:gd name="T5" fmla="*/ 0 h 3175"/>
              <a:gd name="T6" fmla="*/ 0 60000 65536"/>
              <a:gd name="T7" fmla="*/ 0 60000 65536"/>
              <a:gd name="T8" fmla="*/ 0 60000 65536"/>
              <a:gd name="T9" fmla="*/ 0 w 1587"/>
              <a:gd name="T10" fmla="*/ 0 h 3175"/>
              <a:gd name="T11" fmla="*/ 1587 w 1587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3175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3" name="Freeform 273"/>
          <p:cNvSpPr>
            <a:spLocks/>
          </p:cNvSpPr>
          <p:nvPr/>
        </p:nvSpPr>
        <p:spPr bwMode="auto">
          <a:xfrm>
            <a:off x="5138738" y="4093015"/>
            <a:ext cx="11112" cy="12700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1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4" name="Freeform 274"/>
          <p:cNvSpPr>
            <a:spLocks/>
          </p:cNvSpPr>
          <p:nvPr/>
        </p:nvSpPr>
        <p:spPr bwMode="auto">
          <a:xfrm>
            <a:off x="8326438" y="4553390"/>
            <a:ext cx="26987" cy="14287"/>
          </a:xfrm>
          <a:custGeom>
            <a:avLst/>
            <a:gdLst>
              <a:gd name="T0" fmla="*/ 0 w 2"/>
              <a:gd name="T1" fmla="*/ 2147483647 h 1"/>
              <a:gd name="T2" fmla="*/ 2147483647 w 2"/>
              <a:gd name="T3" fmla="*/ 2147483647 h 1"/>
              <a:gd name="T4" fmla="*/ 2147483647 w 2"/>
              <a:gd name="T5" fmla="*/ 0 h 1"/>
              <a:gd name="T6" fmla="*/ 2147483647 w 2"/>
              <a:gd name="T7" fmla="*/ 0 h 1"/>
              <a:gd name="T8" fmla="*/ 0 w 2"/>
              <a:gd name="T9" fmla="*/ 0 h 1"/>
              <a:gd name="T10" fmla="*/ 0 w 2"/>
              <a:gd name="T11" fmla="*/ 2147483647 h 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"/>
              <a:gd name="T19" fmla="*/ 0 h 1"/>
              <a:gd name="T20" fmla="*/ 2 w 2"/>
              <a:gd name="T21" fmla="*/ 1 h 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" h="1">
                <a:moveTo>
                  <a:pt x="0" y="1"/>
                </a:moveTo>
                <a:lnTo>
                  <a:pt x="1" y="1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5" name="Freeform 275"/>
          <p:cNvSpPr>
            <a:spLocks/>
          </p:cNvSpPr>
          <p:nvPr/>
        </p:nvSpPr>
        <p:spPr bwMode="auto">
          <a:xfrm>
            <a:off x="2982913" y="2792852"/>
            <a:ext cx="42862" cy="14288"/>
          </a:xfrm>
          <a:custGeom>
            <a:avLst/>
            <a:gdLst>
              <a:gd name="T0" fmla="*/ 0 w 3"/>
              <a:gd name="T1" fmla="*/ 0 h 1"/>
              <a:gd name="T2" fmla="*/ 2147483647 w 3"/>
              <a:gd name="T3" fmla="*/ 2147483647 h 1"/>
              <a:gd name="T4" fmla="*/ 2147483647 w 3"/>
              <a:gd name="T5" fmla="*/ 0 h 1"/>
              <a:gd name="T6" fmla="*/ 0 w 3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  <a:gd name="T12" fmla="*/ 0 w 3"/>
              <a:gd name="T13" fmla="*/ 0 h 1"/>
              <a:gd name="T14" fmla="*/ 3 w 3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" h="1">
                <a:moveTo>
                  <a:pt x="0" y="0"/>
                </a:moveTo>
                <a:lnTo>
                  <a:pt x="2" y="1"/>
                </a:lnTo>
                <a:lnTo>
                  <a:pt x="3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6" name="Rectangle 276"/>
          <p:cNvSpPr>
            <a:spLocks noChangeArrowheads="1"/>
          </p:cNvSpPr>
          <p:nvPr/>
        </p:nvSpPr>
        <p:spPr bwMode="auto">
          <a:xfrm>
            <a:off x="7989888" y="2519802"/>
            <a:ext cx="14287" cy="14288"/>
          </a:xfrm>
          <a:prstGeom prst="rect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7" name="Freeform 277"/>
          <p:cNvSpPr>
            <a:spLocks/>
          </p:cNvSpPr>
          <p:nvPr/>
        </p:nvSpPr>
        <p:spPr bwMode="auto">
          <a:xfrm>
            <a:off x="5178425" y="2503927"/>
            <a:ext cx="14288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2147483647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8" name="Freeform 278"/>
          <p:cNvSpPr>
            <a:spLocks/>
          </p:cNvSpPr>
          <p:nvPr/>
        </p:nvSpPr>
        <p:spPr bwMode="auto">
          <a:xfrm>
            <a:off x="5207000" y="2489640"/>
            <a:ext cx="28575" cy="30162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2147483647 h 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"/>
              <a:gd name="T25" fmla="*/ 0 h 2"/>
              <a:gd name="T26" fmla="*/ 2 w 2"/>
              <a:gd name="T27" fmla="*/ 2 h 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" h="2">
                <a:moveTo>
                  <a:pt x="0" y="1"/>
                </a:moveTo>
                <a:lnTo>
                  <a:pt x="0" y="2"/>
                </a:lnTo>
                <a:lnTo>
                  <a:pt x="1" y="2"/>
                </a:lnTo>
                <a:lnTo>
                  <a:pt x="2" y="2"/>
                </a:lnTo>
                <a:lnTo>
                  <a:pt x="1" y="1"/>
                </a:lnTo>
                <a:lnTo>
                  <a:pt x="2" y="1"/>
                </a:lnTo>
                <a:lnTo>
                  <a:pt x="2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9" name="Freeform 279"/>
          <p:cNvSpPr>
            <a:spLocks/>
          </p:cNvSpPr>
          <p:nvPr/>
        </p:nvSpPr>
        <p:spPr bwMode="auto">
          <a:xfrm>
            <a:off x="5207000" y="2534090"/>
            <a:ext cx="14288" cy="1587"/>
          </a:xfrm>
          <a:custGeom>
            <a:avLst/>
            <a:gdLst>
              <a:gd name="T0" fmla="*/ 0 w 1"/>
              <a:gd name="T1" fmla="*/ 0 h 1587"/>
              <a:gd name="T2" fmla="*/ 0 w 1"/>
              <a:gd name="T3" fmla="*/ 0 h 1587"/>
              <a:gd name="T4" fmla="*/ 2147483647 w 1"/>
              <a:gd name="T5" fmla="*/ 0 h 1587"/>
              <a:gd name="T6" fmla="*/ 0 w 1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587"/>
              <a:gd name="T14" fmla="*/ 1 w 1"/>
              <a:gd name="T15" fmla="*/ 1587 h 15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587">
                <a:moveTo>
                  <a:pt x="0" y="0"/>
                </a:moveTo>
                <a:lnTo>
                  <a:pt x="0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0" name="Freeform 280"/>
          <p:cNvSpPr>
            <a:spLocks/>
          </p:cNvSpPr>
          <p:nvPr/>
        </p:nvSpPr>
        <p:spPr bwMode="auto">
          <a:xfrm>
            <a:off x="5613400" y="5086790"/>
            <a:ext cx="55563" cy="58737"/>
          </a:xfrm>
          <a:custGeom>
            <a:avLst/>
            <a:gdLst>
              <a:gd name="T0" fmla="*/ 2147483647 w 4"/>
              <a:gd name="T1" fmla="*/ 2147483647 h 4"/>
              <a:gd name="T2" fmla="*/ 2147483647 w 4"/>
              <a:gd name="T3" fmla="*/ 2147483647 h 4"/>
              <a:gd name="T4" fmla="*/ 2147483647 w 4"/>
              <a:gd name="T5" fmla="*/ 2147483647 h 4"/>
              <a:gd name="T6" fmla="*/ 0 w 4"/>
              <a:gd name="T7" fmla="*/ 2147483647 h 4"/>
              <a:gd name="T8" fmla="*/ 2147483647 w 4"/>
              <a:gd name="T9" fmla="*/ 0 h 4"/>
              <a:gd name="T10" fmla="*/ 2147483647 w 4"/>
              <a:gd name="T11" fmla="*/ 0 h 4"/>
              <a:gd name="T12" fmla="*/ 2147483647 w 4"/>
              <a:gd name="T13" fmla="*/ 2147483647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"/>
              <a:gd name="T22" fmla="*/ 0 h 4"/>
              <a:gd name="T23" fmla="*/ 4 w 4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" h="4">
                <a:moveTo>
                  <a:pt x="4" y="1"/>
                </a:moveTo>
                <a:lnTo>
                  <a:pt x="3" y="2"/>
                </a:lnTo>
                <a:lnTo>
                  <a:pt x="1" y="4"/>
                </a:lnTo>
                <a:lnTo>
                  <a:pt x="0" y="2"/>
                </a:lnTo>
                <a:lnTo>
                  <a:pt x="2" y="0"/>
                </a:lnTo>
                <a:lnTo>
                  <a:pt x="3" y="0"/>
                </a:lnTo>
                <a:lnTo>
                  <a:pt x="4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Freeform 281"/>
          <p:cNvSpPr>
            <a:spLocks/>
          </p:cNvSpPr>
          <p:nvPr/>
        </p:nvSpPr>
        <p:spPr bwMode="auto">
          <a:xfrm>
            <a:off x="3040063" y="3111940"/>
            <a:ext cx="14287" cy="14287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2147483647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2" name="Rectangle 282"/>
          <p:cNvSpPr>
            <a:spLocks noChangeArrowheads="1"/>
          </p:cNvSpPr>
          <p:nvPr/>
        </p:nvSpPr>
        <p:spPr bwMode="auto">
          <a:xfrm>
            <a:off x="7850188" y="3515165"/>
            <a:ext cx="14287" cy="3175"/>
          </a:xfrm>
          <a:prstGeom prst="rect">
            <a:avLst/>
          </a:prstGeom>
          <a:solidFill>
            <a:srgbClr val="C0C0C0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3" name="Freeform 283"/>
          <p:cNvSpPr>
            <a:spLocks/>
          </p:cNvSpPr>
          <p:nvPr/>
        </p:nvSpPr>
        <p:spPr bwMode="auto">
          <a:xfrm>
            <a:off x="7850188" y="3515165"/>
            <a:ext cx="14287" cy="3175"/>
          </a:xfrm>
          <a:custGeom>
            <a:avLst/>
            <a:gdLst>
              <a:gd name="T0" fmla="*/ 2147483647 w 1"/>
              <a:gd name="T1" fmla="*/ 0 h 3175"/>
              <a:gd name="T2" fmla="*/ 0 w 1"/>
              <a:gd name="T3" fmla="*/ 0 h 3175"/>
              <a:gd name="T4" fmla="*/ 2147483647 w 1"/>
              <a:gd name="T5" fmla="*/ 0 h 3175"/>
              <a:gd name="T6" fmla="*/ 0 60000 65536"/>
              <a:gd name="T7" fmla="*/ 0 60000 65536"/>
              <a:gd name="T8" fmla="*/ 0 60000 65536"/>
              <a:gd name="T9" fmla="*/ 0 w 1"/>
              <a:gd name="T10" fmla="*/ 0 h 3175"/>
              <a:gd name="T11" fmla="*/ 1 w 1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3175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4" name="Freeform 284"/>
          <p:cNvSpPr>
            <a:spLocks/>
          </p:cNvSpPr>
          <p:nvPr/>
        </p:nvSpPr>
        <p:spPr bwMode="auto">
          <a:xfrm>
            <a:off x="4718050" y="2519802"/>
            <a:ext cx="96838" cy="100013"/>
          </a:xfrm>
          <a:custGeom>
            <a:avLst/>
            <a:gdLst>
              <a:gd name="T0" fmla="*/ 2147483647 w 7"/>
              <a:gd name="T1" fmla="*/ 2147483647 h 7"/>
              <a:gd name="T2" fmla="*/ 2147483647 w 7"/>
              <a:gd name="T3" fmla="*/ 2147483647 h 7"/>
              <a:gd name="T4" fmla="*/ 2147483647 w 7"/>
              <a:gd name="T5" fmla="*/ 2147483647 h 7"/>
              <a:gd name="T6" fmla="*/ 2147483647 w 7"/>
              <a:gd name="T7" fmla="*/ 2147483647 h 7"/>
              <a:gd name="T8" fmla="*/ 2147483647 w 7"/>
              <a:gd name="T9" fmla="*/ 2147483647 h 7"/>
              <a:gd name="T10" fmla="*/ 2147483647 w 7"/>
              <a:gd name="T11" fmla="*/ 2147483647 h 7"/>
              <a:gd name="T12" fmla="*/ 2147483647 w 7"/>
              <a:gd name="T13" fmla="*/ 2147483647 h 7"/>
              <a:gd name="T14" fmla="*/ 0 w 7"/>
              <a:gd name="T15" fmla="*/ 2147483647 h 7"/>
              <a:gd name="T16" fmla="*/ 2147483647 w 7"/>
              <a:gd name="T17" fmla="*/ 2147483647 h 7"/>
              <a:gd name="T18" fmla="*/ 2147483647 w 7"/>
              <a:gd name="T19" fmla="*/ 2147483647 h 7"/>
              <a:gd name="T20" fmla="*/ 2147483647 w 7"/>
              <a:gd name="T21" fmla="*/ 2147483647 h 7"/>
              <a:gd name="T22" fmla="*/ 2147483647 w 7"/>
              <a:gd name="T23" fmla="*/ 2147483647 h 7"/>
              <a:gd name="T24" fmla="*/ 2147483647 w 7"/>
              <a:gd name="T25" fmla="*/ 2147483647 h 7"/>
              <a:gd name="T26" fmla="*/ 2147483647 w 7"/>
              <a:gd name="T27" fmla="*/ 2147483647 h 7"/>
              <a:gd name="T28" fmla="*/ 2147483647 w 7"/>
              <a:gd name="T29" fmla="*/ 2147483647 h 7"/>
              <a:gd name="T30" fmla="*/ 2147483647 w 7"/>
              <a:gd name="T31" fmla="*/ 2147483647 h 7"/>
              <a:gd name="T32" fmla="*/ 2147483647 w 7"/>
              <a:gd name="T33" fmla="*/ 2147483647 h 7"/>
              <a:gd name="T34" fmla="*/ 2147483647 w 7"/>
              <a:gd name="T35" fmla="*/ 0 h 7"/>
              <a:gd name="T36" fmla="*/ 2147483647 w 7"/>
              <a:gd name="T37" fmla="*/ 0 h 7"/>
              <a:gd name="T38" fmla="*/ 2147483647 w 7"/>
              <a:gd name="T39" fmla="*/ 2147483647 h 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"/>
              <a:gd name="T61" fmla="*/ 0 h 7"/>
              <a:gd name="T62" fmla="*/ 7 w 7"/>
              <a:gd name="T63" fmla="*/ 7 h 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" h="7">
                <a:moveTo>
                  <a:pt x="5" y="1"/>
                </a:moveTo>
                <a:lnTo>
                  <a:pt x="5" y="2"/>
                </a:lnTo>
                <a:lnTo>
                  <a:pt x="7" y="1"/>
                </a:lnTo>
                <a:lnTo>
                  <a:pt x="7" y="2"/>
                </a:lnTo>
                <a:lnTo>
                  <a:pt x="7" y="4"/>
                </a:lnTo>
                <a:lnTo>
                  <a:pt x="7" y="6"/>
                </a:lnTo>
                <a:lnTo>
                  <a:pt x="1" y="7"/>
                </a:lnTo>
                <a:lnTo>
                  <a:pt x="0" y="6"/>
                </a:lnTo>
                <a:lnTo>
                  <a:pt x="1" y="6"/>
                </a:lnTo>
                <a:lnTo>
                  <a:pt x="3" y="4"/>
                </a:lnTo>
                <a:lnTo>
                  <a:pt x="1" y="3"/>
                </a:lnTo>
                <a:lnTo>
                  <a:pt x="2" y="3"/>
                </a:lnTo>
                <a:lnTo>
                  <a:pt x="1" y="2"/>
                </a:lnTo>
                <a:lnTo>
                  <a:pt x="2" y="2"/>
                </a:lnTo>
                <a:lnTo>
                  <a:pt x="4" y="2"/>
                </a:lnTo>
                <a:lnTo>
                  <a:pt x="4" y="1"/>
                </a:lnTo>
                <a:lnTo>
                  <a:pt x="4" y="0"/>
                </a:lnTo>
                <a:lnTo>
                  <a:pt x="5" y="0"/>
                </a:lnTo>
                <a:lnTo>
                  <a:pt x="5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5" name="Freeform 285"/>
          <p:cNvSpPr>
            <a:spLocks/>
          </p:cNvSpPr>
          <p:nvPr/>
        </p:nvSpPr>
        <p:spPr bwMode="auto">
          <a:xfrm>
            <a:off x="5038725" y="2561077"/>
            <a:ext cx="85725" cy="87313"/>
          </a:xfrm>
          <a:custGeom>
            <a:avLst/>
            <a:gdLst>
              <a:gd name="T0" fmla="*/ 0 w 6"/>
              <a:gd name="T1" fmla="*/ 2147483647 h 6"/>
              <a:gd name="T2" fmla="*/ 2147483647 w 6"/>
              <a:gd name="T3" fmla="*/ 2147483647 h 6"/>
              <a:gd name="T4" fmla="*/ 2147483647 w 6"/>
              <a:gd name="T5" fmla="*/ 2147483647 h 6"/>
              <a:gd name="T6" fmla="*/ 2147483647 w 6"/>
              <a:gd name="T7" fmla="*/ 2147483647 h 6"/>
              <a:gd name="T8" fmla="*/ 2147483647 w 6"/>
              <a:gd name="T9" fmla="*/ 2147483647 h 6"/>
              <a:gd name="T10" fmla="*/ 2147483647 w 6"/>
              <a:gd name="T11" fmla="*/ 2147483647 h 6"/>
              <a:gd name="T12" fmla="*/ 2147483647 w 6"/>
              <a:gd name="T13" fmla="*/ 2147483647 h 6"/>
              <a:gd name="T14" fmla="*/ 2147483647 w 6"/>
              <a:gd name="T15" fmla="*/ 0 h 6"/>
              <a:gd name="T16" fmla="*/ 2147483647 w 6"/>
              <a:gd name="T17" fmla="*/ 2147483647 h 6"/>
              <a:gd name="T18" fmla="*/ 2147483647 w 6"/>
              <a:gd name="T19" fmla="*/ 2147483647 h 6"/>
              <a:gd name="T20" fmla="*/ 2147483647 w 6"/>
              <a:gd name="T21" fmla="*/ 2147483647 h 6"/>
              <a:gd name="T22" fmla="*/ 2147483647 w 6"/>
              <a:gd name="T23" fmla="*/ 2147483647 h 6"/>
              <a:gd name="T24" fmla="*/ 2147483647 w 6"/>
              <a:gd name="T25" fmla="*/ 2147483647 h 6"/>
              <a:gd name="T26" fmla="*/ 0 w 6"/>
              <a:gd name="T27" fmla="*/ 2147483647 h 6"/>
              <a:gd name="T28" fmla="*/ 0 w 6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6"/>
              <a:gd name="T47" fmla="*/ 6 w 6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6">
                <a:moveTo>
                  <a:pt x="0" y="4"/>
                </a:moveTo>
                <a:lnTo>
                  <a:pt x="2" y="2"/>
                </a:lnTo>
                <a:lnTo>
                  <a:pt x="2" y="1"/>
                </a:lnTo>
                <a:lnTo>
                  <a:pt x="2" y="2"/>
                </a:lnTo>
                <a:lnTo>
                  <a:pt x="3" y="3"/>
                </a:lnTo>
                <a:lnTo>
                  <a:pt x="3" y="2"/>
                </a:lnTo>
                <a:lnTo>
                  <a:pt x="3" y="1"/>
                </a:lnTo>
                <a:lnTo>
                  <a:pt x="6" y="0"/>
                </a:lnTo>
                <a:lnTo>
                  <a:pt x="5" y="2"/>
                </a:lnTo>
                <a:lnTo>
                  <a:pt x="5" y="3"/>
                </a:lnTo>
                <a:lnTo>
                  <a:pt x="3" y="4"/>
                </a:lnTo>
                <a:lnTo>
                  <a:pt x="3" y="6"/>
                </a:lnTo>
                <a:lnTo>
                  <a:pt x="2" y="5"/>
                </a:lnTo>
                <a:lnTo>
                  <a:pt x="0" y="4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6" name="Freeform 286"/>
          <p:cNvSpPr>
            <a:spLocks/>
          </p:cNvSpPr>
          <p:nvPr/>
        </p:nvSpPr>
        <p:spPr bwMode="auto">
          <a:xfrm>
            <a:off x="5334000" y="2662677"/>
            <a:ext cx="125413" cy="71438"/>
          </a:xfrm>
          <a:custGeom>
            <a:avLst/>
            <a:gdLst>
              <a:gd name="T0" fmla="*/ 0 w 9"/>
              <a:gd name="T1" fmla="*/ 2147483647 h 5"/>
              <a:gd name="T2" fmla="*/ 2147483647 w 9"/>
              <a:gd name="T3" fmla="*/ 2147483647 h 5"/>
              <a:gd name="T4" fmla="*/ 2147483647 w 9"/>
              <a:gd name="T5" fmla="*/ 2147483647 h 5"/>
              <a:gd name="T6" fmla="*/ 2147483647 w 9"/>
              <a:gd name="T7" fmla="*/ 2147483647 h 5"/>
              <a:gd name="T8" fmla="*/ 2147483647 w 9"/>
              <a:gd name="T9" fmla="*/ 2147483647 h 5"/>
              <a:gd name="T10" fmla="*/ 2147483647 w 9"/>
              <a:gd name="T11" fmla="*/ 2147483647 h 5"/>
              <a:gd name="T12" fmla="*/ 2147483647 w 9"/>
              <a:gd name="T13" fmla="*/ 2147483647 h 5"/>
              <a:gd name="T14" fmla="*/ 2147483647 w 9"/>
              <a:gd name="T15" fmla="*/ 2147483647 h 5"/>
              <a:gd name="T16" fmla="*/ 2147483647 w 9"/>
              <a:gd name="T17" fmla="*/ 0 h 5"/>
              <a:gd name="T18" fmla="*/ 0 w 9"/>
              <a:gd name="T19" fmla="*/ 2147483647 h 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5"/>
              <a:gd name="T32" fmla="*/ 9 w 9"/>
              <a:gd name="T33" fmla="*/ 5 h 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5">
                <a:moveTo>
                  <a:pt x="0" y="3"/>
                </a:moveTo>
                <a:lnTo>
                  <a:pt x="1" y="4"/>
                </a:lnTo>
                <a:lnTo>
                  <a:pt x="3" y="5"/>
                </a:lnTo>
                <a:lnTo>
                  <a:pt x="7" y="3"/>
                </a:lnTo>
                <a:lnTo>
                  <a:pt x="9" y="4"/>
                </a:lnTo>
                <a:lnTo>
                  <a:pt x="9" y="2"/>
                </a:lnTo>
                <a:lnTo>
                  <a:pt x="8" y="2"/>
                </a:lnTo>
                <a:lnTo>
                  <a:pt x="5" y="2"/>
                </a:lnTo>
                <a:lnTo>
                  <a:pt x="2" y="0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7" name="Freeform 287"/>
          <p:cNvSpPr>
            <a:spLocks/>
          </p:cNvSpPr>
          <p:nvPr/>
        </p:nvSpPr>
        <p:spPr bwMode="auto">
          <a:xfrm>
            <a:off x="5221288" y="2634102"/>
            <a:ext cx="138112" cy="73025"/>
          </a:xfrm>
          <a:custGeom>
            <a:avLst/>
            <a:gdLst>
              <a:gd name="T0" fmla="*/ 2147483647 w 10"/>
              <a:gd name="T1" fmla="*/ 2147483647 h 5"/>
              <a:gd name="T2" fmla="*/ 2147483647 w 10"/>
              <a:gd name="T3" fmla="*/ 2147483647 h 5"/>
              <a:gd name="T4" fmla="*/ 2147483647 w 10"/>
              <a:gd name="T5" fmla="*/ 2147483647 h 5"/>
              <a:gd name="T6" fmla="*/ 2147483647 w 10"/>
              <a:gd name="T7" fmla="*/ 2147483647 h 5"/>
              <a:gd name="T8" fmla="*/ 2147483647 w 10"/>
              <a:gd name="T9" fmla="*/ 2147483647 h 5"/>
              <a:gd name="T10" fmla="*/ 2147483647 w 10"/>
              <a:gd name="T11" fmla="*/ 0 h 5"/>
              <a:gd name="T12" fmla="*/ 0 w 10"/>
              <a:gd name="T13" fmla="*/ 2147483647 h 5"/>
              <a:gd name="T14" fmla="*/ 2147483647 w 10"/>
              <a:gd name="T15" fmla="*/ 2147483647 h 5"/>
              <a:gd name="T16" fmla="*/ 2147483647 w 10"/>
              <a:gd name="T17" fmla="*/ 2147483647 h 5"/>
              <a:gd name="T18" fmla="*/ 2147483647 w 10"/>
              <a:gd name="T19" fmla="*/ 2147483647 h 5"/>
              <a:gd name="T20" fmla="*/ 2147483647 w 10"/>
              <a:gd name="T21" fmla="*/ 2147483647 h 5"/>
              <a:gd name="T22" fmla="*/ 2147483647 w 10"/>
              <a:gd name="T23" fmla="*/ 2147483647 h 5"/>
              <a:gd name="T24" fmla="*/ 2147483647 w 10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"/>
              <a:gd name="T40" fmla="*/ 0 h 5"/>
              <a:gd name="T41" fmla="*/ 10 w 10"/>
              <a:gd name="T42" fmla="*/ 5 h 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" h="5">
                <a:moveTo>
                  <a:pt x="10" y="2"/>
                </a:moveTo>
                <a:lnTo>
                  <a:pt x="8" y="1"/>
                </a:lnTo>
                <a:lnTo>
                  <a:pt x="8" y="2"/>
                </a:lnTo>
                <a:lnTo>
                  <a:pt x="6" y="1"/>
                </a:lnTo>
                <a:lnTo>
                  <a:pt x="5" y="1"/>
                </a:lnTo>
                <a:lnTo>
                  <a:pt x="4" y="0"/>
                </a:lnTo>
                <a:lnTo>
                  <a:pt x="0" y="2"/>
                </a:lnTo>
                <a:lnTo>
                  <a:pt x="1" y="3"/>
                </a:lnTo>
                <a:lnTo>
                  <a:pt x="3" y="5"/>
                </a:lnTo>
                <a:lnTo>
                  <a:pt x="5" y="5"/>
                </a:lnTo>
                <a:lnTo>
                  <a:pt x="8" y="5"/>
                </a:lnTo>
                <a:lnTo>
                  <a:pt x="1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8" name="Freeform 288"/>
          <p:cNvSpPr>
            <a:spLocks/>
          </p:cNvSpPr>
          <p:nvPr/>
        </p:nvSpPr>
        <p:spPr bwMode="auto">
          <a:xfrm>
            <a:off x="2508250" y="2186427"/>
            <a:ext cx="153988" cy="57150"/>
          </a:xfrm>
          <a:custGeom>
            <a:avLst/>
            <a:gdLst>
              <a:gd name="T0" fmla="*/ 0 w 11"/>
              <a:gd name="T1" fmla="*/ 2147483647 h 4"/>
              <a:gd name="T2" fmla="*/ 2147483647 w 11"/>
              <a:gd name="T3" fmla="*/ 2147483647 h 4"/>
              <a:gd name="T4" fmla="*/ 2147483647 w 11"/>
              <a:gd name="T5" fmla="*/ 2147483647 h 4"/>
              <a:gd name="T6" fmla="*/ 0 w 11"/>
              <a:gd name="T7" fmla="*/ 2147483647 h 4"/>
              <a:gd name="T8" fmla="*/ 2147483647 w 11"/>
              <a:gd name="T9" fmla="*/ 2147483647 h 4"/>
              <a:gd name="T10" fmla="*/ 2147483647 w 11"/>
              <a:gd name="T11" fmla="*/ 2147483647 h 4"/>
              <a:gd name="T12" fmla="*/ 2147483647 w 11"/>
              <a:gd name="T13" fmla="*/ 2147483647 h 4"/>
              <a:gd name="T14" fmla="*/ 2147483647 w 11"/>
              <a:gd name="T15" fmla="*/ 2147483647 h 4"/>
              <a:gd name="T16" fmla="*/ 2147483647 w 11"/>
              <a:gd name="T17" fmla="*/ 2147483647 h 4"/>
              <a:gd name="T18" fmla="*/ 2147483647 w 11"/>
              <a:gd name="T19" fmla="*/ 2147483647 h 4"/>
              <a:gd name="T20" fmla="*/ 2147483647 w 11"/>
              <a:gd name="T21" fmla="*/ 2147483647 h 4"/>
              <a:gd name="T22" fmla="*/ 2147483647 w 11"/>
              <a:gd name="T23" fmla="*/ 2147483647 h 4"/>
              <a:gd name="T24" fmla="*/ 2147483647 w 11"/>
              <a:gd name="T25" fmla="*/ 0 h 4"/>
              <a:gd name="T26" fmla="*/ 2147483647 w 11"/>
              <a:gd name="T27" fmla="*/ 0 h 4"/>
              <a:gd name="T28" fmla="*/ 0 w 11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"/>
              <a:gd name="T46" fmla="*/ 0 h 4"/>
              <a:gd name="T47" fmla="*/ 11 w 11"/>
              <a:gd name="T48" fmla="*/ 4 h 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" h="4">
                <a:moveTo>
                  <a:pt x="0" y="2"/>
                </a:moveTo>
                <a:lnTo>
                  <a:pt x="5" y="1"/>
                </a:lnTo>
                <a:lnTo>
                  <a:pt x="5" y="2"/>
                </a:lnTo>
                <a:lnTo>
                  <a:pt x="0" y="4"/>
                </a:lnTo>
                <a:lnTo>
                  <a:pt x="2" y="4"/>
                </a:lnTo>
                <a:lnTo>
                  <a:pt x="5" y="2"/>
                </a:lnTo>
                <a:lnTo>
                  <a:pt x="3" y="4"/>
                </a:lnTo>
                <a:lnTo>
                  <a:pt x="7" y="3"/>
                </a:lnTo>
                <a:lnTo>
                  <a:pt x="6" y="2"/>
                </a:lnTo>
                <a:lnTo>
                  <a:pt x="8" y="2"/>
                </a:lnTo>
                <a:lnTo>
                  <a:pt x="11" y="1"/>
                </a:lnTo>
                <a:lnTo>
                  <a:pt x="7" y="1"/>
                </a:lnTo>
                <a:lnTo>
                  <a:pt x="10" y="0"/>
                </a:lnTo>
                <a:lnTo>
                  <a:pt x="9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9" name="Freeform 289"/>
          <p:cNvSpPr>
            <a:spLocks/>
          </p:cNvSpPr>
          <p:nvPr/>
        </p:nvSpPr>
        <p:spPr bwMode="auto">
          <a:xfrm>
            <a:off x="2535238" y="2302315"/>
            <a:ext cx="180975" cy="57150"/>
          </a:xfrm>
          <a:custGeom>
            <a:avLst/>
            <a:gdLst>
              <a:gd name="T0" fmla="*/ 2147483647 w 13"/>
              <a:gd name="T1" fmla="*/ 0 h 4"/>
              <a:gd name="T2" fmla="*/ 2147483647 w 13"/>
              <a:gd name="T3" fmla="*/ 2147483647 h 4"/>
              <a:gd name="T4" fmla="*/ 2147483647 w 13"/>
              <a:gd name="T5" fmla="*/ 2147483647 h 4"/>
              <a:gd name="T6" fmla="*/ 2147483647 w 13"/>
              <a:gd name="T7" fmla="*/ 2147483647 h 4"/>
              <a:gd name="T8" fmla="*/ 2147483647 w 13"/>
              <a:gd name="T9" fmla="*/ 2147483647 h 4"/>
              <a:gd name="T10" fmla="*/ 2147483647 w 13"/>
              <a:gd name="T11" fmla="*/ 2147483647 h 4"/>
              <a:gd name="T12" fmla="*/ 0 w 13"/>
              <a:gd name="T13" fmla="*/ 2147483647 h 4"/>
              <a:gd name="T14" fmla="*/ 2147483647 w 13"/>
              <a:gd name="T15" fmla="*/ 2147483647 h 4"/>
              <a:gd name="T16" fmla="*/ 2147483647 w 13"/>
              <a:gd name="T17" fmla="*/ 2147483647 h 4"/>
              <a:gd name="T18" fmla="*/ 2147483647 w 13"/>
              <a:gd name="T19" fmla="*/ 2147483647 h 4"/>
              <a:gd name="T20" fmla="*/ 2147483647 w 13"/>
              <a:gd name="T21" fmla="*/ 2147483647 h 4"/>
              <a:gd name="T22" fmla="*/ 2147483647 w 13"/>
              <a:gd name="T23" fmla="*/ 0 h 4"/>
              <a:gd name="T24" fmla="*/ 2147483647 w 13"/>
              <a:gd name="T25" fmla="*/ 0 h 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"/>
              <a:gd name="T40" fmla="*/ 0 h 4"/>
              <a:gd name="T41" fmla="*/ 13 w 13"/>
              <a:gd name="T42" fmla="*/ 4 h 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" h="4">
                <a:moveTo>
                  <a:pt x="12" y="0"/>
                </a:moveTo>
                <a:lnTo>
                  <a:pt x="7" y="1"/>
                </a:lnTo>
                <a:lnTo>
                  <a:pt x="6" y="1"/>
                </a:lnTo>
                <a:lnTo>
                  <a:pt x="5" y="1"/>
                </a:lnTo>
                <a:lnTo>
                  <a:pt x="5" y="2"/>
                </a:lnTo>
                <a:lnTo>
                  <a:pt x="2" y="3"/>
                </a:lnTo>
                <a:lnTo>
                  <a:pt x="0" y="3"/>
                </a:lnTo>
                <a:lnTo>
                  <a:pt x="1" y="4"/>
                </a:lnTo>
                <a:lnTo>
                  <a:pt x="4" y="3"/>
                </a:lnTo>
                <a:lnTo>
                  <a:pt x="9" y="1"/>
                </a:lnTo>
                <a:lnTo>
                  <a:pt x="13" y="1"/>
                </a:lnTo>
                <a:lnTo>
                  <a:pt x="13" y="0"/>
                </a:lnTo>
                <a:lnTo>
                  <a:pt x="12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0" name="Freeform 290"/>
          <p:cNvSpPr>
            <a:spLocks/>
          </p:cNvSpPr>
          <p:nvPr/>
        </p:nvSpPr>
        <p:spPr bwMode="auto">
          <a:xfrm>
            <a:off x="2590800" y="2388040"/>
            <a:ext cx="100013" cy="28575"/>
          </a:xfrm>
          <a:custGeom>
            <a:avLst/>
            <a:gdLst>
              <a:gd name="T0" fmla="*/ 0 w 7"/>
              <a:gd name="T1" fmla="*/ 2147483647 h 2"/>
              <a:gd name="T2" fmla="*/ 2147483647 w 7"/>
              <a:gd name="T3" fmla="*/ 2147483647 h 2"/>
              <a:gd name="T4" fmla="*/ 2147483647 w 7"/>
              <a:gd name="T5" fmla="*/ 0 h 2"/>
              <a:gd name="T6" fmla="*/ 0 w 7"/>
              <a:gd name="T7" fmla="*/ 2147483647 h 2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2"/>
              <a:gd name="T14" fmla="*/ 7 w 7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2">
                <a:moveTo>
                  <a:pt x="0" y="2"/>
                </a:moveTo>
                <a:lnTo>
                  <a:pt x="7" y="1"/>
                </a:lnTo>
                <a:lnTo>
                  <a:pt x="4" y="0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1" name="Freeform 291"/>
          <p:cNvSpPr>
            <a:spLocks/>
          </p:cNvSpPr>
          <p:nvPr/>
        </p:nvSpPr>
        <p:spPr bwMode="auto">
          <a:xfrm>
            <a:off x="2716213" y="2430902"/>
            <a:ext cx="57150" cy="58738"/>
          </a:xfrm>
          <a:custGeom>
            <a:avLst/>
            <a:gdLst>
              <a:gd name="T0" fmla="*/ 0 w 4"/>
              <a:gd name="T1" fmla="*/ 2147483647 h 4"/>
              <a:gd name="T2" fmla="*/ 2147483647 w 4"/>
              <a:gd name="T3" fmla="*/ 2147483647 h 4"/>
              <a:gd name="T4" fmla="*/ 2147483647 w 4"/>
              <a:gd name="T5" fmla="*/ 2147483647 h 4"/>
              <a:gd name="T6" fmla="*/ 2147483647 w 4"/>
              <a:gd name="T7" fmla="*/ 2147483647 h 4"/>
              <a:gd name="T8" fmla="*/ 2147483647 w 4"/>
              <a:gd name="T9" fmla="*/ 0 h 4"/>
              <a:gd name="T10" fmla="*/ 0 w 4"/>
              <a:gd name="T11" fmla="*/ 2147483647 h 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4"/>
              <a:gd name="T20" fmla="*/ 4 w 4"/>
              <a:gd name="T21" fmla="*/ 4 h 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4">
                <a:moveTo>
                  <a:pt x="0" y="4"/>
                </a:moveTo>
                <a:lnTo>
                  <a:pt x="2" y="3"/>
                </a:lnTo>
                <a:lnTo>
                  <a:pt x="3" y="1"/>
                </a:lnTo>
                <a:lnTo>
                  <a:pt x="4" y="1"/>
                </a:lnTo>
                <a:lnTo>
                  <a:pt x="4" y="0"/>
                </a:lnTo>
                <a:lnTo>
                  <a:pt x="0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2" name="Freeform 292"/>
          <p:cNvSpPr>
            <a:spLocks/>
          </p:cNvSpPr>
          <p:nvPr/>
        </p:nvSpPr>
        <p:spPr bwMode="auto">
          <a:xfrm>
            <a:off x="2730500" y="2561077"/>
            <a:ext cx="42863" cy="101600"/>
          </a:xfrm>
          <a:custGeom>
            <a:avLst/>
            <a:gdLst>
              <a:gd name="T0" fmla="*/ 2147483647 w 3"/>
              <a:gd name="T1" fmla="*/ 2147483647 h 7"/>
              <a:gd name="T2" fmla="*/ 0 w 3"/>
              <a:gd name="T3" fmla="*/ 2147483647 h 7"/>
              <a:gd name="T4" fmla="*/ 2147483647 w 3"/>
              <a:gd name="T5" fmla="*/ 2147483647 h 7"/>
              <a:gd name="T6" fmla="*/ 2147483647 w 3"/>
              <a:gd name="T7" fmla="*/ 2147483647 h 7"/>
              <a:gd name="T8" fmla="*/ 2147483647 w 3"/>
              <a:gd name="T9" fmla="*/ 2147483647 h 7"/>
              <a:gd name="T10" fmla="*/ 0 w 3"/>
              <a:gd name="T11" fmla="*/ 2147483647 h 7"/>
              <a:gd name="T12" fmla="*/ 2147483647 w 3"/>
              <a:gd name="T13" fmla="*/ 2147483647 h 7"/>
              <a:gd name="T14" fmla="*/ 2147483647 w 3"/>
              <a:gd name="T15" fmla="*/ 0 h 7"/>
              <a:gd name="T16" fmla="*/ 2147483647 w 3"/>
              <a:gd name="T17" fmla="*/ 0 h 7"/>
              <a:gd name="T18" fmla="*/ 2147483647 w 3"/>
              <a:gd name="T19" fmla="*/ 2147483647 h 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7"/>
              <a:gd name="T32" fmla="*/ 3 w 3"/>
              <a:gd name="T33" fmla="*/ 7 h 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7">
                <a:moveTo>
                  <a:pt x="1" y="1"/>
                </a:moveTo>
                <a:lnTo>
                  <a:pt x="0" y="3"/>
                </a:lnTo>
                <a:lnTo>
                  <a:pt x="2" y="3"/>
                </a:lnTo>
                <a:lnTo>
                  <a:pt x="1" y="4"/>
                </a:lnTo>
                <a:lnTo>
                  <a:pt x="2" y="4"/>
                </a:lnTo>
                <a:lnTo>
                  <a:pt x="0" y="7"/>
                </a:lnTo>
                <a:lnTo>
                  <a:pt x="3" y="5"/>
                </a:lnTo>
                <a:lnTo>
                  <a:pt x="3" y="0"/>
                </a:lnTo>
                <a:lnTo>
                  <a:pt x="2" y="0"/>
                </a:lnTo>
                <a:lnTo>
                  <a:pt x="1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3" name="Freeform 293"/>
          <p:cNvSpPr>
            <a:spLocks/>
          </p:cNvSpPr>
          <p:nvPr/>
        </p:nvSpPr>
        <p:spPr bwMode="auto">
          <a:xfrm>
            <a:off x="3040063" y="2835715"/>
            <a:ext cx="96837" cy="30162"/>
          </a:xfrm>
          <a:custGeom>
            <a:avLst/>
            <a:gdLst>
              <a:gd name="T0" fmla="*/ 2147483647 w 7"/>
              <a:gd name="T1" fmla="*/ 2147483647 h 2"/>
              <a:gd name="T2" fmla="*/ 2147483647 w 7"/>
              <a:gd name="T3" fmla="*/ 2147483647 h 2"/>
              <a:gd name="T4" fmla="*/ 2147483647 w 7"/>
              <a:gd name="T5" fmla="*/ 0 h 2"/>
              <a:gd name="T6" fmla="*/ 2147483647 w 7"/>
              <a:gd name="T7" fmla="*/ 2147483647 h 2"/>
              <a:gd name="T8" fmla="*/ 0 w 7"/>
              <a:gd name="T9" fmla="*/ 2147483647 h 2"/>
              <a:gd name="T10" fmla="*/ 0 w 7"/>
              <a:gd name="T11" fmla="*/ 2147483647 h 2"/>
              <a:gd name="T12" fmla="*/ 2147483647 w 7"/>
              <a:gd name="T13" fmla="*/ 2147483647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2"/>
              <a:gd name="T23" fmla="*/ 7 w 7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2">
                <a:moveTo>
                  <a:pt x="1" y="2"/>
                </a:moveTo>
                <a:lnTo>
                  <a:pt x="6" y="2"/>
                </a:lnTo>
                <a:lnTo>
                  <a:pt x="7" y="0"/>
                </a:lnTo>
                <a:lnTo>
                  <a:pt x="5" y="1"/>
                </a:lnTo>
                <a:lnTo>
                  <a:pt x="0" y="2"/>
                </a:lnTo>
                <a:lnTo>
                  <a:pt x="1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4" name="Freeform 294"/>
          <p:cNvSpPr>
            <a:spLocks/>
          </p:cNvSpPr>
          <p:nvPr/>
        </p:nvSpPr>
        <p:spPr bwMode="auto">
          <a:xfrm>
            <a:off x="2925763" y="2880165"/>
            <a:ext cx="128587" cy="42862"/>
          </a:xfrm>
          <a:custGeom>
            <a:avLst/>
            <a:gdLst>
              <a:gd name="T0" fmla="*/ 0 w 9"/>
              <a:gd name="T1" fmla="*/ 2147483647 h 3"/>
              <a:gd name="T2" fmla="*/ 0 w 9"/>
              <a:gd name="T3" fmla="*/ 2147483647 h 3"/>
              <a:gd name="T4" fmla="*/ 2147483647 w 9"/>
              <a:gd name="T5" fmla="*/ 2147483647 h 3"/>
              <a:gd name="T6" fmla="*/ 2147483647 w 9"/>
              <a:gd name="T7" fmla="*/ 2147483647 h 3"/>
              <a:gd name="T8" fmla="*/ 2147483647 w 9"/>
              <a:gd name="T9" fmla="*/ 0 h 3"/>
              <a:gd name="T10" fmla="*/ 2147483647 w 9"/>
              <a:gd name="T11" fmla="*/ 2147483647 h 3"/>
              <a:gd name="T12" fmla="*/ 0 w 9"/>
              <a:gd name="T13" fmla="*/ 2147483647 h 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3"/>
              <a:gd name="T23" fmla="*/ 9 w 9"/>
              <a:gd name="T24" fmla="*/ 3 h 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3">
                <a:moveTo>
                  <a:pt x="0" y="3"/>
                </a:moveTo>
                <a:lnTo>
                  <a:pt x="0" y="3"/>
                </a:lnTo>
                <a:lnTo>
                  <a:pt x="1" y="3"/>
                </a:lnTo>
                <a:lnTo>
                  <a:pt x="3" y="3"/>
                </a:lnTo>
                <a:lnTo>
                  <a:pt x="9" y="0"/>
                </a:lnTo>
                <a:lnTo>
                  <a:pt x="4" y="1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5" name="Freeform 295"/>
          <p:cNvSpPr>
            <a:spLocks/>
          </p:cNvSpPr>
          <p:nvPr/>
        </p:nvSpPr>
        <p:spPr bwMode="auto">
          <a:xfrm>
            <a:off x="2828925" y="2776977"/>
            <a:ext cx="225425" cy="146050"/>
          </a:xfrm>
          <a:custGeom>
            <a:avLst/>
            <a:gdLst>
              <a:gd name="T0" fmla="*/ 2147483647 w 16"/>
              <a:gd name="T1" fmla="*/ 0 h 10"/>
              <a:gd name="T2" fmla="*/ 2147483647 w 16"/>
              <a:gd name="T3" fmla="*/ 0 h 10"/>
              <a:gd name="T4" fmla="*/ 2147483647 w 16"/>
              <a:gd name="T5" fmla="*/ 2147483647 h 10"/>
              <a:gd name="T6" fmla="*/ 2147483647 w 16"/>
              <a:gd name="T7" fmla="*/ 2147483647 h 10"/>
              <a:gd name="T8" fmla="*/ 2147483647 w 16"/>
              <a:gd name="T9" fmla="*/ 2147483647 h 10"/>
              <a:gd name="T10" fmla="*/ 2147483647 w 16"/>
              <a:gd name="T11" fmla="*/ 2147483647 h 10"/>
              <a:gd name="T12" fmla="*/ 2147483647 w 16"/>
              <a:gd name="T13" fmla="*/ 2147483647 h 10"/>
              <a:gd name="T14" fmla="*/ 0 w 16"/>
              <a:gd name="T15" fmla="*/ 2147483647 h 10"/>
              <a:gd name="T16" fmla="*/ 0 w 16"/>
              <a:gd name="T17" fmla="*/ 2147483647 h 10"/>
              <a:gd name="T18" fmla="*/ 2147483647 w 16"/>
              <a:gd name="T19" fmla="*/ 2147483647 h 10"/>
              <a:gd name="T20" fmla="*/ 2147483647 w 16"/>
              <a:gd name="T21" fmla="*/ 2147483647 h 10"/>
              <a:gd name="T22" fmla="*/ 2147483647 w 16"/>
              <a:gd name="T23" fmla="*/ 2147483647 h 10"/>
              <a:gd name="T24" fmla="*/ 2147483647 w 16"/>
              <a:gd name="T25" fmla="*/ 2147483647 h 10"/>
              <a:gd name="T26" fmla="*/ 2147483647 w 16"/>
              <a:gd name="T27" fmla="*/ 2147483647 h 10"/>
              <a:gd name="T28" fmla="*/ 2147483647 w 16"/>
              <a:gd name="T29" fmla="*/ 2147483647 h 10"/>
              <a:gd name="T30" fmla="*/ 2147483647 w 16"/>
              <a:gd name="T31" fmla="*/ 2147483647 h 10"/>
              <a:gd name="T32" fmla="*/ 2147483647 w 16"/>
              <a:gd name="T33" fmla="*/ 2147483647 h 10"/>
              <a:gd name="T34" fmla="*/ 2147483647 w 16"/>
              <a:gd name="T35" fmla="*/ 2147483647 h 10"/>
              <a:gd name="T36" fmla="*/ 2147483647 w 16"/>
              <a:gd name="T37" fmla="*/ 2147483647 h 10"/>
              <a:gd name="T38" fmla="*/ 2147483647 w 16"/>
              <a:gd name="T39" fmla="*/ 2147483647 h 10"/>
              <a:gd name="T40" fmla="*/ 2147483647 w 16"/>
              <a:gd name="T41" fmla="*/ 2147483647 h 10"/>
              <a:gd name="T42" fmla="*/ 2147483647 w 16"/>
              <a:gd name="T43" fmla="*/ 2147483647 h 10"/>
              <a:gd name="T44" fmla="*/ 2147483647 w 16"/>
              <a:gd name="T45" fmla="*/ 2147483647 h 10"/>
              <a:gd name="T46" fmla="*/ 2147483647 w 16"/>
              <a:gd name="T47" fmla="*/ 2147483647 h 10"/>
              <a:gd name="T48" fmla="*/ 2147483647 w 16"/>
              <a:gd name="T49" fmla="*/ 2147483647 h 10"/>
              <a:gd name="T50" fmla="*/ 2147483647 w 16"/>
              <a:gd name="T51" fmla="*/ 2147483647 h 10"/>
              <a:gd name="T52" fmla="*/ 2147483647 w 16"/>
              <a:gd name="T53" fmla="*/ 0 h 10"/>
              <a:gd name="T54" fmla="*/ 2147483647 w 16"/>
              <a:gd name="T55" fmla="*/ 0 h 1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6"/>
              <a:gd name="T85" fmla="*/ 0 h 10"/>
              <a:gd name="T86" fmla="*/ 16 w 16"/>
              <a:gd name="T87" fmla="*/ 10 h 1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6" h="10">
                <a:moveTo>
                  <a:pt x="10" y="0"/>
                </a:moveTo>
                <a:lnTo>
                  <a:pt x="10" y="0"/>
                </a:lnTo>
                <a:lnTo>
                  <a:pt x="10" y="1"/>
                </a:lnTo>
                <a:lnTo>
                  <a:pt x="5" y="1"/>
                </a:lnTo>
                <a:lnTo>
                  <a:pt x="2" y="4"/>
                </a:lnTo>
                <a:lnTo>
                  <a:pt x="3" y="3"/>
                </a:lnTo>
                <a:lnTo>
                  <a:pt x="1" y="7"/>
                </a:lnTo>
                <a:lnTo>
                  <a:pt x="0" y="9"/>
                </a:lnTo>
                <a:lnTo>
                  <a:pt x="0" y="10"/>
                </a:lnTo>
                <a:lnTo>
                  <a:pt x="1" y="10"/>
                </a:lnTo>
                <a:lnTo>
                  <a:pt x="2" y="9"/>
                </a:lnTo>
                <a:lnTo>
                  <a:pt x="4" y="5"/>
                </a:lnTo>
                <a:lnTo>
                  <a:pt x="5" y="3"/>
                </a:lnTo>
                <a:lnTo>
                  <a:pt x="8" y="1"/>
                </a:lnTo>
                <a:lnTo>
                  <a:pt x="10" y="2"/>
                </a:lnTo>
                <a:lnTo>
                  <a:pt x="10" y="4"/>
                </a:lnTo>
                <a:lnTo>
                  <a:pt x="8" y="6"/>
                </a:lnTo>
                <a:lnTo>
                  <a:pt x="10" y="5"/>
                </a:lnTo>
                <a:lnTo>
                  <a:pt x="10" y="7"/>
                </a:lnTo>
                <a:lnTo>
                  <a:pt x="11" y="6"/>
                </a:lnTo>
                <a:lnTo>
                  <a:pt x="13" y="2"/>
                </a:lnTo>
                <a:lnTo>
                  <a:pt x="15" y="4"/>
                </a:lnTo>
                <a:lnTo>
                  <a:pt x="16" y="3"/>
                </a:lnTo>
                <a:lnTo>
                  <a:pt x="15" y="1"/>
                </a:lnTo>
                <a:lnTo>
                  <a:pt x="1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6" name="Freeform 296"/>
          <p:cNvSpPr>
            <a:spLocks/>
          </p:cNvSpPr>
          <p:nvPr/>
        </p:nvSpPr>
        <p:spPr bwMode="auto">
          <a:xfrm>
            <a:off x="2787650" y="2707127"/>
            <a:ext cx="180975" cy="69850"/>
          </a:xfrm>
          <a:custGeom>
            <a:avLst/>
            <a:gdLst>
              <a:gd name="T0" fmla="*/ 2147483647 w 13"/>
              <a:gd name="T1" fmla="*/ 2147483647 h 5"/>
              <a:gd name="T2" fmla="*/ 2147483647 w 13"/>
              <a:gd name="T3" fmla="*/ 2147483647 h 5"/>
              <a:gd name="T4" fmla="*/ 2147483647 w 13"/>
              <a:gd name="T5" fmla="*/ 2147483647 h 5"/>
              <a:gd name="T6" fmla="*/ 2147483647 w 13"/>
              <a:gd name="T7" fmla="*/ 0 h 5"/>
              <a:gd name="T8" fmla="*/ 2147483647 w 13"/>
              <a:gd name="T9" fmla="*/ 0 h 5"/>
              <a:gd name="T10" fmla="*/ 2147483647 w 13"/>
              <a:gd name="T11" fmla="*/ 2147483647 h 5"/>
              <a:gd name="T12" fmla="*/ 2147483647 w 13"/>
              <a:gd name="T13" fmla="*/ 2147483647 h 5"/>
              <a:gd name="T14" fmla="*/ 2147483647 w 13"/>
              <a:gd name="T15" fmla="*/ 2147483647 h 5"/>
              <a:gd name="T16" fmla="*/ 0 w 13"/>
              <a:gd name="T17" fmla="*/ 2147483647 h 5"/>
              <a:gd name="T18" fmla="*/ 2147483647 w 13"/>
              <a:gd name="T19" fmla="*/ 2147483647 h 5"/>
              <a:gd name="T20" fmla="*/ 2147483647 w 13"/>
              <a:gd name="T21" fmla="*/ 2147483647 h 5"/>
              <a:gd name="T22" fmla="*/ 2147483647 w 13"/>
              <a:gd name="T23" fmla="*/ 2147483647 h 5"/>
              <a:gd name="T24" fmla="*/ 2147483647 w 13"/>
              <a:gd name="T25" fmla="*/ 2147483647 h 5"/>
              <a:gd name="T26" fmla="*/ 2147483647 w 13"/>
              <a:gd name="T27" fmla="*/ 2147483647 h 5"/>
              <a:gd name="T28" fmla="*/ 2147483647 w 13"/>
              <a:gd name="T29" fmla="*/ 2147483647 h 5"/>
              <a:gd name="T30" fmla="*/ 2147483647 w 13"/>
              <a:gd name="T31" fmla="*/ 2147483647 h 5"/>
              <a:gd name="T32" fmla="*/ 2147483647 w 13"/>
              <a:gd name="T33" fmla="*/ 2147483647 h 5"/>
              <a:gd name="T34" fmla="*/ 2147483647 w 13"/>
              <a:gd name="T35" fmla="*/ 2147483647 h 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3"/>
              <a:gd name="T55" fmla="*/ 0 h 5"/>
              <a:gd name="T56" fmla="*/ 13 w 13"/>
              <a:gd name="T57" fmla="*/ 5 h 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3" h="5">
                <a:moveTo>
                  <a:pt x="13" y="5"/>
                </a:moveTo>
                <a:lnTo>
                  <a:pt x="13" y="2"/>
                </a:lnTo>
                <a:lnTo>
                  <a:pt x="12" y="2"/>
                </a:ln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0" y="4"/>
                </a:lnTo>
                <a:lnTo>
                  <a:pt x="2" y="4"/>
                </a:lnTo>
                <a:lnTo>
                  <a:pt x="3" y="5"/>
                </a:lnTo>
                <a:lnTo>
                  <a:pt x="8" y="3"/>
                </a:lnTo>
                <a:lnTo>
                  <a:pt x="6" y="4"/>
                </a:lnTo>
                <a:lnTo>
                  <a:pt x="8" y="4"/>
                </a:lnTo>
                <a:lnTo>
                  <a:pt x="8" y="5"/>
                </a:lnTo>
                <a:lnTo>
                  <a:pt x="12" y="4"/>
                </a:lnTo>
                <a:lnTo>
                  <a:pt x="12" y="5"/>
                </a:lnTo>
                <a:lnTo>
                  <a:pt x="13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7" name="Freeform 297"/>
          <p:cNvSpPr>
            <a:spLocks/>
          </p:cNvSpPr>
          <p:nvPr/>
        </p:nvSpPr>
        <p:spPr bwMode="auto">
          <a:xfrm>
            <a:off x="2690813" y="2575365"/>
            <a:ext cx="25400" cy="87312"/>
          </a:xfrm>
          <a:custGeom>
            <a:avLst/>
            <a:gdLst>
              <a:gd name="T0" fmla="*/ 0 w 2"/>
              <a:gd name="T1" fmla="*/ 0 h 6"/>
              <a:gd name="T2" fmla="*/ 0 w 2"/>
              <a:gd name="T3" fmla="*/ 2147483647 h 6"/>
              <a:gd name="T4" fmla="*/ 2147483647 w 2"/>
              <a:gd name="T5" fmla="*/ 2147483647 h 6"/>
              <a:gd name="T6" fmla="*/ 2147483647 w 2"/>
              <a:gd name="T7" fmla="*/ 2147483647 h 6"/>
              <a:gd name="T8" fmla="*/ 0 w 2"/>
              <a:gd name="T9" fmla="*/ 2147483647 h 6"/>
              <a:gd name="T10" fmla="*/ 2147483647 w 2"/>
              <a:gd name="T11" fmla="*/ 2147483647 h 6"/>
              <a:gd name="T12" fmla="*/ 0 w 2"/>
              <a:gd name="T13" fmla="*/ 2147483647 h 6"/>
              <a:gd name="T14" fmla="*/ 2147483647 w 2"/>
              <a:gd name="T15" fmla="*/ 2147483647 h 6"/>
              <a:gd name="T16" fmla="*/ 2147483647 w 2"/>
              <a:gd name="T17" fmla="*/ 2147483647 h 6"/>
              <a:gd name="T18" fmla="*/ 2147483647 w 2"/>
              <a:gd name="T19" fmla="*/ 2147483647 h 6"/>
              <a:gd name="T20" fmla="*/ 0 w 2"/>
              <a:gd name="T21" fmla="*/ 2147483647 h 6"/>
              <a:gd name="T22" fmla="*/ 2147483647 w 2"/>
              <a:gd name="T23" fmla="*/ 2147483647 h 6"/>
              <a:gd name="T24" fmla="*/ 2147483647 w 2"/>
              <a:gd name="T25" fmla="*/ 0 h 6"/>
              <a:gd name="T26" fmla="*/ 0 w 2"/>
              <a:gd name="T27" fmla="*/ 0 h 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"/>
              <a:gd name="T43" fmla="*/ 0 h 6"/>
              <a:gd name="T44" fmla="*/ 2 w 2"/>
              <a:gd name="T45" fmla="*/ 6 h 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" h="6">
                <a:moveTo>
                  <a:pt x="0" y="0"/>
                </a:moveTo>
                <a:lnTo>
                  <a:pt x="0" y="1"/>
                </a:lnTo>
                <a:lnTo>
                  <a:pt x="1" y="1"/>
                </a:lnTo>
                <a:lnTo>
                  <a:pt x="0" y="3"/>
                </a:lnTo>
                <a:lnTo>
                  <a:pt x="1" y="4"/>
                </a:lnTo>
                <a:lnTo>
                  <a:pt x="0" y="6"/>
                </a:lnTo>
                <a:lnTo>
                  <a:pt x="1" y="6"/>
                </a:lnTo>
                <a:lnTo>
                  <a:pt x="1" y="4"/>
                </a:lnTo>
                <a:lnTo>
                  <a:pt x="2" y="3"/>
                </a:lnTo>
                <a:lnTo>
                  <a:pt x="0" y="3"/>
                </a:lnTo>
                <a:lnTo>
                  <a:pt x="2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8" name="Freeform 298"/>
          <p:cNvSpPr>
            <a:spLocks/>
          </p:cNvSpPr>
          <p:nvPr/>
        </p:nvSpPr>
        <p:spPr bwMode="auto">
          <a:xfrm>
            <a:off x="6311900" y="2762690"/>
            <a:ext cx="98425" cy="103187"/>
          </a:xfrm>
          <a:custGeom>
            <a:avLst/>
            <a:gdLst>
              <a:gd name="T0" fmla="*/ 0 w 7"/>
              <a:gd name="T1" fmla="*/ 2147483647 h 7"/>
              <a:gd name="T2" fmla="*/ 2147483647 w 7"/>
              <a:gd name="T3" fmla="*/ 2147483647 h 7"/>
              <a:gd name="T4" fmla="*/ 2147483647 w 7"/>
              <a:gd name="T5" fmla="*/ 2147483647 h 7"/>
              <a:gd name="T6" fmla="*/ 2147483647 w 7"/>
              <a:gd name="T7" fmla="*/ 2147483647 h 7"/>
              <a:gd name="T8" fmla="*/ 2147483647 w 7"/>
              <a:gd name="T9" fmla="*/ 2147483647 h 7"/>
              <a:gd name="T10" fmla="*/ 2147483647 w 7"/>
              <a:gd name="T11" fmla="*/ 2147483647 h 7"/>
              <a:gd name="T12" fmla="*/ 2147483647 w 7"/>
              <a:gd name="T13" fmla="*/ 2147483647 h 7"/>
              <a:gd name="T14" fmla="*/ 2147483647 w 7"/>
              <a:gd name="T15" fmla="*/ 0 h 7"/>
              <a:gd name="T16" fmla="*/ 2147483647 w 7"/>
              <a:gd name="T17" fmla="*/ 2147483647 h 7"/>
              <a:gd name="T18" fmla="*/ 2147483647 w 7"/>
              <a:gd name="T19" fmla="*/ 2147483647 h 7"/>
              <a:gd name="T20" fmla="*/ 2147483647 w 7"/>
              <a:gd name="T21" fmla="*/ 2147483647 h 7"/>
              <a:gd name="T22" fmla="*/ 2147483647 w 7"/>
              <a:gd name="T23" fmla="*/ 2147483647 h 7"/>
              <a:gd name="T24" fmla="*/ 2147483647 w 7"/>
              <a:gd name="T25" fmla="*/ 2147483647 h 7"/>
              <a:gd name="T26" fmla="*/ 0 w 7"/>
              <a:gd name="T27" fmla="*/ 2147483647 h 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"/>
              <a:gd name="T43" fmla="*/ 0 h 7"/>
              <a:gd name="T44" fmla="*/ 7 w 7"/>
              <a:gd name="T45" fmla="*/ 7 h 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" h="7">
                <a:moveTo>
                  <a:pt x="0" y="4"/>
                </a:moveTo>
                <a:lnTo>
                  <a:pt x="1" y="7"/>
                </a:lnTo>
                <a:lnTo>
                  <a:pt x="5" y="7"/>
                </a:lnTo>
                <a:lnTo>
                  <a:pt x="6" y="6"/>
                </a:lnTo>
                <a:lnTo>
                  <a:pt x="5" y="5"/>
                </a:lnTo>
                <a:lnTo>
                  <a:pt x="7" y="4"/>
                </a:lnTo>
                <a:lnTo>
                  <a:pt x="5" y="2"/>
                </a:lnTo>
                <a:lnTo>
                  <a:pt x="5" y="0"/>
                </a:lnTo>
                <a:lnTo>
                  <a:pt x="3" y="1"/>
                </a:lnTo>
                <a:lnTo>
                  <a:pt x="2" y="1"/>
                </a:lnTo>
                <a:lnTo>
                  <a:pt x="2" y="2"/>
                </a:lnTo>
                <a:lnTo>
                  <a:pt x="1" y="2"/>
                </a:lnTo>
                <a:lnTo>
                  <a:pt x="0" y="4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69" name="Freeform 299"/>
          <p:cNvSpPr>
            <a:spLocks/>
          </p:cNvSpPr>
          <p:nvPr/>
        </p:nvSpPr>
        <p:spPr bwMode="auto">
          <a:xfrm>
            <a:off x="6675438" y="2762690"/>
            <a:ext cx="127000" cy="58737"/>
          </a:xfrm>
          <a:custGeom>
            <a:avLst/>
            <a:gdLst>
              <a:gd name="T0" fmla="*/ 0 w 9"/>
              <a:gd name="T1" fmla="*/ 2147483647 h 4"/>
              <a:gd name="T2" fmla="*/ 2147483647 w 9"/>
              <a:gd name="T3" fmla="*/ 2147483647 h 4"/>
              <a:gd name="T4" fmla="*/ 2147483647 w 9"/>
              <a:gd name="T5" fmla="*/ 2147483647 h 4"/>
              <a:gd name="T6" fmla="*/ 2147483647 w 9"/>
              <a:gd name="T7" fmla="*/ 2147483647 h 4"/>
              <a:gd name="T8" fmla="*/ 2147483647 w 9"/>
              <a:gd name="T9" fmla="*/ 0 h 4"/>
              <a:gd name="T10" fmla="*/ 2147483647 w 9"/>
              <a:gd name="T11" fmla="*/ 2147483647 h 4"/>
              <a:gd name="T12" fmla="*/ 2147483647 w 9"/>
              <a:gd name="T13" fmla="*/ 0 h 4"/>
              <a:gd name="T14" fmla="*/ 2147483647 w 9"/>
              <a:gd name="T15" fmla="*/ 0 h 4"/>
              <a:gd name="T16" fmla="*/ 0 w 9"/>
              <a:gd name="T17" fmla="*/ 2147483647 h 4"/>
              <a:gd name="T18" fmla="*/ 0 w 9"/>
              <a:gd name="T19" fmla="*/ 2147483647 h 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"/>
              <a:gd name="T31" fmla="*/ 0 h 4"/>
              <a:gd name="T32" fmla="*/ 9 w 9"/>
              <a:gd name="T33" fmla="*/ 4 h 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" h="4">
                <a:moveTo>
                  <a:pt x="0" y="3"/>
                </a:moveTo>
                <a:lnTo>
                  <a:pt x="1" y="4"/>
                </a:lnTo>
                <a:lnTo>
                  <a:pt x="1" y="2"/>
                </a:lnTo>
                <a:lnTo>
                  <a:pt x="2" y="1"/>
                </a:lnTo>
                <a:lnTo>
                  <a:pt x="6" y="0"/>
                </a:lnTo>
                <a:lnTo>
                  <a:pt x="7" y="1"/>
                </a:lnTo>
                <a:lnTo>
                  <a:pt x="9" y="0"/>
                </a:lnTo>
                <a:lnTo>
                  <a:pt x="1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0" name="Freeform 300"/>
          <p:cNvSpPr>
            <a:spLocks/>
          </p:cNvSpPr>
          <p:nvPr/>
        </p:nvSpPr>
        <p:spPr bwMode="auto">
          <a:xfrm>
            <a:off x="7291388" y="2503927"/>
            <a:ext cx="98425" cy="130175"/>
          </a:xfrm>
          <a:custGeom>
            <a:avLst/>
            <a:gdLst>
              <a:gd name="T0" fmla="*/ 0 w 7"/>
              <a:gd name="T1" fmla="*/ 2147483647 h 9"/>
              <a:gd name="T2" fmla="*/ 2147483647 w 7"/>
              <a:gd name="T3" fmla="*/ 2147483647 h 9"/>
              <a:gd name="T4" fmla="*/ 2147483647 w 7"/>
              <a:gd name="T5" fmla="*/ 2147483647 h 9"/>
              <a:gd name="T6" fmla="*/ 2147483647 w 7"/>
              <a:gd name="T7" fmla="*/ 2147483647 h 9"/>
              <a:gd name="T8" fmla="*/ 2147483647 w 7"/>
              <a:gd name="T9" fmla="*/ 2147483647 h 9"/>
              <a:gd name="T10" fmla="*/ 2147483647 w 7"/>
              <a:gd name="T11" fmla="*/ 2147483647 h 9"/>
              <a:gd name="T12" fmla="*/ 2147483647 w 7"/>
              <a:gd name="T13" fmla="*/ 0 h 9"/>
              <a:gd name="T14" fmla="*/ 2147483647 w 7"/>
              <a:gd name="T15" fmla="*/ 0 h 9"/>
              <a:gd name="T16" fmla="*/ 2147483647 w 7"/>
              <a:gd name="T17" fmla="*/ 2147483647 h 9"/>
              <a:gd name="T18" fmla="*/ 2147483647 w 7"/>
              <a:gd name="T19" fmla="*/ 2147483647 h 9"/>
              <a:gd name="T20" fmla="*/ 0 w 7"/>
              <a:gd name="T21" fmla="*/ 2147483647 h 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7"/>
              <a:gd name="T34" fmla="*/ 0 h 9"/>
              <a:gd name="T35" fmla="*/ 7 w 7"/>
              <a:gd name="T36" fmla="*/ 9 h 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7" h="9">
                <a:moveTo>
                  <a:pt x="0" y="8"/>
                </a:moveTo>
                <a:lnTo>
                  <a:pt x="2" y="9"/>
                </a:lnTo>
                <a:lnTo>
                  <a:pt x="4" y="8"/>
                </a:lnTo>
                <a:lnTo>
                  <a:pt x="4" y="7"/>
                </a:lnTo>
                <a:lnTo>
                  <a:pt x="6" y="6"/>
                </a:lnTo>
                <a:lnTo>
                  <a:pt x="7" y="3"/>
                </a:lnTo>
                <a:lnTo>
                  <a:pt x="6" y="0"/>
                </a:lnTo>
                <a:lnTo>
                  <a:pt x="5" y="0"/>
                </a:lnTo>
                <a:lnTo>
                  <a:pt x="5" y="3"/>
                </a:lnTo>
                <a:lnTo>
                  <a:pt x="3" y="8"/>
                </a:lnTo>
                <a:lnTo>
                  <a:pt x="0" y="8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1" name="Freeform 301"/>
          <p:cNvSpPr>
            <a:spLocks/>
          </p:cNvSpPr>
          <p:nvPr/>
        </p:nvSpPr>
        <p:spPr bwMode="auto">
          <a:xfrm>
            <a:off x="5599113" y="2330890"/>
            <a:ext cx="55562" cy="42862"/>
          </a:xfrm>
          <a:custGeom>
            <a:avLst/>
            <a:gdLst>
              <a:gd name="T0" fmla="*/ 0 w 4"/>
              <a:gd name="T1" fmla="*/ 2147483647 h 3"/>
              <a:gd name="T2" fmla="*/ 2147483647 w 4"/>
              <a:gd name="T3" fmla="*/ 2147483647 h 3"/>
              <a:gd name="T4" fmla="*/ 2147483647 w 4"/>
              <a:gd name="T5" fmla="*/ 2147483647 h 3"/>
              <a:gd name="T6" fmla="*/ 2147483647 w 4"/>
              <a:gd name="T7" fmla="*/ 2147483647 h 3"/>
              <a:gd name="T8" fmla="*/ 2147483647 w 4"/>
              <a:gd name="T9" fmla="*/ 2147483647 h 3"/>
              <a:gd name="T10" fmla="*/ 2147483647 w 4"/>
              <a:gd name="T11" fmla="*/ 0 h 3"/>
              <a:gd name="T12" fmla="*/ 2147483647 w 4"/>
              <a:gd name="T13" fmla="*/ 0 h 3"/>
              <a:gd name="T14" fmla="*/ 0 w 4"/>
              <a:gd name="T15" fmla="*/ 2147483647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"/>
              <a:gd name="T25" fmla="*/ 0 h 3"/>
              <a:gd name="T26" fmla="*/ 4 w 4"/>
              <a:gd name="T27" fmla="*/ 3 h 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" h="3">
                <a:moveTo>
                  <a:pt x="0" y="1"/>
                </a:moveTo>
                <a:lnTo>
                  <a:pt x="2" y="3"/>
                </a:lnTo>
                <a:lnTo>
                  <a:pt x="4" y="3"/>
                </a:lnTo>
                <a:lnTo>
                  <a:pt x="4" y="2"/>
                </a:lnTo>
                <a:lnTo>
                  <a:pt x="4" y="1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2" name="Freeform 302"/>
          <p:cNvSpPr>
            <a:spLocks/>
          </p:cNvSpPr>
          <p:nvPr/>
        </p:nvSpPr>
        <p:spPr bwMode="auto">
          <a:xfrm>
            <a:off x="5683250" y="2302315"/>
            <a:ext cx="39688" cy="41275"/>
          </a:xfrm>
          <a:custGeom>
            <a:avLst/>
            <a:gdLst>
              <a:gd name="T0" fmla="*/ 0 w 3"/>
              <a:gd name="T1" fmla="*/ 2147483647 h 3"/>
              <a:gd name="T2" fmla="*/ 2147483647 w 3"/>
              <a:gd name="T3" fmla="*/ 2147483647 h 3"/>
              <a:gd name="T4" fmla="*/ 2147483647 w 3"/>
              <a:gd name="T5" fmla="*/ 2147483647 h 3"/>
              <a:gd name="T6" fmla="*/ 2147483647 w 3"/>
              <a:gd name="T7" fmla="*/ 2147483647 h 3"/>
              <a:gd name="T8" fmla="*/ 2147483647 w 3"/>
              <a:gd name="T9" fmla="*/ 2147483647 h 3"/>
              <a:gd name="T10" fmla="*/ 2147483647 w 3"/>
              <a:gd name="T11" fmla="*/ 0 h 3"/>
              <a:gd name="T12" fmla="*/ 0 w 3"/>
              <a:gd name="T13" fmla="*/ 0 h 3"/>
              <a:gd name="T14" fmla="*/ 2147483647 w 3"/>
              <a:gd name="T15" fmla="*/ 2147483647 h 3"/>
              <a:gd name="T16" fmla="*/ 0 w 3"/>
              <a:gd name="T17" fmla="*/ 2147483647 h 3"/>
              <a:gd name="T18" fmla="*/ 0 w 3"/>
              <a:gd name="T19" fmla="*/ 2147483647 h 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3"/>
              <a:gd name="T32" fmla="*/ 3 w 3"/>
              <a:gd name="T33" fmla="*/ 3 h 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3">
                <a:moveTo>
                  <a:pt x="0" y="2"/>
                </a:moveTo>
                <a:lnTo>
                  <a:pt x="2" y="3"/>
                </a:lnTo>
                <a:lnTo>
                  <a:pt x="3" y="3"/>
                </a:lnTo>
                <a:lnTo>
                  <a:pt x="2" y="1"/>
                </a:lnTo>
                <a:lnTo>
                  <a:pt x="1" y="0"/>
                </a:lnTo>
                <a:lnTo>
                  <a:pt x="0" y="0"/>
                </a:lnTo>
                <a:lnTo>
                  <a:pt x="1" y="1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3" name="Freeform 303"/>
          <p:cNvSpPr>
            <a:spLocks/>
          </p:cNvSpPr>
          <p:nvPr/>
        </p:nvSpPr>
        <p:spPr bwMode="auto">
          <a:xfrm>
            <a:off x="5249863" y="3773927"/>
            <a:ext cx="69850" cy="44450"/>
          </a:xfrm>
          <a:custGeom>
            <a:avLst/>
            <a:gdLst>
              <a:gd name="T0" fmla="*/ 0 w 5"/>
              <a:gd name="T1" fmla="*/ 0 h 3"/>
              <a:gd name="T2" fmla="*/ 2147483647 w 5"/>
              <a:gd name="T3" fmla="*/ 2147483647 h 3"/>
              <a:gd name="T4" fmla="*/ 2147483647 w 5"/>
              <a:gd name="T5" fmla="*/ 2147483647 h 3"/>
              <a:gd name="T6" fmla="*/ 2147483647 w 5"/>
              <a:gd name="T7" fmla="*/ 2147483647 h 3"/>
              <a:gd name="T8" fmla="*/ 2147483647 w 5"/>
              <a:gd name="T9" fmla="*/ 2147483647 h 3"/>
              <a:gd name="T10" fmla="*/ 2147483647 w 5"/>
              <a:gd name="T11" fmla="*/ 0 h 3"/>
              <a:gd name="T12" fmla="*/ 0 w 5"/>
              <a:gd name="T13" fmla="*/ 0 h 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"/>
              <a:gd name="T22" fmla="*/ 0 h 3"/>
              <a:gd name="T23" fmla="*/ 5 w 5"/>
              <a:gd name="T24" fmla="*/ 3 h 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" h="3">
                <a:moveTo>
                  <a:pt x="0" y="0"/>
                </a:moveTo>
                <a:lnTo>
                  <a:pt x="3" y="3"/>
                </a:lnTo>
                <a:lnTo>
                  <a:pt x="4" y="2"/>
                </a:lnTo>
                <a:lnTo>
                  <a:pt x="5" y="1"/>
                </a:lnTo>
                <a:lnTo>
                  <a:pt x="2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4" name="Freeform 304"/>
          <p:cNvSpPr>
            <a:spLocks/>
          </p:cNvSpPr>
          <p:nvPr/>
        </p:nvSpPr>
        <p:spPr bwMode="auto">
          <a:xfrm>
            <a:off x="5737225" y="4193027"/>
            <a:ext cx="71438" cy="101600"/>
          </a:xfrm>
          <a:custGeom>
            <a:avLst/>
            <a:gdLst>
              <a:gd name="T0" fmla="*/ 0 w 5"/>
              <a:gd name="T1" fmla="*/ 2147483647 h 7"/>
              <a:gd name="T2" fmla="*/ 2147483647 w 5"/>
              <a:gd name="T3" fmla="*/ 2147483647 h 7"/>
              <a:gd name="T4" fmla="*/ 2147483647 w 5"/>
              <a:gd name="T5" fmla="*/ 2147483647 h 7"/>
              <a:gd name="T6" fmla="*/ 2147483647 w 5"/>
              <a:gd name="T7" fmla="*/ 2147483647 h 7"/>
              <a:gd name="T8" fmla="*/ 2147483647 w 5"/>
              <a:gd name="T9" fmla="*/ 2147483647 h 7"/>
              <a:gd name="T10" fmla="*/ 2147483647 w 5"/>
              <a:gd name="T11" fmla="*/ 2147483647 h 7"/>
              <a:gd name="T12" fmla="*/ 2147483647 w 5"/>
              <a:gd name="T13" fmla="*/ 2147483647 h 7"/>
              <a:gd name="T14" fmla="*/ 2147483647 w 5"/>
              <a:gd name="T15" fmla="*/ 2147483647 h 7"/>
              <a:gd name="T16" fmla="*/ 2147483647 w 5"/>
              <a:gd name="T17" fmla="*/ 0 h 7"/>
              <a:gd name="T18" fmla="*/ 2147483647 w 5"/>
              <a:gd name="T19" fmla="*/ 2147483647 h 7"/>
              <a:gd name="T20" fmla="*/ 0 w 5"/>
              <a:gd name="T21" fmla="*/ 2147483647 h 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"/>
              <a:gd name="T34" fmla="*/ 0 h 7"/>
              <a:gd name="T35" fmla="*/ 5 w 5"/>
              <a:gd name="T36" fmla="*/ 7 h 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" h="7">
                <a:moveTo>
                  <a:pt x="0" y="5"/>
                </a:moveTo>
                <a:lnTo>
                  <a:pt x="1" y="7"/>
                </a:lnTo>
                <a:lnTo>
                  <a:pt x="2" y="6"/>
                </a:lnTo>
                <a:lnTo>
                  <a:pt x="4" y="6"/>
                </a:lnTo>
                <a:lnTo>
                  <a:pt x="5" y="5"/>
                </a:lnTo>
                <a:lnTo>
                  <a:pt x="4" y="5"/>
                </a:lnTo>
                <a:lnTo>
                  <a:pt x="5" y="2"/>
                </a:lnTo>
                <a:lnTo>
                  <a:pt x="5" y="1"/>
                </a:lnTo>
                <a:lnTo>
                  <a:pt x="3" y="0"/>
                </a:lnTo>
                <a:lnTo>
                  <a:pt x="1" y="1"/>
                </a:lnTo>
                <a:lnTo>
                  <a:pt x="0" y="5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5" name="Freeform 305"/>
          <p:cNvSpPr>
            <a:spLocks/>
          </p:cNvSpPr>
          <p:nvPr/>
        </p:nvSpPr>
        <p:spPr bwMode="auto">
          <a:xfrm>
            <a:off x="5683250" y="4307327"/>
            <a:ext cx="39688" cy="160338"/>
          </a:xfrm>
          <a:custGeom>
            <a:avLst/>
            <a:gdLst>
              <a:gd name="T0" fmla="*/ 0 w 3"/>
              <a:gd name="T1" fmla="*/ 2147483647 h 11"/>
              <a:gd name="T2" fmla="*/ 2147483647 w 3"/>
              <a:gd name="T3" fmla="*/ 2147483647 h 11"/>
              <a:gd name="T4" fmla="*/ 2147483647 w 3"/>
              <a:gd name="T5" fmla="*/ 2147483647 h 11"/>
              <a:gd name="T6" fmla="*/ 2147483647 w 3"/>
              <a:gd name="T7" fmla="*/ 2147483647 h 11"/>
              <a:gd name="T8" fmla="*/ 2147483647 w 3"/>
              <a:gd name="T9" fmla="*/ 2147483647 h 11"/>
              <a:gd name="T10" fmla="*/ 2147483647 w 3"/>
              <a:gd name="T11" fmla="*/ 2147483647 h 11"/>
              <a:gd name="T12" fmla="*/ 2147483647 w 3"/>
              <a:gd name="T13" fmla="*/ 2147483647 h 11"/>
              <a:gd name="T14" fmla="*/ 0 w 3"/>
              <a:gd name="T15" fmla="*/ 0 h 11"/>
              <a:gd name="T16" fmla="*/ 0 w 3"/>
              <a:gd name="T17" fmla="*/ 2147483647 h 11"/>
              <a:gd name="T18" fmla="*/ 0 w 3"/>
              <a:gd name="T19" fmla="*/ 2147483647 h 1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"/>
              <a:gd name="T31" fmla="*/ 0 h 11"/>
              <a:gd name="T32" fmla="*/ 3 w 3"/>
              <a:gd name="T33" fmla="*/ 11 h 1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" h="11">
                <a:moveTo>
                  <a:pt x="0" y="6"/>
                </a:moveTo>
                <a:lnTo>
                  <a:pt x="2" y="9"/>
                </a:lnTo>
                <a:lnTo>
                  <a:pt x="2" y="11"/>
                </a:lnTo>
                <a:lnTo>
                  <a:pt x="3" y="11"/>
                </a:lnTo>
                <a:lnTo>
                  <a:pt x="2" y="7"/>
                </a:lnTo>
                <a:lnTo>
                  <a:pt x="1" y="6"/>
                </a:lnTo>
                <a:lnTo>
                  <a:pt x="1" y="5"/>
                </a:lnTo>
                <a:lnTo>
                  <a:pt x="0" y="0"/>
                </a:lnTo>
                <a:lnTo>
                  <a:pt x="0" y="1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6" name="Freeform 306"/>
          <p:cNvSpPr>
            <a:spLocks/>
          </p:cNvSpPr>
          <p:nvPr/>
        </p:nvSpPr>
        <p:spPr bwMode="auto">
          <a:xfrm>
            <a:off x="5808663" y="4497827"/>
            <a:ext cx="28575" cy="158750"/>
          </a:xfrm>
          <a:custGeom>
            <a:avLst/>
            <a:gdLst>
              <a:gd name="T0" fmla="*/ 0 w 2"/>
              <a:gd name="T1" fmla="*/ 2147483647 h 11"/>
              <a:gd name="T2" fmla="*/ 0 w 2"/>
              <a:gd name="T3" fmla="*/ 2147483647 h 11"/>
              <a:gd name="T4" fmla="*/ 2147483647 w 2"/>
              <a:gd name="T5" fmla="*/ 2147483647 h 11"/>
              <a:gd name="T6" fmla="*/ 2147483647 w 2"/>
              <a:gd name="T7" fmla="*/ 2147483647 h 11"/>
              <a:gd name="T8" fmla="*/ 2147483647 w 2"/>
              <a:gd name="T9" fmla="*/ 2147483647 h 11"/>
              <a:gd name="T10" fmla="*/ 2147483647 w 2"/>
              <a:gd name="T11" fmla="*/ 2147483647 h 11"/>
              <a:gd name="T12" fmla="*/ 0 w 2"/>
              <a:gd name="T13" fmla="*/ 0 h 11"/>
              <a:gd name="T14" fmla="*/ 0 w 2"/>
              <a:gd name="T15" fmla="*/ 2147483647 h 11"/>
              <a:gd name="T16" fmla="*/ 0 w 2"/>
              <a:gd name="T17" fmla="*/ 2147483647 h 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"/>
              <a:gd name="T28" fmla="*/ 0 h 11"/>
              <a:gd name="T29" fmla="*/ 2 w 2"/>
              <a:gd name="T30" fmla="*/ 11 h 1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" h="11">
                <a:moveTo>
                  <a:pt x="0" y="6"/>
                </a:moveTo>
                <a:lnTo>
                  <a:pt x="0" y="8"/>
                </a:lnTo>
                <a:lnTo>
                  <a:pt x="2" y="11"/>
                </a:lnTo>
                <a:lnTo>
                  <a:pt x="1" y="7"/>
                </a:lnTo>
                <a:lnTo>
                  <a:pt x="2" y="4"/>
                </a:lnTo>
                <a:lnTo>
                  <a:pt x="1" y="1"/>
                </a:lnTo>
                <a:lnTo>
                  <a:pt x="0" y="0"/>
                </a:lnTo>
                <a:lnTo>
                  <a:pt x="0" y="5"/>
                </a:lnTo>
                <a:lnTo>
                  <a:pt x="0" y="6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7" name="Rectangle 307"/>
          <p:cNvSpPr>
            <a:spLocks noChangeArrowheads="1"/>
          </p:cNvSpPr>
          <p:nvPr/>
        </p:nvSpPr>
        <p:spPr bwMode="auto">
          <a:xfrm>
            <a:off x="3122613" y="5318565"/>
            <a:ext cx="42862" cy="285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8" name="Freeform 308"/>
          <p:cNvSpPr>
            <a:spLocks/>
          </p:cNvSpPr>
          <p:nvPr/>
        </p:nvSpPr>
        <p:spPr bwMode="auto">
          <a:xfrm>
            <a:off x="6731000" y="2561077"/>
            <a:ext cx="1357313" cy="1011238"/>
          </a:xfrm>
          <a:custGeom>
            <a:avLst/>
            <a:gdLst>
              <a:gd name="T0" fmla="*/ 2147483647 w 97"/>
              <a:gd name="T1" fmla="*/ 2147483647 h 70"/>
              <a:gd name="T2" fmla="*/ 2147483647 w 97"/>
              <a:gd name="T3" fmla="*/ 2147483647 h 70"/>
              <a:gd name="T4" fmla="*/ 2147483647 w 97"/>
              <a:gd name="T5" fmla="*/ 2147483647 h 70"/>
              <a:gd name="T6" fmla="*/ 2147483647 w 97"/>
              <a:gd name="T7" fmla="*/ 2147483647 h 70"/>
              <a:gd name="T8" fmla="*/ 2147483647 w 97"/>
              <a:gd name="T9" fmla="*/ 2147483647 h 70"/>
              <a:gd name="T10" fmla="*/ 2147483647 w 97"/>
              <a:gd name="T11" fmla="*/ 2147483647 h 70"/>
              <a:gd name="T12" fmla="*/ 2147483647 w 97"/>
              <a:gd name="T13" fmla="*/ 2147483647 h 70"/>
              <a:gd name="T14" fmla="*/ 2147483647 w 97"/>
              <a:gd name="T15" fmla="*/ 2147483647 h 70"/>
              <a:gd name="T16" fmla="*/ 2147483647 w 97"/>
              <a:gd name="T17" fmla="*/ 2147483647 h 70"/>
              <a:gd name="T18" fmla="*/ 2147483647 w 97"/>
              <a:gd name="T19" fmla="*/ 2147483647 h 70"/>
              <a:gd name="T20" fmla="*/ 2147483647 w 97"/>
              <a:gd name="T21" fmla="*/ 2147483647 h 70"/>
              <a:gd name="T22" fmla="*/ 2147483647 w 97"/>
              <a:gd name="T23" fmla="*/ 2147483647 h 70"/>
              <a:gd name="T24" fmla="*/ 2147483647 w 97"/>
              <a:gd name="T25" fmla="*/ 2147483647 h 70"/>
              <a:gd name="T26" fmla="*/ 2147483647 w 97"/>
              <a:gd name="T27" fmla="*/ 2147483647 h 70"/>
              <a:gd name="T28" fmla="*/ 2147483647 w 97"/>
              <a:gd name="T29" fmla="*/ 2147483647 h 70"/>
              <a:gd name="T30" fmla="*/ 2147483647 w 97"/>
              <a:gd name="T31" fmla="*/ 2147483647 h 70"/>
              <a:gd name="T32" fmla="*/ 2147483647 w 97"/>
              <a:gd name="T33" fmla="*/ 2147483647 h 70"/>
              <a:gd name="T34" fmla="*/ 2147483647 w 97"/>
              <a:gd name="T35" fmla="*/ 2147483647 h 70"/>
              <a:gd name="T36" fmla="*/ 2147483647 w 97"/>
              <a:gd name="T37" fmla="*/ 2147483647 h 70"/>
              <a:gd name="T38" fmla="*/ 2147483647 w 97"/>
              <a:gd name="T39" fmla="*/ 2147483647 h 70"/>
              <a:gd name="T40" fmla="*/ 2147483647 w 97"/>
              <a:gd name="T41" fmla="*/ 2147483647 h 70"/>
              <a:gd name="T42" fmla="*/ 2147483647 w 97"/>
              <a:gd name="T43" fmla="*/ 2147483647 h 70"/>
              <a:gd name="T44" fmla="*/ 2147483647 w 97"/>
              <a:gd name="T45" fmla="*/ 2147483647 h 70"/>
              <a:gd name="T46" fmla="*/ 2147483647 w 97"/>
              <a:gd name="T47" fmla="*/ 2147483647 h 70"/>
              <a:gd name="T48" fmla="*/ 2147483647 w 97"/>
              <a:gd name="T49" fmla="*/ 2147483647 h 70"/>
              <a:gd name="T50" fmla="*/ 2147483647 w 97"/>
              <a:gd name="T51" fmla="*/ 2147483647 h 70"/>
              <a:gd name="T52" fmla="*/ 2147483647 w 97"/>
              <a:gd name="T53" fmla="*/ 2147483647 h 70"/>
              <a:gd name="T54" fmla="*/ 2147483647 w 97"/>
              <a:gd name="T55" fmla="*/ 2147483647 h 70"/>
              <a:gd name="T56" fmla="*/ 2147483647 w 97"/>
              <a:gd name="T57" fmla="*/ 2147483647 h 70"/>
              <a:gd name="T58" fmla="*/ 2147483647 w 97"/>
              <a:gd name="T59" fmla="*/ 2147483647 h 70"/>
              <a:gd name="T60" fmla="*/ 2147483647 w 97"/>
              <a:gd name="T61" fmla="*/ 2147483647 h 70"/>
              <a:gd name="T62" fmla="*/ 2147483647 w 97"/>
              <a:gd name="T63" fmla="*/ 2147483647 h 70"/>
              <a:gd name="T64" fmla="*/ 2147483647 w 97"/>
              <a:gd name="T65" fmla="*/ 2147483647 h 70"/>
              <a:gd name="T66" fmla="*/ 2147483647 w 97"/>
              <a:gd name="T67" fmla="*/ 2147483647 h 70"/>
              <a:gd name="T68" fmla="*/ 2147483647 w 97"/>
              <a:gd name="T69" fmla="*/ 2147483647 h 70"/>
              <a:gd name="T70" fmla="*/ 2147483647 w 97"/>
              <a:gd name="T71" fmla="*/ 2147483647 h 70"/>
              <a:gd name="T72" fmla="*/ 2147483647 w 97"/>
              <a:gd name="T73" fmla="*/ 2147483647 h 70"/>
              <a:gd name="T74" fmla="*/ 2147483647 w 97"/>
              <a:gd name="T75" fmla="*/ 2147483647 h 70"/>
              <a:gd name="T76" fmla="*/ 2147483647 w 97"/>
              <a:gd name="T77" fmla="*/ 2147483647 h 70"/>
              <a:gd name="T78" fmla="*/ 2147483647 w 97"/>
              <a:gd name="T79" fmla="*/ 2147483647 h 70"/>
              <a:gd name="T80" fmla="*/ 2147483647 w 97"/>
              <a:gd name="T81" fmla="*/ 2147483647 h 70"/>
              <a:gd name="T82" fmla="*/ 2147483647 w 97"/>
              <a:gd name="T83" fmla="*/ 2147483647 h 70"/>
              <a:gd name="T84" fmla="*/ 2147483647 w 97"/>
              <a:gd name="T85" fmla="*/ 2147483647 h 70"/>
              <a:gd name="T86" fmla="*/ 2147483647 w 97"/>
              <a:gd name="T87" fmla="*/ 2147483647 h 70"/>
              <a:gd name="T88" fmla="*/ 2147483647 w 97"/>
              <a:gd name="T89" fmla="*/ 2147483647 h 70"/>
              <a:gd name="T90" fmla="*/ 2147483647 w 97"/>
              <a:gd name="T91" fmla="*/ 2147483647 h 70"/>
              <a:gd name="T92" fmla="*/ 2147483647 w 97"/>
              <a:gd name="T93" fmla="*/ 2147483647 h 70"/>
              <a:gd name="T94" fmla="*/ 2147483647 w 97"/>
              <a:gd name="T95" fmla="*/ 2147483647 h 70"/>
              <a:gd name="T96" fmla="*/ 2147483647 w 97"/>
              <a:gd name="T97" fmla="*/ 2147483647 h 70"/>
              <a:gd name="T98" fmla="*/ 2147483647 w 97"/>
              <a:gd name="T99" fmla="*/ 2147483647 h 70"/>
              <a:gd name="T100" fmla="*/ 0 w 97"/>
              <a:gd name="T101" fmla="*/ 2147483647 h 70"/>
              <a:gd name="T102" fmla="*/ 2147483647 w 97"/>
              <a:gd name="T103" fmla="*/ 2147483647 h 70"/>
              <a:gd name="T104" fmla="*/ 2147483647 w 97"/>
              <a:gd name="T105" fmla="*/ 2147483647 h 70"/>
              <a:gd name="T106" fmla="*/ 2147483647 w 97"/>
              <a:gd name="T107" fmla="*/ 2147483647 h 70"/>
              <a:gd name="T108" fmla="*/ 2147483647 w 97"/>
              <a:gd name="T109" fmla="*/ 2147483647 h 70"/>
              <a:gd name="T110" fmla="*/ 2147483647 w 97"/>
              <a:gd name="T111" fmla="*/ 2147483647 h 7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97"/>
              <a:gd name="T169" fmla="*/ 0 h 70"/>
              <a:gd name="T170" fmla="*/ 97 w 97"/>
              <a:gd name="T171" fmla="*/ 70 h 70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97" h="70">
                <a:moveTo>
                  <a:pt x="16" y="10"/>
                </a:moveTo>
                <a:lnTo>
                  <a:pt x="17" y="10"/>
                </a:lnTo>
                <a:lnTo>
                  <a:pt x="20" y="12"/>
                </a:lnTo>
                <a:lnTo>
                  <a:pt x="22" y="12"/>
                </a:lnTo>
                <a:lnTo>
                  <a:pt x="24" y="14"/>
                </a:lnTo>
                <a:lnTo>
                  <a:pt x="25" y="17"/>
                </a:lnTo>
                <a:lnTo>
                  <a:pt x="33" y="19"/>
                </a:lnTo>
                <a:lnTo>
                  <a:pt x="37" y="22"/>
                </a:lnTo>
                <a:lnTo>
                  <a:pt x="44" y="22"/>
                </a:lnTo>
                <a:lnTo>
                  <a:pt x="53" y="25"/>
                </a:lnTo>
                <a:lnTo>
                  <a:pt x="56" y="23"/>
                </a:lnTo>
                <a:lnTo>
                  <a:pt x="60" y="23"/>
                </a:lnTo>
                <a:lnTo>
                  <a:pt x="62" y="20"/>
                </a:lnTo>
                <a:lnTo>
                  <a:pt x="61" y="19"/>
                </a:lnTo>
                <a:lnTo>
                  <a:pt x="62" y="18"/>
                </a:lnTo>
                <a:lnTo>
                  <a:pt x="64" y="18"/>
                </a:lnTo>
                <a:lnTo>
                  <a:pt x="65" y="17"/>
                </a:lnTo>
                <a:lnTo>
                  <a:pt x="67" y="16"/>
                </a:lnTo>
                <a:lnTo>
                  <a:pt x="68" y="14"/>
                </a:lnTo>
                <a:lnTo>
                  <a:pt x="72" y="14"/>
                </a:lnTo>
                <a:lnTo>
                  <a:pt x="71" y="13"/>
                </a:lnTo>
                <a:lnTo>
                  <a:pt x="69" y="12"/>
                </a:lnTo>
                <a:lnTo>
                  <a:pt x="67" y="12"/>
                </a:lnTo>
                <a:lnTo>
                  <a:pt x="65" y="12"/>
                </a:lnTo>
                <a:lnTo>
                  <a:pt x="63" y="9"/>
                </a:lnTo>
                <a:lnTo>
                  <a:pt x="63" y="7"/>
                </a:lnTo>
                <a:lnTo>
                  <a:pt x="66" y="8"/>
                </a:lnTo>
                <a:lnTo>
                  <a:pt x="68" y="7"/>
                </a:lnTo>
                <a:lnTo>
                  <a:pt x="67" y="4"/>
                </a:lnTo>
                <a:lnTo>
                  <a:pt x="66" y="2"/>
                </a:lnTo>
                <a:lnTo>
                  <a:pt x="66" y="1"/>
                </a:lnTo>
                <a:lnTo>
                  <a:pt x="70" y="0"/>
                </a:lnTo>
                <a:lnTo>
                  <a:pt x="75" y="2"/>
                </a:lnTo>
                <a:lnTo>
                  <a:pt x="80" y="6"/>
                </a:lnTo>
                <a:lnTo>
                  <a:pt x="82" y="8"/>
                </a:lnTo>
                <a:lnTo>
                  <a:pt x="85" y="9"/>
                </a:lnTo>
                <a:lnTo>
                  <a:pt x="88" y="10"/>
                </a:lnTo>
                <a:lnTo>
                  <a:pt x="90" y="12"/>
                </a:lnTo>
                <a:lnTo>
                  <a:pt x="92" y="12"/>
                </a:lnTo>
                <a:lnTo>
                  <a:pt x="95" y="11"/>
                </a:lnTo>
                <a:lnTo>
                  <a:pt x="96" y="12"/>
                </a:lnTo>
                <a:lnTo>
                  <a:pt x="96" y="13"/>
                </a:lnTo>
                <a:lnTo>
                  <a:pt x="97" y="18"/>
                </a:lnTo>
                <a:lnTo>
                  <a:pt x="95" y="17"/>
                </a:lnTo>
                <a:lnTo>
                  <a:pt x="94" y="19"/>
                </a:lnTo>
                <a:lnTo>
                  <a:pt x="96" y="21"/>
                </a:lnTo>
                <a:lnTo>
                  <a:pt x="96" y="23"/>
                </a:lnTo>
                <a:lnTo>
                  <a:pt x="94" y="22"/>
                </a:lnTo>
                <a:lnTo>
                  <a:pt x="94" y="24"/>
                </a:lnTo>
                <a:lnTo>
                  <a:pt x="92" y="24"/>
                </a:lnTo>
                <a:lnTo>
                  <a:pt x="92" y="26"/>
                </a:lnTo>
                <a:lnTo>
                  <a:pt x="90" y="25"/>
                </a:lnTo>
                <a:lnTo>
                  <a:pt x="87" y="29"/>
                </a:lnTo>
                <a:lnTo>
                  <a:pt x="86" y="29"/>
                </a:lnTo>
                <a:lnTo>
                  <a:pt x="83" y="31"/>
                </a:lnTo>
                <a:lnTo>
                  <a:pt x="84" y="30"/>
                </a:lnTo>
                <a:lnTo>
                  <a:pt x="83" y="29"/>
                </a:lnTo>
                <a:lnTo>
                  <a:pt x="84" y="27"/>
                </a:lnTo>
                <a:lnTo>
                  <a:pt x="83" y="27"/>
                </a:lnTo>
                <a:lnTo>
                  <a:pt x="81" y="26"/>
                </a:lnTo>
                <a:lnTo>
                  <a:pt x="81" y="28"/>
                </a:lnTo>
                <a:lnTo>
                  <a:pt x="79" y="29"/>
                </a:lnTo>
                <a:lnTo>
                  <a:pt x="79" y="30"/>
                </a:lnTo>
                <a:lnTo>
                  <a:pt x="77" y="30"/>
                </a:lnTo>
                <a:lnTo>
                  <a:pt x="77" y="31"/>
                </a:lnTo>
                <a:lnTo>
                  <a:pt x="81" y="35"/>
                </a:lnTo>
                <a:lnTo>
                  <a:pt x="82" y="35"/>
                </a:lnTo>
                <a:lnTo>
                  <a:pt x="84" y="33"/>
                </a:lnTo>
                <a:lnTo>
                  <a:pt x="87" y="34"/>
                </a:lnTo>
                <a:lnTo>
                  <a:pt x="87" y="35"/>
                </a:lnTo>
                <a:lnTo>
                  <a:pt x="86" y="35"/>
                </a:lnTo>
                <a:lnTo>
                  <a:pt x="85" y="36"/>
                </a:lnTo>
                <a:lnTo>
                  <a:pt x="83" y="39"/>
                </a:lnTo>
                <a:lnTo>
                  <a:pt x="85" y="40"/>
                </a:lnTo>
                <a:lnTo>
                  <a:pt x="88" y="44"/>
                </a:lnTo>
                <a:lnTo>
                  <a:pt x="90" y="46"/>
                </a:lnTo>
                <a:lnTo>
                  <a:pt x="89" y="46"/>
                </a:lnTo>
                <a:lnTo>
                  <a:pt x="91" y="48"/>
                </a:lnTo>
                <a:lnTo>
                  <a:pt x="88" y="49"/>
                </a:lnTo>
                <a:lnTo>
                  <a:pt x="92" y="50"/>
                </a:lnTo>
                <a:lnTo>
                  <a:pt x="92" y="53"/>
                </a:lnTo>
                <a:lnTo>
                  <a:pt x="91" y="54"/>
                </a:lnTo>
                <a:lnTo>
                  <a:pt x="90" y="57"/>
                </a:lnTo>
                <a:lnTo>
                  <a:pt x="89" y="57"/>
                </a:lnTo>
                <a:lnTo>
                  <a:pt x="90" y="58"/>
                </a:lnTo>
                <a:lnTo>
                  <a:pt x="88" y="61"/>
                </a:lnTo>
                <a:lnTo>
                  <a:pt x="87" y="61"/>
                </a:lnTo>
                <a:lnTo>
                  <a:pt x="88" y="62"/>
                </a:lnTo>
                <a:lnTo>
                  <a:pt x="85" y="64"/>
                </a:lnTo>
                <a:lnTo>
                  <a:pt x="81" y="65"/>
                </a:lnTo>
                <a:lnTo>
                  <a:pt x="81" y="66"/>
                </a:lnTo>
                <a:lnTo>
                  <a:pt x="80" y="65"/>
                </a:lnTo>
                <a:lnTo>
                  <a:pt x="80" y="66"/>
                </a:lnTo>
                <a:lnTo>
                  <a:pt x="79" y="66"/>
                </a:lnTo>
                <a:lnTo>
                  <a:pt x="79" y="67"/>
                </a:lnTo>
                <a:lnTo>
                  <a:pt x="74" y="68"/>
                </a:lnTo>
                <a:lnTo>
                  <a:pt x="75" y="70"/>
                </a:lnTo>
                <a:lnTo>
                  <a:pt x="74" y="70"/>
                </a:lnTo>
                <a:lnTo>
                  <a:pt x="73" y="68"/>
                </a:lnTo>
                <a:lnTo>
                  <a:pt x="71" y="68"/>
                </a:lnTo>
                <a:lnTo>
                  <a:pt x="70" y="68"/>
                </a:lnTo>
                <a:lnTo>
                  <a:pt x="67" y="67"/>
                </a:lnTo>
                <a:lnTo>
                  <a:pt x="67" y="65"/>
                </a:lnTo>
                <a:lnTo>
                  <a:pt x="65" y="64"/>
                </a:lnTo>
                <a:lnTo>
                  <a:pt x="60" y="66"/>
                </a:lnTo>
                <a:lnTo>
                  <a:pt x="59" y="65"/>
                </a:lnTo>
                <a:lnTo>
                  <a:pt x="59" y="66"/>
                </a:lnTo>
                <a:lnTo>
                  <a:pt x="58" y="66"/>
                </a:lnTo>
                <a:lnTo>
                  <a:pt x="58" y="68"/>
                </a:lnTo>
                <a:lnTo>
                  <a:pt x="57" y="67"/>
                </a:lnTo>
                <a:lnTo>
                  <a:pt x="55" y="68"/>
                </a:lnTo>
                <a:lnTo>
                  <a:pt x="54" y="66"/>
                </a:lnTo>
                <a:lnTo>
                  <a:pt x="54" y="65"/>
                </a:lnTo>
                <a:lnTo>
                  <a:pt x="53" y="64"/>
                </a:lnTo>
                <a:lnTo>
                  <a:pt x="52" y="62"/>
                </a:lnTo>
                <a:lnTo>
                  <a:pt x="50" y="63"/>
                </a:lnTo>
                <a:lnTo>
                  <a:pt x="51" y="57"/>
                </a:lnTo>
                <a:lnTo>
                  <a:pt x="49" y="54"/>
                </a:lnTo>
                <a:lnTo>
                  <a:pt x="48" y="54"/>
                </a:lnTo>
                <a:lnTo>
                  <a:pt x="44" y="51"/>
                </a:lnTo>
                <a:lnTo>
                  <a:pt x="42" y="51"/>
                </a:lnTo>
                <a:lnTo>
                  <a:pt x="40" y="54"/>
                </a:lnTo>
                <a:lnTo>
                  <a:pt x="38" y="54"/>
                </a:lnTo>
                <a:lnTo>
                  <a:pt x="34" y="53"/>
                </a:lnTo>
                <a:lnTo>
                  <a:pt x="33" y="55"/>
                </a:lnTo>
                <a:lnTo>
                  <a:pt x="32" y="54"/>
                </a:lnTo>
                <a:lnTo>
                  <a:pt x="31" y="54"/>
                </a:lnTo>
                <a:lnTo>
                  <a:pt x="27" y="54"/>
                </a:lnTo>
                <a:lnTo>
                  <a:pt x="23" y="51"/>
                </a:lnTo>
                <a:lnTo>
                  <a:pt x="22" y="52"/>
                </a:lnTo>
                <a:lnTo>
                  <a:pt x="20" y="49"/>
                </a:lnTo>
                <a:lnTo>
                  <a:pt x="17" y="49"/>
                </a:lnTo>
                <a:lnTo>
                  <a:pt x="14" y="48"/>
                </a:lnTo>
                <a:lnTo>
                  <a:pt x="12" y="45"/>
                </a:lnTo>
                <a:lnTo>
                  <a:pt x="12" y="44"/>
                </a:lnTo>
                <a:lnTo>
                  <a:pt x="13" y="44"/>
                </a:lnTo>
                <a:lnTo>
                  <a:pt x="12" y="42"/>
                </a:lnTo>
                <a:lnTo>
                  <a:pt x="13" y="40"/>
                </a:lnTo>
                <a:lnTo>
                  <a:pt x="14" y="38"/>
                </a:lnTo>
                <a:lnTo>
                  <a:pt x="12" y="37"/>
                </a:lnTo>
                <a:lnTo>
                  <a:pt x="9" y="38"/>
                </a:lnTo>
                <a:lnTo>
                  <a:pt x="6" y="37"/>
                </a:lnTo>
                <a:lnTo>
                  <a:pt x="5" y="35"/>
                </a:lnTo>
                <a:lnTo>
                  <a:pt x="3" y="35"/>
                </a:lnTo>
                <a:lnTo>
                  <a:pt x="3" y="34"/>
                </a:lnTo>
                <a:lnTo>
                  <a:pt x="2" y="32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8"/>
                </a:lnTo>
                <a:lnTo>
                  <a:pt x="1" y="27"/>
                </a:lnTo>
                <a:lnTo>
                  <a:pt x="4" y="27"/>
                </a:lnTo>
                <a:lnTo>
                  <a:pt x="4" y="26"/>
                </a:lnTo>
                <a:lnTo>
                  <a:pt x="6" y="26"/>
                </a:lnTo>
                <a:lnTo>
                  <a:pt x="9" y="24"/>
                </a:lnTo>
                <a:lnTo>
                  <a:pt x="10" y="22"/>
                </a:lnTo>
                <a:lnTo>
                  <a:pt x="8" y="18"/>
                </a:lnTo>
                <a:lnTo>
                  <a:pt x="11" y="17"/>
                </a:lnTo>
                <a:lnTo>
                  <a:pt x="11" y="13"/>
                </a:lnTo>
                <a:lnTo>
                  <a:pt x="14" y="14"/>
                </a:lnTo>
                <a:lnTo>
                  <a:pt x="15" y="13"/>
                </a:lnTo>
                <a:lnTo>
                  <a:pt x="14" y="11"/>
                </a:lnTo>
                <a:lnTo>
                  <a:pt x="16" y="1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9" name="Text Box 309"/>
          <p:cNvSpPr txBox="1">
            <a:spLocks noChangeArrowheads="1"/>
          </p:cNvSpPr>
          <p:nvPr/>
        </p:nvSpPr>
        <p:spPr bwMode="auto">
          <a:xfrm>
            <a:off x="2795588" y="2754752"/>
            <a:ext cx="3690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</a:t>
            </a:r>
            <a:r>
              <a:rPr lang="en-US" sz="2000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  <a:sym typeface="Wingdings 2" pitchFamily="18" charset="2"/>
              </a:rPr>
              <a:t> </a:t>
            </a:r>
            <a:endParaRPr lang="en-US" sz="2000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0" name="Freeform 310"/>
          <p:cNvSpPr>
            <a:spLocks noChangeAspect="1"/>
          </p:cNvSpPr>
          <p:nvPr/>
        </p:nvSpPr>
        <p:spPr bwMode="auto">
          <a:xfrm>
            <a:off x="7756525" y="4050152"/>
            <a:ext cx="268288" cy="258763"/>
          </a:xfrm>
          <a:custGeom>
            <a:avLst/>
            <a:gdLst>
              <a:gd name="T0" fmla="*/ 2147483647 w 19"/>
              <a:gd name="T1" fmla="*/ 0 h 18"/>
              <a:gd name="T2" fmla="*/ 2147483647 w 19"/>
              <a:gd name="T3" fmla="*/ 2147483647 h 18"/>
              <a:gd name="T4" fmla="*/ 2147483647 w 19"/>
              <a:gd name="T5" fmla="*/ 2147483647 h 18"/>
              <a:gd name="T6" fmla="*/ 2147483647 w 19"/>
              <a:gd name="T7" fmla="*/ 2147483647 h 18"/>
              <a:gd name="T8" fmla="*/ 2147483647 w 19"/>
              <a:gd name="T9" fmla="*/ 2147483647 h 18"/>
              <a:gd name="T10" fmla="*/ 2147483647 w 19"/>
              <a:gd name="T11" fmla="*/ 2147483647 h 18"/>
              <a:gd name="T12" fmla="*/ 2147483647 w 19"/>
              <a:gd name="T13" fmla="*/ 2147483647 h 18"/>
              <a:gd name="T14" fmla="*/ 2147483647 w 19"/>
              <a:gd name="T15" fmla="*/ 2147483647 h 18"/>
              <a:gd name="T16" fmla="*/ 0 w 19"/>
              <a:gd name="T17" fmla="*/ 2147483647 h 18"/>
              <a:gd name="T18" fmla="*/ 2147483647 w 19"/>
              <a:gd name="T19" fmla="*/ 2147483647 h 18"/>
              <a:gd name="T20" fmla="*/ 2147483647 w 19"/>
              <a:gd name="T21" fmla="*/ 2147483647 h 18"/>
              <a:gd name="T22" fmla="*/ 2147483647 w 19"/>
              <a:gd name="T23" fmla="*/ 2147483647 h 18"/>
              <a:gd name="T24" fmla="*/ 2147483647 w 19"/>
              <a:gd name="T25" fmla="*/ 2147483647 h 18"/>
              <a:gd name="T26" fmla="*/ 2147483647 w 19"/>
              <a:gd name="T27" fmla="*/ 2147483647 h 18"/>
              <a:gd name="T28" fmla="*/ 2147483647 w 19"/>
              <a:gd name="T29" fmla="*/ 2147483647 h 18"/>
              <a:gd name="T30" fmla="*/ 2147483647 w 19"/>
              <a:gd name="T31" fmla="*/ 2147483647 h 18"/>
              <a:gd name="T32" fmla="*/ 2147483647 w 19"/>
              <a:gd name="T33" fmla="*/ 2147483647 h 18"/>
              <a:gd name="T34" fmla="*/ 2147483647 w 19"/>
              <a:gd name="T35" fmla="*/ 2147483647 h 18"/>
              <a:gd name="T36" fmla="*/ 2147483647 w 19"/>
              <a:gd name="T37" fmla="*/ 2147483647 h 18"/>
              <a:gd name="T38" fmla="*/ 2147483647 w 19"/>
              <a:gd name="T39" fmla="*/ 2147483647 h 18"/>
              <a:gd name="T40" fmla="*/ 2147483647 w 19"/>
              <a:gd name="T41" fmla="*/ 2147483647 h 18"/>
              <a:gd name="T42" fmla="*/ 2147483647 w 19"/>
              <a:gd name="T43" fmla="*/ 2147483647 h 18"/>
              <a:gd name="T44" fmla="*/ 2147483647 w 19"/>
              <a:gd name="T45" fmla="*/ 2147483647 h 18"/>
              <a:gd name="T46" fmla="*/ 2147483647 w 19"/>
              <a:gd name="T47" fmla="*/ 2147483647 h 18"/>
              <a:gd name="T48" fmla="*/ 2147483647 w 19"/>
              <a:gd name="T49" fmla="*/ 2147483647 h 18"/>
              <a:gd name="T50" fmla="*/ 2147483647 w 19"/>
              <a:gd name="T51" fmla="*/ 2147483647 h 18"/>
              <a:gd name="T52" fmla="*/ 2147483647 w 19"/>
              <a:gd name="T53" fmla="*/ 2147483647 h 18"/>
              <a:gd name="T54" fmla="*/ 2147483647 w 19"/>
              <a:gd name="T55" fmla="*/ 2147483647 h 18"/>
              <a:gd name="T56" fmla="*/ 2147483647 w 19"/>
              <a:gd name="T57" fmla="*/ 2147483647 h 18"/>
              <a:gd name="T58" fmla="*/ 2147483647 w 19"/>
              <a:gd name="T59" fmla="*/ 0 h 1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9"/>
              <a:gd name="T91" fmla="*/ 0 h 18"/>
              <a:gd name="T92" fmla="*/ 19 w 19"/>
              <a:gd name="T93" fmla="*/ 18 h 18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9" h="18">
                <a:moveTo>
                  <a:pt x="14" y="0"/>
                </a:moveTo>
                <a:lnTo>
                  <a:pt x="13" y="1"/>
                </a:lnTo>
                <a:lnTo>
                  <a:pt x="11" y="6"/>
                </a:lnTo>
                <a:lnTo>
                  <a:pt x="9" y="7"/>
                </a:lnTo>
                <a:lnTo>
                  <a:pt x="6" y="6"/>
                </a:lnTo>
                <a:lnTo>
                  <a:pt x="6" y="8"/>
                </a:lnTo>
                <a:lnTo>
                  <a:pt x="3" y="8"/>
                </a:lnTo>
                <a:lnTo>
                  <a:pt x="1" y="5"/>
                </a:lnTo>
                <a:lnTo>
                  <a:pt x="0" y="8"/>
                </a:lnTo>
                <a:lnTo>
                  <a:pt x="1" y="11"/>
                </a:lnTo>
                <a:lnTo>
                  <a:pt x="2" y="12"/>
                </a:lnTo>
                <a:lnTo>
                  <a:pt x="3" y="16"/>
                </a:lnTo>
                <a:lnTo>
                  <a:pt x="6" y="16"/>
                </a:lnTo>
                <a:lnTo>
                  <a:pt x="6" y="17"/>
                </a:lnTo>
                <a:lnTo>
                  <a:pt x="8" y="16"/>
                </a:lnTo>
                <a:lnTo>
                  <a:pt x="9" y="17"/>
                </a:lnTo>
                <a:lnTo>
                  <a:pt x="10" y="17"/>
                </a:lnTo>
                <a:lnTo>
                  <a:pt x="11" y="18"/>
                </a:lnTo>
                <a:lnTo>
                  <a:pt x="12" y="18"/>
                </a:lnTo>
                <a:lnTo>
                  <a:pt x="14" y="17"/>
                </a:lnTo>
                <a:lnTo>
                  <a:pt x="15" y="15"/>
                </a:lnTo>
                <a:lnTo>
                  <a:pt x="14" y="13"/>
                </a:lnTo>
                <a:lnTo>
                  <a:pt x="16" y="12"/>
                </a:lnTo>
                <a:lnTo>
                  <a:pt x="17" y="8"/>
                </a:lnTo>
                <a:lnTo>
                  <a:pt x="19" y="8"/>
                </a:lnTo>
                <a:lnTo>
                  <a:pt x="17" y="5"/>
                </a:lnTo>
                <a:lnTo>
                  <a:pt x="16" y="3"/>
                </a:lnTo>
                <a:lnTo>
                  <a:pt x="16" y="1"/>
                </a:lnTo>
                <a:lnTo>
                  <a:pt x="14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1" name="Freeform 311"/>
          <p:cNvSpPr>
            <a:spLocks noChangeAspect="1"/>
          </p:cNvSpPr>
          <p:nvPr/>
        </p:nvSpPr>
        <p:spPr bwMode="auto">
          <a:xfrm>
            <a:off x="7767638" y="3973952"/>
            <a:ext cx="257175" cy="190500"/>
          </a:xfrm>
          <a:custGeom>
            <a:avLst/>
            <a:gdLst>
              <a:gd name="T0" fmla="*/ 2147483647 w 18"/>
              <a:gd name="T1" fmla="*/ 2147483647 h 13"/>
              <a:gd name="T2" fmla="*/ 2147483647 w 18"/>
              <a:gd name="T3" fmla="*/ 2147483647 h 13"/>
              <a:gd name="T4" fmla="*/ 2147483647 w 18"/>
              <a:gd name="T5" fmla="*/ 2147483647 h 13"/>
              <a:gd name="T6" fmla="*/ 2147483647 w 18"/>
              <a:gd name="T7" fmla="*/ 2147483647 h 13"/>
              <a:gd name="T8" fmla="*/ 2147483647 w 18"/>
              <a:gd name="T9" fmla="*/ 2147483647 h 13"/>
              <a:gd name="T10" fmla="*/ 2147483647 w 18"/>
              <a:gd name="T11" fmla="*/ 0 h 13"/>
              <a:gd name="T12" fmla="*/ 2147483647 w 18"/>
              <a:gd name="T13" fmla="*/ 2147483647 h 13"/>
              <a:gd name="T14" fmla="*/ 2147483647 w 18"/>
              <a:gd name="T15" fmla="*/ 2147483647 h 13"/>
              <a:gd name="T16" fmla="*/ 2147483647 w 18"/>
              <a:gd name="T17" fmla="*/ 2147483647 h 13"/>
              <a:gd name="T18" fmla="*/ 2147483647 w 18"/>
              <a:gd name="T19" fmla="*/ 2147483647 h 13"/>
              <a:gd name="T20" fmla="*/ 2147483647 w 18"/>
              <a:gd name="T21" fmla="*/ 2147483647 h 13"/>
              <a:gd name="T22" fmla="*/ 2147483647 w 18"/>
              <a:gd name="T23" fmla="*/ 2147483647 h 13"/>
              <a:gd name="T24" fmla="*/ 2147483647 w 18"/>
              <a:gd name="T25" fmla="*/ 2147483647 h 13"/>
              <a:gd name="T26" fmla="*/ 2147483647 w 18"/>
              <a:gd name="T27" fmla="*/ 2147483647 h 13"/>
              <a:gd name="T28" fmla="*/ 2147483647 w 18"/>
              <a:gd name="T29" fmla="*/ 2147483647 h 13"/>
              <a:gd name="T30" fmla="*/ 2147483647 w 18"/>
              <a:gd name="T31" fmla="*/ 2147483647 h 13"/>
              <a:gd name="T32" fmla="*/ 0 w 18"/>
              <a:gd name="T33" fmla="*/ 2147483647 h 13"/>
              <a:gd name="T34" fmla="*/ 2147483647 w 18"/>
              <a:gd name="T35" fmla="*/ 2147483647 h 13"/>
              <a:gd name="T36" fmla="*/ 2147483647 w 18"/>
              <a:gd name="T37" fmla="*/ 2147483647 h 13"/>
              <a:gd name="T38" fmla="*/ 2147483647 w 18"/>
              <a:gd name="T39" fmla="*/ 2147483647 h 13"/>
              <a:gd name="T40" fmla="*/ 2147483647 w 18"/>
              <a:gd name="T41" fmla="*/ 2147483647 h 13"/>
              <a:gd name="T42" fmla="*/ 2147483647 w 18"/>
              <a:gd name="T43" fmla="*/ 2147483647 h 13"/>
              <a:gd name="T44" fmla="*/ 2147483647 w 18"/>
              <a:gd name="T45" fmla="*/ 2147483647 h 13"/>
              <a:gd name="T46" fmla="*/ 2147483647 w 18"/>
              <a:gd name="T47" fmla="*/ 2147483647 h 13"/>
              <a:gd name="T48" fmla="*/ 2147483647 w 18"/>
              <a:gd name="T49" fmla="*/ 2147483647 h 13"/>
              <a:gd name="T50" fmla="*/ 2147483647 w 18"/>
              <a:gd name="T51" fmla="*/ 2147483647 h 1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"/>
              <a:gd name="T79" fmla="*/ 0 h 13"/>
              <a:gd name="T80" fmla="*/ 18 w 18"/>
              <a:gd name="T81" fmla="*/ 13 h 13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" h="13">
                <a:moveTo>
                  <a:pt x="17" y="5"/>
                </a:moveTo>
                <a:lnTo>
                  <a:pt x="17" y="4"/>
                </a:lnTo>
                <a:lnTo>
                  <a:pt x="18" y="4"/>
                </a:lnTo>
                <a:lnTo>
                  <a:pt x="16" y="2"/>
                </a:lnTo>
                <a:lnTo>
                  <a:pt x="15" y="1"/>
                </a:lnTo>
                <a:lnTo>
                  <a:pt x="14" y="0"/>
                </a:lnTo>
                <a:lnTo>
                  <a:pt x="11" y="3"/>
                </a:lnTo>
                <a:lnTo>
                  <a:pt x="11" y="4"/>
                </a:lnTo>
                <a:lnTo>
                  <a:pt x="11" y="5"/>
                </a:lnTo>
                <a:lnTo>
                  <a:pt x="10" y="5"/>
                </a:lnTo>
                <a:lnTo>
                  <a:pt x="10" y="6"/>
                </a:lnTo>
                <a:lnTo>
                  <a:pt x="9" y="5"/>
                </a:lnTo>
                <a:lnTo>
                  <a:pt x="6" y="8"/>
                </a:lnTo>
                <a:lnTo>
                  <a:pt x="4" y="9"/>
                </a:lnTo>
                <a:lnTo>
                  <a:pt x="3" y="11"/>
                </a:lnTo>
                <a:lnTo>
                  <a:pt x="0" y="10"/>
                </a:lnTo>
                <a:lnTo>
                  <a:pt x="2" y="13"/>
                </a:lnTo>
                <a:lnTo>
                  <a:pt x="5" y="13"/>
                </a:lnTo>
                <a:lnTo>
                  <a:pt x="5" y="11"/>
                </a:lnTo>
                <a:lnTo>
                  <a:pt x="8" y="12"/>
                </a:lnTo>
                <a:lnTo>
                  <a:pt x="10" y="11"/>
                </a:lnTo>
                <a:lnTo>
                  <a:pt x="12" y="6"/>
                </a:lnTo>
                <a:lnTo>
                  <a:pt x="13" y="5"/>
                </a:lnTo>
                <a:lnTo>
                  <a:pt x="15" y="6"/>
                </a:lnTo>
                <a:lnTo>
                  <a:pt x="17" y="5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2" name="Freeform 312"/>
          <p:cNvSpPr>
            <a:spLocks noChangeAspect="1"/>
          </p:cNvSpPr>
          <p:nvPr/>
        </p:nvSpPr>
        <p:spPr bwMode="auto">
          <a:xfrm>
            <a:off x="7896225" y="4032690"/>
            <a:ext cx="30163" cy="30162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2147483647 w 2"/>
              <a:gd name="T11" fmla="*/ 0 h 2"/>
              <a:gd name="T12" fmla="*/ 2147483647 w 2"/>
              <a:gd name="T13" fmla="*/ 2147483647 h 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"/>
              <a:gd name="T22" fmla="*/ 0 h 2"/>
              <a:gd name="T23" fmla="*/ 2 w 2"/>
              <a:gd name="T24" fmla="*/ 2 h 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" h="2">
                <a:moveTo>
                  <a:pt x="2" y="1"/>
                </a:moveTo>
                <a:lnTo>
                  <a:pt x="2" y="1"/>
                </a:lnTo>
                <a:lnTo>
                  <a:pt x="1" y="1"/>
                </a:lnTo>
                <a:lnTo>
                  <a:pt x="1" y="2"/>
                </a:lnTo>
                <a:lnTo>
                  <a:pt x="0" y="1"/>
                </a:lnTo>
                <a:lnTo>
                  <a:pt x="2" y="0"/>
                </a:lnTo>
                <a:lnTo>
                  <a:pt x="2" y="1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3" name="Freeform 313"/>
          <p:cNvSpPr>
            <a:spLocks noChangeAspect="1"/>
          </p:cNvSpPr>
          <p:nvPr/>
        </p:nvSpPr>
        <p:spPr bwMode="auto">
          <a:xfrm>
            <a:off x="7529513" y="3973952"/>
            <a:ext cx="96837" cy="176213"/>
          </a:xfrm>
          <a:custGeom>
            <a:avLst/>
            <a:gdLst>
              <a:gd name="T0" fmla="*/ 0 w 7"/>
              <a:gd name="T1" fmla="*/ 2147483647 h 12"/>
              <a:gd name="T2" fmla="*/ 0 w 7"/>
              <a:gd name="T3" fmla="*/ 0 h 12"/>
              <a:gd name="T4" fmla="*/ 2147483647 w 7"/>
              <a:gd name="T5" fmla="*/ 2147483647 h 12"/>
              <a:gd name="T6" fmla="*/ 2147483647 w 7"/>
              <a:gd name="T7" fmla="*/ 2147483647 h 12"/>
              <a:gd name="T8" fmla="*/ 2147483647 w 7"/>
              <a:gd name="T9" fmla="*/ 2147483647 h 12"/>
              <a:gd name="T10" fmla="*/ 2147483647 w 7"/>
              <a:gd name="T11" fmla="*/ 2147483647 h 12"/>
              <a:gd name="T12" fmla="*/ 2147483647 w 7"/>
              <a:gd name="T13" fmla="*/ 2147483647 h 12"/>
              <a:gd name="T14" fmla="*/ 2147483647 w 7"/>
              <a:gd name="T15" fmla="*/ 2147483647 h 12"/>
              <a:gd name="T16" fmla="*/ 2147483647 w 7"/>
              <a:gd name="T17" fmla="*/ 2147483647 h 12"/>
              <a:gd name="T18" fmla="*/ 2147483647 w 7"/>
              <a:gd name="T19" fmla="*/ 2147483647 h 12"/>
              <a:gd name="T20" fmla="*/ 2147483647 w 7"/>
              <a:gd name="T21" fmla="*/ 2147483647 h 12"/>
              <a:gd name="T22" fmla="*/ 0 w 7"/>
              <a:gd name="T23" fmla="*/ 2147483647 h 12"/>
              <a:gd name="T24" fmla="*/ 0 w 7"/>
              <a:gd name="T25" fmla="*/ 2147483647 h 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"/>
              <a:gd name="T40" fmla="*/ 0 h 12"/>
              <a:gd name="T41" fmla="*/ 7 w 7"/>
              <a:gd name="T42" fmla="*/ 12 h 1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" h="12">
                <a:moveTo>
                  <a:pt x="0" y="1"/>
                </a:moveTo>
                <a:lnTo>
                  <a:pt x="0" y="0"/>
                </a:ln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6" y="4"/>
                </a:lnTo>
                <a:lnTo>
                  <a:pt x="6" y="9"/>
                </a:lnTo>
                <a:lnTo>
                  <a:pt x="7" y="12"/>
                </a:lnTo>
                <a:lnTo>
                  <a:pt x="6" y="12"/>
                </a:lnTo>
                <a:lnTo>
                  <a:pt x="2" y="9"/>
                </a:lnTo>
                <a:lnTo>
                  <a:pt x="0" y="6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4" name="Freeform 314"/>
          <p:cNvSpPr>
            <a:spLocks noChangeAspect="1"/>
          </p:cNvSpPr>
          <p:nvPr/>
        </p:nvSpPr>
        <p:spPr bwMode="auto">
          <a:xfrm>
            <a:off x="7315200" y="3769165"/>
            <a:ext cx="4763" cy="44450"/>
          </a:xfrm>
          <a:custGeom>
            <a:avLst/>
            <a:gdLst>
              <a:gd name="T0" fmla="*/ 0 w 4763"/>
              <a:gd name="T1" fmla="*/ 0 h 3"/>
              <a:gd name="T2" fmla="*/ 0 w 4763"/>
              <a:gd name="T3" fmla="*/ 2147483647 h 3"/>
              <a:gd name="T4" fmla="*/ 0 w 4763"/>
              <a:gd name="T5" fmla="*/ 0 h 3"/>
              <a:gd name="T6" fmla="*/ 0 60000 65536"/>
              <a:gd name="T7" fmla="*/ 0 60000 65536"/>
              <a:gd name="T8" fmla="*/ 0 60000 65536"/>
              <a:gd name="T9" fmla="*/ 0 w 4763"/>
              <a:gd name="T10" fmla="*/ 0 h 3"/>
              <a:gd name="T11" fmla="*/ 4763 w 4763"/>
              <a:gd name="T12" fmla="*/ 3 h 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3" h="3">
                <a:moveTo>
                  <a:pt x="0" y="0"/>
                </a:moveTo>
                <a:lnTo>
                  <a:pt x="0" y="3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5" name="Freeform 315"/>
          <p:cNvSpPr>
            <a:spLocks noChangeAspect="1"/>
          </p:cNvSpPr>
          <p:nvPr/>
        </p:nvSpPr>
        <p:spPr bwMode="auto">
          <a:xfrm>
            <a:off x="7413625" y="4104127"/>
            <a:ext cx="14288" cy="15875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  <a:gd name="T9" fmla="*/ 0 w 1"/>
              <a:gd name="T10" fmla="*/ 0 h 1"/>
              <a:gd name="T11" fmla="*/ 1 w 1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6" name="Freeform 316"/>
          <p:cNvSpPr>
            <a:spLocks noChangeAspect="1"/>
          </p:cNvSpPr>
          <p:nvPr/>
        </p:nvSpPr>
        <p:spPr bwMode="auto">
          <a:xfrm>
            <a:off x="7443788" y="4150165"/>
            <a:ext cx="26987" cy="30162"/>
          </a:xfrm>
          <a:custGeom>
            <a:avLst/>
            <a:gdLst>
              <a:gd name="T0" fmla="*/ 0 w 2"/>
              <a:gd name="T1" fmla="*/ 0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0 w 2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2"/>
              <a:gd name="T17" fmla="*/ 2 w 2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2">
                <a:moveTo>
                  <a:pt x="0" y="0"/>
                </a:moveTo>
                <a:lnTo>
                  <a:pt x="2" y="2"/>
                </a:lnTo>
                <a:lnTo>
                  <a:pt x="2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7" name="Freeform 317"/>
          <p:cNvSpPr>
            <a:spLocks noChangeAspect="1"/>
          </p:cNvSpPr>
          <p:nvPr/>
        </p:nvSpPr>
        <p:spPr bwMode="auto">
          <a:xfrm>
            <a:off x="7486650" y="4223190"/>
            <a:ext cx="14288" cy="14287"/>
          </a:xfrm>
          <a:custGeom>
            <a:avLst/>
            <a:gdLst>
              <a:gd name="T0" fmla="*/ 0 w 1"/>
              <a:gd name="T1" fmla="*/ 0 h 1"/>
              <a:gd name="T2" fmla="*/ 2147483647 w 1"/>
              <a:gd name="T3" fmla="*/ 2147483647 h 1"/>
              <a:gd name="T4" fmla="*/ 2147483647 w 1"/>
              <a:gd name="T5" fmla="*/ 2147483647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8" name="Freeform 318"/>
          <p:cNvSpPr>
            <a:spLocks noChangeAspect="1"/>
          </p:cNvSpPr>
          <p:nvPr/>
        </p:nvSpPr>
        <p:spPr bwMode="auto">
          <a:xfrm>
            <a:off x="7386638" y="4016815"/>
            <a:ext cx="296862" cy="350837"/>
          </a:xfrm>
          <a:custGeom>
            <a:avLst/>
            <a:gdLst>
              <a:gd name="T0" fmla="*/ 0 w 21"/>
              <a:gd name="T1" fmla="*/ 0 h 24"/>
              <a:gd name="T2" fmla="*/ 2147483647 w 21"/>
              <a:gd name="T3" fmla="*/ 2147483647 h 24"/>
              <a:gd name="T4" fmla="*/ 2147483647 w 21"/>
              <a:gd name="T5" fmla="*/ 2147483647 h 24"/>
              <a:gd name="T6" fmla="*/ 2147483647 w 21"/>
              <a:gd name="T7" fmla="*/ 2147483647 h 24"/>
              <a:gd name="T8" fmla="*/ 2147483647 w 21"/>
              <a:gd name="T9" fmla="*/ 2147483647 h 24"/>
              <a:gd name="T10" fmla="*/ 2147483647 w 21"/>
              <a:gd name="T11" fmla="*/ 2147483647 h 24"/>
              <a:gd name="T12" fmla="*/ 2147483647 w 21"/>
              <a:gd name="T13" fmla="*/ 2147483647 h 24"/>
              <a:gd name="T14" fmla="*/ 2147483647 w 21"/>
              <a:gd name="T15" fmla="*/ 2147483647 h 24"/>
              <a:gd name="T16" fmla="*/ 2147483647 w 21"/>
              <a:gd name="T17" fmla="*/ 2147483647 h 24"/>
              <a:gd name="T18" fmla="*/ 2147483647 w 21"/>
              <a:gd name="T19" fmla="*/ 2147483647 h 24"/>
              <a:gd name="T20" fmla="*/ 2147483647 w 21"/>
              <a:gd name="T21" fmla="*/ 2147483647 h 24"/>
              <a:gd name="T22" fmla="*/ 2147483647 w 21"/>
              <a:gd name="T23" fmla="*/ 2147483647 h 24"/>
              <a:gd name="T24" fmla="*/ 2147483647 w 21"/>
              <a:gd name="T25" fmla="*/ 2147483647 h 24"/>
              <a:gd name="T26" fmla="*/ 2147483647 w 21"/>
              <a:gd name="T27" fmla="*/ 2147483647 h 24"/>
              <a:gd name="T28" fmla="*/ 2147483647 w 21"/>
              <a:gd name="T29" fmla="*/ 2147483647 h 24"/>
              <a:gd name="T30" fmla="*/ 2147483647 w 21"/>
              <a:gd name="T31" fmla="*/ 2147483647 h 24"/>
              <a:gd name="T32" fmla="*/ 2147483647 w 21"/>
              <a:gd name="T33" fmla="*/ 2147483647 h 24"/>
              <a:gd name="T34" fmla="*/ 2147483647 w 21"/>
              <a:gd name="T35" fmla="*/ 2147483647 h 24"/>
              <a:gd name="T36" fmla="*/ 2147483647 w 21"/>
              <a:gd name="T37" fmla="*/ 2147483647 h 24"/>
              <a:gd name="T38" fmla="*/ 2147483647 w 21"/>
              <a:gd name="T39" fmla="*/ 2147483647 h 24"/>
              <a:gd name="T40" fmla="*/ 2147483647 w 21"/>
              <a:gd name="T41" fmla="*/ 2147483647 h 24"/>
              <a:gd name="T42" fmla="*/ 2147483647 w 21"/>
              <a:gd name="T43" fmla="*/ 2147483647 h 24"/>
              <a:gd name="T44" fmla="*/ 2147483647 w 21"/>
              <a:gd name="T45" fmla="*/ 2147483647 h 24"/>
              <a:gd name="T46" fmla="*/ 2147483647 w 21"/>
              <a:gd name="T47" fmla="*/ 2147483647 h 24"/>
              <a:gd name="T48" fmla="*/ 2147483647 w 21"/>
              <a:gd name="T49" fmla="*/ 2147483647 h 24"/>
              <a:gd name="T50" fmla="*/ 0 w 21"/>
              <a:gd name="T51" fmla="*/ 0 h 2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1"/>
              <a:gd name="T79" fmla="*/ 0 h 24"/>
              <a:gd name="T80" fmla="*/ 21 w 21"/>
              <a:gd name="T81" fmla="*/ 24 h 24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1" h="24">
                <a:moveTo>
                  <a:pt x="0" y="0"/>
                </a:moveTo>
                <a:lnTo>
                  <a:pt x="1" y="2"/>
                </a:lnTo>
                <a:lnTo>
                  <a:pt x="3" y="4"/>
                </a:lnTo>
                <a:lnTo>
                  <a:pt x="5" y="7"/>
                </a:lnTo>
                <a:lnTo>
                  <a:pt x="7" y="8"/>
                </a:lnTo>
                <a:lnTo>
                  <a:pt x="8" y="11"/>
                </a:lnTo>
                <a:lnTo>
                  <a:pt x="10" y="13"/>
                </a:lnTo>
                <a:lnTo>
                  <a:pt x="11" y="16"/>
                </a:lnTo>
                <a:lnTo>
                  <a:pt x="13" y="19"/>
                </a:lnTo>
                <a:lnTo>
                  <a:pt x="17" y="24"/>
                </a:lnTo>
                <a:lnTo>
                  <a:pt x="18" y="24"/>
                </a:lnTo>
                <a:lnTo>
                  <a:pt x="19" y="23"/>
                </a:lnTo>
                <a:lnTo>
                  <a:pt x="20" y="24"/>
                </a:lnTo>
                <a:lnTo>
                  <a:pt x="21" y="18"/>
                </a:lnTo>
                <a:lnTo>
                  <a:pt x="20" y="17"/>
                </a:lnTo>
                <a:lnTo>
                  <a:pt x="19" y="17"/>
                </a:lnTo>
                <a:lnTo>
                  <a:pt x="18" y="14"/>
                </a:lnTo>
                <a:lnTo>
                  <a:pt x="17" y="14"/>
                </a:lnTo>
                <a:lnTo>
                  <a:pt x="16" y="13"/>
                </a:lnTo>
                <a:lnTo>
                  <a:pt x="17" y="11"/>
                </a:lnTo>
                <a:lnTo>
                  <a:pt x="15" y="11"/>
                </a:lnTo>
                <a:lnTo>
                  <a:pt x="15" y="9"/>
                </a:lnTo>
                <a:lnTo>
                  <a:pt x="12" y="7"/>
                </a:lnTo>
                <a:lnTo>
                  <a:pt x="11" y="7"/>
                </a:lnTo>
                <a:lnTo>
                  <a:pt x="5" y="1"/>
                </a:lnTo>
                <a:lnTo>
                  <a:pt x="0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9" name="Freeform 319"/>
          <p:cNvSpPr>
            <a:spLocks noChangeAspect="1"/>
          </p:cNvSpPr>
          <p:nvPr/>
        </p:nvSpPr>
        <p:spPr bwMode="auto">
          <a:xfrm>
            <a:off x="7656513" y="4367652"/>
            <a:ext cx="239712" cy="88900"/>
          </a:xfrm>
          <a:custGeom>
            <a:avLst/>
            <a:gdLst>
              <a:gd name="T0" fmla="*/ 0 w 17"/>
              <a:gd name="T1" fmla="*/ 2147483647 h 6"/>
              <a:gd name="T2" fmla="*/ 2147483647 w 17"/>
              <a:gd name="T3" fmla="*/ 2147483647 h 6"/>
              <a:gd name="T4" fmla="*/ 2147483647 w 17"/>
              <a:gd name="T5" fmla="*/ 2147483647 h 6"/>
              <a:gd name="T6" fmla="*/ 2147483647 w 17"/>
              <a:gd name="T7" fmla="*/ 2147483647 h 6"/>
              <a:gd name="T8" fmla="*/ 2147483647 w 17"/>
              <a:gd name="T9" fmla="*/ 2147483647 h 6"/>
              <a:gd name="T10" fmla="*/ 2147483647 w 17"/>
              <a:gd name="T11" fmla="*/ 2147483647 h 6"/>
              <a:gd name="T12" fmla="*/ 2147483647 w 17"/>
              <a:gd name="T13" fmla="*/ 2147483647 h 6"/>
              <a:gd name="T14" fmla="*/ 2147483647 w 17"/>
              <a:gd name="T15" fmla="*/ 2147483647 h 6"/>
              <a:gd name="T16" fmla="*/ 2147483647 w 17"/>
              <a:gd name="T17" fmla="*/ 2147483647 h 6"/>
              <a:gd name="T18" fmla="*/ 2147483647 w 17"/>
              <a:gd name="T19" fmla="*/ 2147483647 h 6"/>
              <a:gd name="T20" fmla="*/ 2147483647 w 17"/>
              <a:gd name="T21" fmla="*/ 2147483647 h 6"/>
              <a:gd name="T22" fmla="*/ 2147483647 w 17"/>
              <a:gd name="T23" fmla="*/ 2147483647 h 6"/>
              <a:gd name="T24" fmla="*/ 2147483647 w 17"/>
              <a:gd name="T25" fmla="*/ 0 h 6"/>
              <a:gd name="T26" fmla="*/ 2147483647 w 17"/>
              <a:gd name="T27" fmla="*/ 0 h 6"/>
              <a:gd name="T28" fmla="*/ 0 w 17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7"/>
              <a:gd name="T46" fmla="*/ 0 h 6"/>
              <a:gd name="T47" fmla="*/ 17 w 17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7" h="6">
                <a:moveTo>
                  <a:pt x="0" y="2"/>
                </a:moveTo>
                <a:lnTo>
                  <a:pt x="5" y="4"/>
                </a:lnTo>
                <a:lnTo>
                  <a:pt x="8" y="4"/>
                </a:lnTo>
                <a:lnTo>
                  <a:pt x="13" y="6"/>
                </a:lnTo>
                <a:lnTo>
                  <a:pt x="14" y="5"/>
                </a:lnTo>
                <a:lnTo>
                  <a:pt x="17" y="6"/>
                </a:lnTo>
                <a:lnTo>
                  <a:pt x="17" y="4"/>
                </a:lnTo>
                <a:lnTo>
                  <a:pt x="14" y="4"/>
                </a:lnTo>
                <a:lnTo>
                  <a:pt x="13" y="2"/>
                </a:lnTo>
                <a:lnTo>
                  <a:pt x="10" y="1"/>
                </a:lnTo>
                <a:lnTo>
                  <a:pt x="10" y="2"/>
                </a:lnTo>
                <a:lnTo>
                  <a:pt x="7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0" name="Freeform 320"/>
          <p:cNvSpPr>
            <a:spLocks noChangeAspect="1"/>
          </p:cNvSpPr>
          <p:nvPr/>
        </p:nvSpPr>
        <p:spPr bwMode="auto">
          <a:xfrm>
            <a:off x="7896225" y="4443852"/>
            <a:ext cx="30163" cy="12700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2147483647 w 2"/>
              <a:gd name="T5" fmla="*/ 0 h 1"/>
              <a:gd name="T6" fmla="*/ 2147483647 w 2"/>
              <a:gd name="T7" fmla="*/ 0 h 1"/>
              <a:gd name="T8" fmla="*/ 0 w 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1"/>
              <a:gd name="T17" fmla="*/ 2 w 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1">
                <a:moveTo>
                  <a:pt x="0" y="0"/>
                </a:moveTo>
                <a:lnTo>
                  <a:pt x="1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1" name="Freeform 321"/>
          <p:cNvSpPr>
            <a:spLocks noChangeAspect="1"/>
          </p:cNvSpPr>
          <p:nvPr/>
        </p:nvSpPr>
        <p:spPr bwMode="auto">
          <a:xfrm>
            <a:off x="7939088" y="4443852"/>
            <a:ext cx="200025" cy="30163"/>
          </a:xfrm>
          <a:custGeom>
            <a:avLst/>
            <a:gdLst>
              <a:gd name="T0" fmla="*/ 0 w 14"/>
              <a:gd name="T1" fmla="*/ 2147483647 h 2"/>
              <a:gd name="T2" fmla="*/ 2147483647 w 14"/>
              <a:gd name="T3" fmla="*/ 2147483647 h 2"/>
              <a:gd name="T4" fmla="*/ 2147483647 w 14"/>
              <a:gd name="T5" fmla="*/ 2147483647 h 2"/>
              <a:gd name="T6" fmla="*/ 2147483647 w 14"/>
              <a:gd name="T7" fmla="*/ 2147483647 h 2"/>
              <a:gd name="T8" fmla="*/ 2147483647 w 14"/>
              <a:gd name="T9" fmla="*/ 2147483647 h 2"/>
              <a:gd name="T10" fmla="*/ 2147483647 w 14"/>
              <a:gd name="T11" fmla="*/ 0 h 2"/>
              <a:gd name="T12" fmla="*/ 2147483647 w 14"/>
              <a:gd name="T13" fmla="*/ 2147483647 h 2"/>
              <a:gd name="T14" fmla="*/ 2147483647 w 14"/>
              <a:gd name="T15" fmla="*/ 0 h 2"/>
              <a:gd name="T16" fmla="*/ 2147483647 w 14"/>
              <a:gd name="T17" fmla="*/ 2147483647 h 2"/>
              <a:gd name="T18" fmla="*/ 2147483647 w 14"/>
              <a:gd name="T19" fmla="*/ 0 h 2"/>
              <a:gd name="T20" fmla="*/ 2147483647 w 14"/>
              <a:gd name="T21" fmla="*/ 2147483647 h 2"/>
              <a:gd name="T22" fmla="*/ 2147483647 w 14"/>
              <a:gd name="T23" fmla="*/ 0 h 2"/>
              <a:gd name="T24" fmla="*/ 0 w 14"/>
              <a:gd name="T25" fmla="*/ 2147483647 h 2"/>
              <a:gd name="T26" fmla="*/ 0 w 14"/>
              <a:gd name="T27" fmla="*/ 2147483647 h 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"/>
              <a:gd name="T43" fmla="*/ 0 h 2"/>
              <a:gd name="T44" fmla="*/ 14 w 14"/>
              <a:gd name="T45" fmla="*/ 2 h 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" h="2">
                <a:moveTo>
                  <a:pt x="0" y="2"/>
                </a:moveTo>
                <a:lnTo>
                  <a:pt x="2" y="2"/>
                </a:lnTo>
                <a:lnTo>
                  <a:pt x="7" y="1"/>
                </a:lnTo>
                <a:lnTo>
                  <a:pt x="11" y="2"/>
                </a:lnTo>
                <a:lnTo>
                  <a:pt x="14" y="1"/>
                </a:lnTo>
                <a:lnTo>
                  <a:pt x="13" y="0"/>
                </a:lnTo>
                <a:lnTo>
                  <a:pt x="12" y="1"/>
                </a:lnTo>
                <a:lnTo>
                  <a:pt x="8" y="0"/>
                </a:lnTo>
                <a:lnTo>
                  <a:pt x="7" y="1"/>
                </a:lnTo>
                <a:lnTo>
                  <a:pt x="3" y="0"/>
                </a:lnTo>
                <a:lnTo>
                  <a:pt x="4" y="1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2" name="Freeform 322"/>
          <p:cNvSpPr>
            <a:spLocks noChangeAspect="1"/>
          </p:cNvSpPr>
          <p:nvPr/>
        </p:nvSpPr>
        <p:spPr bwMode="auto">
          <a:xfrm>
            <a:off x="8164513" y="4443852"/>
            <a:ext cx="12700" cy="12700"/>
          </a:xfrm>
          <a:custGeom>
            <a:avLst/>
            <a:gdLst>
              <a:gd name="T0" fmla="*/ 0 w 1"/>
              <a:gd name="T1" fmla="*/ 2147483647 h 1"/>
              <a:gd name="T2" fmla="*/ 2147483647 w 1"/>
              <a:gd name="T3" fmla="*/ 0 h 1"/>
              <a:gd name="T4" fmla="*/ 0 w 1"/>
              <a:gd name="T5" fmla="*/ 0 h 1"/>
              <a:gd name="T6" fmla="*/ 0 w 1"/>
              <a:gd name="T7" fmla="*/ 2147483647 h 1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"/>
              <a:gd name="T14" fmla="*/ 1 w 1"/>
              <a:gd name="T15" fmla="*/ 1 h 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3" name="Freeform 323"/>
          <p:cNvSpPr>
            <a:spLocks noChangeAspect="1"/>
          </p:cNvSpPr>
          <p:nvPr/>
        </p:nvSpPr>
        <p:spPr bwMode="auto">
          <a:xfrm>
            <a:off x="8191500" y="4427977"/>
            <a:ext cx="30163" cy="15875"/>
          </a:xfrm>
          <a:custGeom>
            <a:avLst/>
            <a:gdLst>
              <a:gd name="T0" fmla="*/ 0 w 2"/>
              <a:gd name="T1" fmla="*/ 2147483647 h 1"/>
              <a:gd name="T2" fmla="*/ 2147483647 w 2"/>
              <a:gd name="T3" fmla="*/ 2147483647 h 1"/>
              <a:gd name="T4" fmla="*/ 2147483647 w 2"/>
              <a:gd name="T5" fmla="*/ 0 h 1"/>
              <a:gd name="T6" fmla="*/ 2147483647 w 2"/>
              <a:gd name="T7" fmla="*/ 0 h 1"/>
              <a:gd name="T8" fmla="*/ 0 w 2"/>
              <a:gd name="T9" fmla="*/ 214748364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1"/>
              <a:gd name="T17" fmla="*/ 2 w 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1">
                <a:moveTo>
                  <a:pt x="0" y="1"/>
                </a:moveTo>
                <a:lnTo>
                  <a:pt x="2" y="1"/>
                </a:lnTo>
                <a:lnTo>
                  <a:pt x="2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4" name="Freeform 324"/>
          <p:cNvSpPr>
            <a:spLocks noChangeAspect="1"/>
          </p:cNvSpPr>
          <p:nvPr/>
        </p:nvSpPr>
        <p:spPr bwMode="auto">
          <a:xfrm>
            <a:off x="8008938" y="4486715"/>
            <a:ext cx="57150" cy="28575"/>
          </a:xfrm>
          <a:custGeom>
            <a:avLst/>
            <a:gdLst>
              <a:gd name="T0" fmla="*/ 0 w 4"/>
              <a:gd name="T1" fmla="*/ 0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2147483647 h 2"/>
              <a:gd name="T8" fmla="*/ 2147483647 w 4"/>
              <a:gd name="T9" fmla="*/ 0 h 2"/>
              <a:gd name="T10" fmla="*/ 0 w 4"/>
              <a:gd name="T11" fmla="*/ 0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2"/>
              <a:gd name="T20" fmla="*/ 4 w 4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2">
                <a:moveTo>
                  <a:pt x="0" y="0"/>
                </a:moveTo>
                <a:lnTo>
                  <a:pt x="1" y="1"/>
                </a:lnTo>
                <a:lnTo>
                  <a:pt x="3" y="2"/>
                </a:lnTo>
                <a:lnTo>
                  <a:pt x="4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5" name="Freeform 325"/>
          <p:cNvSpPr>
            <a:spLocks noChangeAspect="1"/>
          </p:cNvSpPr>
          <p:nvPr/>
        </p:nvSpPr>
        <p:spPr bwMode="auto">
          <a:xfrm>
            <a:off x="8332788" y="4413690"/>
            <a:ext cx="14287" cy="30162"/>
          </a:xfrm>
          <a:custGeom>
            <a:avLst/>
            <a:gdLst>
              <a:gd name="T0" fmla="*/ 0 w 1"/>
              <a:gd name="T1" fmla="*/ 2147483647 h 2"/>
              <a:gd name="T2" fmla="*/ 2147483647 w 1"/>
              <a:gd name="T3" fmla="*/ 2147483647 h 2"/>
              <a:gd name="T4" fmla="*/ 2147483647 w 1"/>
              <a:gd name="T5" fmla="*/ 0 h 2"/>
              <a:gd name="T6" fmla="*/ 0 w 1"/>
              <a:gd name="T7" fmla="*/ 2147483647 h 2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2"/>
              <a:gd name="T14" fmla="*/ 1 w 1"/>
              <a:gd name="T15" fmla="*/ 2 h 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2">
                <a:moveTo>
                  <a:pt x="0" y="2"/>
                </a:moveTo>
                <a:lnTo>
                  <a:pt x="1" y="1"/>
                </a:lnTo>
                <a:lnTo>
                  <a:pt x="1" y="0"/>
                </a:lnTo>
                <a:lnTo>
                  <a:pt x="0" y="2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6" name="Freeform 326"/>
          <p:cNvSpPr>
            <a:spLocks noChangeAspect="1"/>
          </p:cNvSpPr>
          <p:nvPr/>
        </p:nvSpPr>
        <p:spPr bwMode="auto">
          <a:xfrm>
            <a:off x="8418513" y="4354952"/>
            <a:ext cx="15875" cy="58738"/>
          </a:xfrm>
          <a:custGeom>
            <a:avLst/>
            <a:gdLst>
              <a:gd name="T0" fmla="*/ 0 w 1"/>
              <a:gd name="T1" fmla="*/ 2147483647 h 4"/>
              <a:gd name="T2" fmla="*/ 2147483647 w 1"/>
              <a:gd name="T3" fmla="*/ 2147483647 h 4"/>
              <a:gd name="T4" fmla="*/ 2147483647 w 1"/>
              <a:gd name="T5" fmla="*/ 0 h 4"/>
              <a:gd name="T6" fmla="*/ 0 w 1"/>
              <a:gd name="T7" fmla="*/ 2147483647 h 4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4"/>
              <a:gd name="T14" fmla="*/ 1 w 1"/>
              <a:gd name="T15" fmla="*/ 4 h 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4">
                <a:moveTo>
                  <a:pt x="0" y="4"/>
                </a:moveTo>
                <a:lnTo>
                  <a:pt x="1" y="1"/>
                </a:lnTo>
                <a:lnTo>
                  <a:pt x="1" y="0"/>
                </a:lnTo>
                <a:lnTo>
                  <a:pt x="0" y="4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7" name="Freeform 327"/>
          <p:cNvSpPr>
            <a:spLocks noChangeAspect="1"/>
          </p:cNvSpPr>
          <p:nvPr/>
        </p:nvSpPr>
        <p:spPr bwMode="auto">
          <a:xfrm>
            <a:off x="7656513" y="4237477"/>
            <a:ext cx="41275" cy="42863"/>
          </a:xfrm>
          <a:custGeom>
            <a:avLst/>
            <a:gdLst>
              <a:gd name="T0" fmla="*/ 0 w 3"/>
              <a:gd name="T1" fmla="*/ 2147483647 h 3"/>
              <a:gd name="T2" fmla="*/ 2147483647 w 3"/>
              <a:gd name="T3" fmla="*/ 2147483647 h 3"/>
              <a:gd name="T4" fmla="*/ 2147483647 w 3"/>
              <a:gd name="T5" fmla="*/ 2147483647 h 3"/>
              <a:gd name="T6" fmla="*/ 2147483647 w 3"/>
              <a:gd name="T7" fmla="*/ 2147483647 h 3"/>
              <a:gd name="T8" fmla="*/ 2147483647 w 3"/>
              <a:gd name="T9" fmla="*/ 2147483647 h 3"/>
              <a:gd name="T10" fmla="*/ 2147483647 w 3"/>
              <a:gd name="T11" fmla="*/ 2147483647 h 3"/>
              <a:gd name="T12" fmla="*/ 2147483647 w 3"/>
              <a:gd name="T13" fmla="*/ 0 h 3"/>
              <a:gd name="T14" fmla="*/ 0 w 3"/>
              <a:gd name="T15" fmla="*/ 2147483647 h 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"/>
              <a:gd name="T25" fmla="*/ 0 h 3"/>
              <a:gd name="T26" fmla="*/ 3 w 3"/>
              <a:gd name="T27" fmla="*/ 3 h 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" h="3">
                <a:moveTo>
                  <a:pt x="0" y="1"/>
                </a:moveTo>
                <a:lnTo>
                  <a:pt x="1" y="1"/>
                </a:lnTo>
                <a:lnTo>
                  <a:pt x="1" y="3"/>
                </a:lnTo>
                <a:lnTo>
                  <a:pt x="3" y="3"/>
                </a:lnTo>
                <a:lnTo>
                  <a:pt x="3" y="2"/>
                </a:lnTo>
                <a:lnTo>
                  <a:pt x="2" y="2"/>
                </a:lnTo>
                <a:lnTo>
                  <a:pt x="2" y="0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8" name="Freeform 328"/>
          <p:cNvSpPr>
            <a:spLocks noChangeAspect="1"/>
          </p:cNvSpPr>
          <p:nvPr/>
        </p:nvSpPr>
        <p:spPr bwMode="auto">
          <a:xfrm>
            <a:off x="7726363" y="4267640"/>
            <a:ext cx="14287" cy="26987"/>
          </a:xfrm>
          <a:custGeom>
            <a:avLst/>
            <a:gdLst>
              <a:gd name="T0" fmla="*/ 0 w 1"/>
              <a:gd name="T1" fmla="*/ 2147483647 h 2"/>
              <a:gd name="T2" fmla="*/ 2147483647 w 1"/>
              <a:gd name="T3" fmla="*/ 2147483647 h 2"/>
              <a:gd name="T4" fmla="*/ 2147483647 w 1"/>
              <a:gd name="T5" fmla="*/ 2147483647 h 2"/>
              <a:gd name="T6" fmla="*/ 0 w 1"/>
              <a:gd name="T7" fmla="*/ 0 h 2"/>
              <a:gd name="T8" fmla="*/ 0 w 1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0" y="1"/>
                </a:moveTo>
                <a:lnTo>
                  <a:pt x="1" y="2"/>
                </a:lnTo>
                <a:lnTo>
                  <a:pt x="1" y="1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9" name="Freeform 329"/>
          <p:cNvSpPr>
            <a:spLocks noChangeAspect="1"/>
          </p:cNvSpPr>
          <p:nvPr/>
        </p:nvSpPr>
        <p:spPr bwMode="auto">
          <a:xfrm>
            <a:off x="7853363" y="4413690"/>
            <a:ext cx="28575" cy="3175"/>
          </a:xfrm>
          <a:custGeom>
            <a:avLst/>
            <a:gdLst>
              <a:gd name="T0" fmla="*/ 0 w 2"/>
              <a:gd name="T1" fmla="*/ 0 h 3175"/>
              <a:gd name="T2" fmla="*/ 2147483647 w 2"/>
              <a:gd name="T3" fmla="*/ 0 h 3175"/>
              <a:gd name="T4" fmla="*/ 0 w 2"/>
              <a:gd name="T5" fmla="*/ 0 h 3175"/>
              <a:gd name="T6" fmla="*/ 0 60000 65536"/>
              <a:gd name="T7" fmla="*/ 0 60000 65536"/>
              <a:gd name="T8" fmla="*/ 0 60000 65536"/>
              <a:gd name="T9" fmla="*/ 0 w 2"/>
              <a:gd name="T10" fmla="*/ 0 h 3175"/>
              <a:gd name="T11" fmla="*/ 2 w 2"/>
              <a:gd name="T12" fmla="*/ 3175 h 3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3175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0" name="Freeform 330"/>
          <p:cNvSpPr>
            <a:spLocks noChangeAspect="1"/>
          </p:cNvSpPr>
          <p:nvPr/>
        </p:nvSpPr>
        <p:spPr bwMode="auto">
          <a:xfrm>
            <a:off x="8024813" y="4134290"/>
            <a:ext cx="166687" cy="233362"/>
          </a:xfrm>
          <a:custGeom>
            <a:avLst/>
            <a:gdLst>
              <a:gd name="T0" fmla="*/ 0 w 12"/>
              <a:gd name="T1" fmla="*/ 2147483647 h 16"/>
              <a:gd name="T2" fmla="*/ 0 w 12"/>
              <a:gd name="T3" fmla="*/ 2147483647 h 16"/>
              <a:gd name="T4" fmla="*/ 2147483647 w 12"/>
              <a:gd name="T5" fmla="*/ 2147483647 h 16"/>
              <a:gd name="T6" fmla="*/ 2147483647 w 12"/>
              <a:gd name="T7" fmla="*/ 2147483647 h 16"/>
              <a:gd name="T8" fmla="*/ 2147483647 w 12"/>
              <a:gd name="T9" fmla="*/ 2147483647 h 16"/>
              <a:gd name="T10" fmla="*/ 2147483647 w 12"/>
              <a:gd name="T11" fmla="*/ 2147483647 h 16"/>
              <a:gd name="T12" fmla="*/ 2147483647 w 12"/>
              <a:gd name="T13" fmla="*/ 2147483647 h 16"/>
              <a:gd name="T14" fmla="*/ 2147483647 w 12"/>
              <a:gd name="T15" fmla="*/ 2147483647 h 16"/>
              <a:gd name="T16" fmla="*/ 2147483647 w 12"/>
              <a:gd name="T17" fmla="*/ 2147483647 h 16"/>
              <a:gd name="T18" fmla="*/ 2147483647 w 12"/>
              <a:gd name="T19" fmla="*/ 2147483647 h 16"/>
              <a:gd name="T20" fmla="*/ 2147483647 w 12"/>
              <a:gd name="T21" fmla="*/ 2147483647 h 16"/>
              <a:gd name="T22" fmla="*/ 2147483647 w 12"/>
              <a:gd name="T23" fmla="*/ 2147483647 h 16"/>
              <a:gd name="T24" fmla="*/ 2147483647 w 12"/>
              <a:gd name="T25" fmla="*/ 2147483647 h 16"/>
              <a:gd name="T26" fmla="*/ 2147483647 w 12"/>
              <a:gd name="T27" fmla="*/ 2147483647 h 16"/>
              <a:gd name="T28" fmla="*/ 2147483647 w 12"/>
              <a:gd name="T29" fmla="*/ 2147483647 h 16"/>
              <a:gd name="T30" fmla="*/ 2147483647 w 12"/>
              <a:gd name="T31" fmla="*/ 2147483647 h 16"/>
              <a:gd name="T32" fmla="*/ 2147483647 w 12"/>
              <a:gd name="T33" fmla="*/ 2147483647 h 16"/>
              <a:gd name="T34" fmla="*/ 2147483647 w 12"/>
              <a:gd name="T35" fmla="*/ 2147483647 h 16"/>
              <a:gd name="T36" fmla="*/ 2147483647 w 12"/>
              <a:gd name="T37" fmla="*/ 2147483647 h 16"/>
              <a:gd name="T38" fmla="*/ 2147483647 w 12"/>
              <a:gd name="T39" fmla="*/ 2147483647 h 16"/>
              <a:gd name="T40" fmla="*/ 2147483647 w 12"/>
              <a:gd name="T41" fmla="*/ 2147483647 h 16"/>
              <a:gd name="T42" fmla="*/ 2147483647 w 12"/>
              <a:gd name="T43" fmla="*/ 2147483647 h 16"/>
              <a:gd name="T44" fmla="*/ 2147483647 w 12"/>
              <a:gd name="T45" fmla="*/ 2147483647 h 16"/>
              <a:gd name="T46" fmla="*/ 2147483647 w 12"/>
              <a:gd name="T47" fmla="*/ 2147483647 h 16"/>
              <a:gd name="T48" fmla="*/ 2147483647 w 12"/>
              <a:gd name="T49" fmla="*/ 2147483647 h 16"/>
              <a:gd name="T50" fmla="*/ 2147483647 w 12"/>
              <a:gd name="T51" fmla="*/ 2147483647 h 16"/>
              <a:gd name="T52" fmla="*/ 2147483647 w 12"/>
              <a:gd name="T53" fmla="*/ 2147483647 h 16"/>
              <a:gd name="T54" fmla="*/ 2147483647 w 12"/>
              <a:gd name="T55" fmla="*/ 2147483647 h 16"/>
              <a:gd name="T56" fmla="*/ 2147483647 w 12"/>
              <a:gd name="T57" fmla="*/ 2147483647 h 16"/>
              <a:gd name="T58" fmla="*/ 2147483647 w 12"/>
              <a:gd name="T59" fmla="*/ 2147483647 h 16"/>
              <a:gd name="T60" fmla="*/ 2147483647 w 12"/>
              <a:gd name="T61" fmla="*/ 2147483647 h 16"/>
              <a:gd name="T62" fmla="*/ 2147483647 w 12"/>
              <a:gd name="T63" fmla="*/ 2147483647 h 16"/>
              <a:gd name="T64" fmla="*/ 2147483647 w 12"/>
              <a:gd name="T65" fmla="*/ 0 h 16"/>
              <a:gd name="T66" fmla="*/ 2147483647 w 12"/>
              <a:gd name="T67" fmla="*/ 2147483647 h 16"/>
              <a:gd name="T68" fmla="*/ 2147483647 w 12"/>
              <a:gd name="T69" fmla="*/ 2147483647 h 16"/>
              <a:gd name="T70" fmla="*/ 2147483647 w 12"/>
              <a:gd name="T71" fmla="*/ 2147483647 h 16"/>
              <a:gd name="T72" fmla="*/ 2147483647 w 12"/>
              <a:gd name="T73" fmla="*/ 2147483647 h 16"/>
              <a:gd name="T74" fmla="*/ 2147483647 w 12"/>
              <a:gd name="T75" fmla="*/ 2147483647 h 16"/>
              <a:gd name="T76" fmla="*/ 2147483647 w 12"/>
              <a:gd name="T77" fmla="*/ 2147483647 h 16"/>
              <a:gd name="T78" fmla="*/ 0 w 12"/>
              <a:gd name="T79" fmla="*/ 2147483647 h 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2"/>
              <a:gd name="T121" fmla="*/ 0 h 16"/>
              <a:gd name="T122" fmla="*/ 12 w 12"/>
              <a:gd name="T123" fmla="*/ 16 h 1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2" h="16">
                <a:moveTo>
                  <a:pt x="0" y="10"/>
                </a:moveTo>
                <a:lnTo>
                  <a:pt x="0" y="11"/>
                </a:lnTo>
                <a:lnTo>
                  <a:pt x="1" y="11"/>
                </a:lnTo>
                <a:lnTo>
                  <a:pt x="1" y="12"/>
                </a:lnTo>
                <a:lnTo>
                  <a:pt x="1" y="16"/>
                </a:lnTo>
                <a:lnTo>
                  <a:pt x="3" y="15"/>
                </a:lnTo>
                <a:lnTo>
                  <a:pt x="3" y="10"/>
                </a:lnTo>
                <a:lnTo>
                  <a:pt x="4" y="10"/>
                </a:lnTo>
                <a:lnTo>
                  <a:pt x="4" y="11"/>
                </a:lnTo>
                <a:lnTo>
                  <a:pt x="5" y="12"/>
                </a:lnTo>
                <a:lnTo>
                  <a:pt x="5" y="14"/>
                </a:lnTo>
                <a:lnTo>
                  <a:pt x="6" y="14"/>
                </a:lnTo>
                <a:lnTo>
                  <a:pt x="6" y="15"/>
                </a:lnTo>
                <a:lnTo>
                  <a:pt x="7" y="16"/>
                </a:lnTo>
                <a:lnTo>
                  <a:pt x="8" y="15"/>
                </a:lnTo>
                <a:lnTo>
                  <a:pt x="8" y="14"/>
                </a:lnTo>
                <a:lnTo>
                  <a:pt x="6" y="11"/>
                </a:lnTo>
                <a:lnTo>
                  <a:pt x="7" y="11"/>
                </a:lnTo>
                <a:lnTo>
                  <a:pt x="5" y="8"/>
                </a:lnTo>
                <a:lnTo>
                  <a:pt x="8" y="6"/>
                </a:lnTo>
                <a:lnTo>
                  <a:pt x="9" y="6"/>
                </a:lnTo>
                <a:lnTo>
                  <a:pt x="8" y="5"/>
                </a:lnTo>
                <a:lnTo>
                  <a:pt x="3" y="7"/>
                </a:lnTo>
                <a:lnTo>
                  <a:pt x="3" y="6"/>
                </a:lnTo>
                <a:lnTo>
                  <a:pt x="2" y="5"/>
                </a:lnTo>
                <a:lnTo>
                  <a:pt x="2" y="4"/>
                </a:lnTo>
                <a:lnTo>
                  <a:pt x="3" y="3"/>
                </a:lnTo>
                <a:lnTo>
                  <a:pt x="9" y="3"/>
                </a:lnTo>
                <a:lnTo>
                  <a:pt x="11" y="3"/>
                </a:lnTo>
                <a:lnTo>
                  <a:pt x="12" y="1"/>
                </a:lnTo>
                <a:lnTo>
                  <a:pt x="12" y="0"/>
                </a:lnTo>
                <a:lnTo>
                  <a:pt x="10" y="2"/>
                </a:lnTo>
                <a:lnTo>
                  <a:pt x="8" y="2"/>
                </a:lnTo>
                <a:lnTo>
                  <a:pt x="4" y="1"/>
                </a:lnTo>
                <a:lnTo>
                  <a:pt x="3" y="2"/>
                </a:lnTo>
                <a:lnTo>
                  <a:pt x="2" y="2"/>
                </a:lnTo>
                <a:lnTo>
                  <a:pt x="2" y="5"/>
                </a:lnTo>
                <a:lnTo>
                  <a:pt x="0" y="1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1" name="Freeform 331"/>
          <p:cNvSpPr>
            <a:spLocks noChangeAspect="1"/>
          </p:cNvSpPr>
          <p:nvPr/>
        </p:nvSpPr>
        <p:spPr bwMode="auto">
          <a:xfrm>
            <a:off x="8250238" y="4120002"/>
            <a:ext cx="28575" cy="103188"/>
          </a:xfrm>
          <a:custGeom>
            <a:avLst/>
            <a:gdLst>
              <a:gd name="T0" fmla="*/ 0 w 2"/>
              <a:gd name="T1" fmla="*/ 2147483647 h 7"/>
              <a:gd name="T2" fmla="*/ 0 w 2"/>
              <a:gd name="T3" fmla="*/ 2147483647 h 7"/>
              <a:gd name="T4" fmla="*/ 2147483647 w 2"/>
              <a:gd name="T5" fmla="*/ 2147483647 h 7"/>
              <a:gd name="T6" fmla="*/ 2147483647 w 2"/>
              <a:gd name="T7" fmla="*/ 2147483647 h 7"/>
              <a:gd name="T8" fmla="*/ 2147483647 w 2"/>
              <a:gd name="T9" fmla="*/ 2147483647 h 7"/>
              <a:gd name="T10" fmla="*/ 2147483647 w 2"/>
              <a:gd name="T11" fmla="*/ 2147483647 h 7"/>
              <a:gd name="T12" fmla="*/ 2147483647 w 2"/>
              <a:gd name="T13" fmla="*/ 2147483647 h 7"/>
              <a:gd name="T14" fmla="*/ 2147483647 w 2"/>
              <a:gd name="T15" fmla="*/ 2147483647 h 7"/>
              <a:gd name="T16" fmla="*/ 2147483647 w 2"/>
              <a:gd name="T17" fmla="*/ 2147483647 h 7"/>
              <a:gd name="T18" fmla="*/ 2147483647 w 2"/>
              <a:gd name="T19" fmla="*/ 2147483647 h 7"/>
              <a:gd name="T20" fmla="*/ 2147483647 w 2"/>
              <a:gd name="T21" fmla="*/ 0 h 7"/>
              <a:gd name="T22" fmla="*/ 0 w 2"/>
              <a:gd name="T23" fmla="*/ 2147483647 h 7"/>
              <a:gd name="T24" fmla="*/ 0 w 2"/>
              <a:gd name="T25" fmla="*/ 2147483647 h 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"/>
              <a:gd name="T40" fmla="*/ 0 h 7"/>
              <a:gd name="T41" fmla="*/ 2 w 2"/>
              <a:gd name="T42" fmla="*/ 7 h 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" h="7">
                <a:moveTo>
                  <a:pt x="0" y="2"/>
                </a:moveTo>
                <a:lnTo>
                  <a:pt x="0" y="5"/>
                </a:lnTo>
                <a:lnTo>
                  <a:pt x="2" y="7"/>
                </a:lnTo>
                <a:lnTo>
                  <a:pt x="1" y="5"/>
                </a:lnTo>
                <a:lnTo>
                  <a:pt x="1" y="4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1" y="2"/>
                </a:lnTo>
                <a:lnTo>
                  <a:pt x="1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2" name="Freeform 332"/>
          <p:cNvSpPr>
            <a:spLocks noChangeAspect="1"/>
          </p:cNvSpPr>
          <p:nvPr/>
        </p:nvSpPr>
        <p:spPr bwMode="auto">
          <a:xfrm>
            <a:off x="8207375" y="4294627"/>
            <a:ext cx="42863" cy="14288"/>
          </a:xfrm>
          <a:custGeom>
            <a:avLst/>
            <a:gdLst>
              <a:gd name="T0" fmla="*/ 0 w 3"/>
              <a:gd name="T1" fmla="*/ 0 h 1"/>
              <a:gd name="T2" fmla="*/ 2147483647 w 3"/>
              <a:gd name="T3" fmla="*/ 2147483647 h 1"/>
              <a:gd name="T4" fmla="*/ 2147483647 w 3"/>
              <a:gd name="T5" fmla="*/ 0 h 1"/>
              <a:gd name="T6" fmla="*/ 2147483647 w 3"/>
              <a:gd name="T7" fmla="*/ 0 h 1"/>
              <a:gd name="T8" fmla="*/ 0 w 3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1"/>
              <a:gd name="T17" fmla="*/ 3 w 3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1">
                <a:moveTo>
                  <a:pt x="0" y="0"/>
                </a:moveTo>
                <a:lnTo>
                  <a:pt x="2" y="1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3" name="Freeform 333"/>
          <p:cNvSpPr>
            <a:spLocks noChangeAspect="1"/>
          </p:cNvSpPr>
          <p:nvPr/>
        </p:nvSpPr>
        <p:spPr bwMode="auto">
          <a:xfrm>
            <a:off x="8264525" y="4280340"/>
            <a:ext cx="68263" cy="28575"/>
          </a:xfrm>
          <a:custGeom>
            <a:avLst/>
            <a:gdLst>
              <a:gd name="T0" fmla="*/ 0 w 5"/>
              <a:gd name="T1" fmla="*/ 2147483647 h 2"/>
              <a:gd name="T2" fmla="*/ 2147483647 w 5"/>
              <a:gd name="T3" fmla="*/ 2147483647 h 2"/>
              <a:gd name="T4" fmla="*/ 2147483647 w 5"/>
              <a:gd name="T5" fmla="*/ 0 h 2"/>
              <a:gd name="T6" fmla="*/ 2147483647 w 5"/>
              <a:gd name="T7" fmla="*/ 0 h 2"/>
              <a:gd name="T8" fmla="*/ 2147483647 w 5"/>
              <a:gd name="T9" fmla="*/ 0 h 2"/>
              <a:gd name="T10" fmla="*/ 0 w 5"/>
              <a:gd name="T11" fmla="*/ 2147483647 h 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"/>
              <a:gd name="T19" fmla="*/ 0 h 2"/>
              <a:gd name="T20" fmla="*/ 5 w 5"/>
              <a:gd name="T21" fmla="*/ 2 h 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" h="2">
                <a:moveTo>
                  <a:pt x="0" y="1"/>
                </a:moveTo>
                <a:lnTo>
                  <a:pt x="5" y="2"/>
                </a:lnTo>
                <a:lnTo>
                  <a:pt x="5" y="0"/>
                </a:lnTo>
                <a:lnTo>
                  <a:pt x="3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4" name="Freeform 334"/>
          <p:cNvSpPr>
            <a:spLocks noChangeAspect="1"/>
          </p:cNvSpPr>
          <p:nvPr/>
        </p:nvSpPr>
        <p:spPr bwMode="auto">
          <a:xfrm>
            <a:off x="8177213" y="4237477"/>
            <a:ext cx="14287" cy="1588"/>
          </a:xfrm>
          <a:custGeom>
            <a:avLst/>
            <a:gdLst>
              <a:gd name="T0" fmla="*/ 0 w 1"/>
              <a:gd name="T1" fmla="*/ 0 h 1588"/>
              <a:gd name="T2" fmla="*/ 2147483647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5" name="Freeform 335"/>
          <p:cNvSpPr>
            <a:spLocks noChangeAspect="1"/>
          </p:cNvSpPr>
          <p:nvPr/>
        </p:nvSpPr>
        <p:spPr bwMode="auto">
          <a:xfrm>
            <a:off x="8250238" y="4237477"/>
            <a:ext cx="14287" cy="1588"/>
          </a:xfrm>
          <a:custGeom>
            <a:avLst/>
            <a:gdLst>
              <a:gd name="T0" fmla="*/ 0 w 1"/>
              <a:gd name="T1" fmla="*/ 0 h 1588"/>
              <a:gd name="T2" fmla="*/ 2147483647 w 1"/>
              <a:gd name="T3" fmla="*/ 0 h 1588"/>
              <a:gd name="T4" fmla="*/ 0 w 1"/>
              <a:gd name="T5" fmla="*/ 0 h 1588"/>
              <a:gd name="T6" fmla="*/ 0 w 1"/>
              <a:gd name="T7" fmla="*/ 0 h 1588"/>
              <a:gd name="T8" fmla="*/ 0 60000 65536"/>
              <a:gd name="T9" fmla="*/ 0 60000 65536"/>
              <a:gd name="T10" fmla="*/ 0 60000 65536"/>
              <a:gd name="T11" fmla="*/ 0 60000 65536"/>
              <a:gd name="T12" fmla="*/ 0 w 1"/>
              <a:gd name="T13" fmla="*/ 0 h 1588"/>
              <a:gd name="T14" fmla="*/ 1 w 1"/>
              <a:gd name="T15" fmla="*/ 1588 h 1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" h="1588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6" name="Freeform 336"/>
          <p:cNvSpPr>
            <a:spLocks noChangeAspect="1"/>
          </p:cNvSpPr>
          <p:nvPr/>
        </p:nvSpPr>
        <p:spPr bwMode="auto">
          <a:xfrm>
            <a:off x="8332788" y="4193027"/>
            <a:ext cx="14287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2147483647 h 1"/>
              <a:gd name="T4" fmla="*/ 214748364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7" name="Freeform 337"/>
          <p:cNvSpPr>
            <a:spLocks noChangeAspect="1"/>
          </p:cNvSpPr>
          <p:nvPr/>
        </p:nvSpPr>
        <p:spPr bwMode="auto">
          <a:xfrm>
            <a:off x="8461375" y="4207315"/>
            <a:ext cx="30163" cy="15875"/>
          </a:xfrm>
          <a:custGeom>
            <a:avLst/>
            <a:gdLst>
              <a:gd name="T0" fmla="*/ 0 w 2"/>
              <a:gd name="T1" fmla="*/ 0 h 1"/>
              <a:gd name="T2" fmla="*/ 2147483647 w 2"/>
              <a:gd name="T3" fmla="*/ 2147483647 h 1"/>
              <a:gd name="T4" fmla="*/ 2147483647 w 2"/>
              <a:gd name="T5" fmla="*/ 2147483647 h 1"/>
              <a:gd name="T6" fmla="*/ 2147483647 w 2"/>
              <a:gd name="T7" fmla="*/ 0 h 1"/>
              <a:gd name="T8" fmla="*/ 0 w 2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1"/>
              <a:gd name="T17" fmla="*/ 2 w 2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1">
                <a:moveTo>
                  <a:pt x="0" y="0"/>
                </a:moveTo>
                <a:lnTo>
                  <a:pt x="1" y="1"/>
                </a:lnTo>
                <a:lnTo>
                  <a:pt x="2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8" name="Freeform 339"/>
          <p:cNvSpPr>
            <a:spLocks noChangeAspect="1"/>
          </p:cNvSpPr>
          <p:nvPr/>
        </p:nvSpPr>
        <p:spPr bwMode="auto">
          <a:xfrm>
            <a:off x="8037513" y="3769165"/>
            <a:ext cx="41275" cy="44450"/>
          </a:xfrm>
          <a:custGeom>
            <a:avLst/>
            <a:gdLst>
              <a:gd name="T0" fmla="*/ 0 w 3"/>
              <a:gd name="T1" fmla="*/ 0 h 3"/>
              <a:gd name="T2" fmla="*/ 2147483647 w 3"/>
              <a:gd name="T3" fmla="*/ 2147483647 h 3"/>
              <a:gd name="T4" fmla="*/ 2147483647 w 3"/>
              <a:gd name="T5" fmla="*/ 2147483647 h 3"/>
              <a:gd name="T6" fmla="*/ 2147483647 w 3"/>
              <a:gd name="T7" fmla="*/ 2147483647 h 3"/>
              <a:gd name="T8" fmla="*/ 2147483647 w 3"/>
              <a:gd name="T9" fmla="*/ 0 h 3"/>
              <a:gd name="T10" fmla="*/ 0 w 3"/>
              <a:gd name="T11" fmla="*/ 0 h 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"/>
              <a:gd name="T19" fmla="*/ 0 h 3"/>
              <a:gd name="T20" fmla="*/ 3 w 3"/>
              <a:gd name="T21" fmla="*/ 3 h 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" h="3">
                <a:moveTo>
                  <a:pt x="0" y="0"/>
                </a:moveTo>
                <a:lnTo>
                  <a:pt x="2" y="3"/>
                </a:lnTo>
                <a:lnTo>
                  <a:pt x="3" y="2"/>
                </a:lnTo>
                <a:lnTo>
                  <a:pt x="3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9" name="Freeform 340"/>
          <p:cNvSpPr>
            <a:spLocks noChangeAspect="1"/>
          </p:cNvSpPr>
          <p:nvPr/>
        </p:nvSpPr>
        <p:spPr bwMode="auto">
          <a:xfrm>
            <a:off x="8148638" y="3799327"/>
            <a:ext cx="42862" cy="73025"/>
          </a:xfrm>
          <a:custGeom>
            <a:avLst/>
            <a:gdLst>
              <a:gd name="T0" fmla="*/ 0 w 3"/>
              <a:gd name="T1" fmla="*/ 0 h 5"/>
              <a:gd name="T2" fmla="*/ 2147483647 w 3"/>
              <a:gd name="T3" fmla="*/ 2147483647 h 5"/>
              <a:gd name="T4" fmla="*/ 2147483647 w 3"/>
              <a:gd name="T5" fmla="*/ 2147483647 h 5"/>
              <a:gd name="T6" fmla="*/ 0 w 3"/>
              <a:gd name="T7" fmla="*/ 2147483647 h 5"/>
              <a:gd name="T8" fmla="*/ 0 w 3"/>
              <a:gd name="T9" fmla="*/ 2147483647 h 5"/>
              <a:gd name="T10" fmla="*/ 2147483647 w 3"/>
              <a:gd name="T11" fmla="*/ 2147483647 h 5"/>
              <a:gd name="T12" fmla="*/ 2147483647 w 3"/>
              <a:gd name="T13" fmla="*/ 2147483647 h 5"/>
              <a:gd name="T14" fmla="*/ 2147483647 w 3"/>
              <a:gd name="T15" fmla="*/ 2147483647 h 5"/>
              <a:gd name="T16" fmla="*/ 2147483647 w 3"/>
              <a:gd name="T17" fmla="*/ 2147483647 h 5"/>
              <a:gd name="T18" fmla="*/ 2147483647 w 3"/>
              <a:gd name="T19" fmla="*/ 2147483647 h 5"/>
              <a:gd name="T20" fmla="*/ 2147483647 w 3"/>
              <a:gd name="T21" fmla="*/ 2147483647 h 5"/>
              <a:gd name="T22" fmla="*/ 2147483647 w 3"/>
              <a:gd name="T23" fmla="*/ 0 h 5"/>
              <a:gd name="T24" fmla="*/ 0 w 3"/>
              <a:gd name="T25" fmla="*/ 0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"/>
              <a:gd name="T40" fmla="*/ 0 h 5"/>
              <a:gd name="T41" fmla="*/ 3 w 3"/>
              <a:gd name="T42" fmla="*/ 5 h 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" h="5">
                <a:moveTo>
                  <a:pt x="0" y="0"/>
                </a:moveTo>
                <a:lnTo>
                  <a:pt x="1" y="2"/>
                </a:lnTo>
                <a:lnTo>
                  <a:pt x="1" y="3"/>
                </a:lnTo>
                <a:lnTo>
                  <a:pt x="0" y="2"/>
                </a:lnTo>
                <a:lnTo>
                  <a:pt x="0" y="4"/>
                </a:lnTo>
                <a:lnTo>
                  <a:pt x="1" y="4"/>
                </a:lnTo>
                <a:lnTo>
                  <a:pt x="1" y="5"/>
                </a:lnTo>
                <a:lnTo>
                  <a:pt x="2" y="5"/>
                </a:lnTo>
                <a:lnTo>
                  <a:pt x="1" y="3"/>
                </a:lnTo>
                <a:lnTo>
                  <a:pt x="3" y="3"/>
                </a:lnTo>
                <a:lnTo>
                  <a:pt x="2" y="1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0" name="Freeform 341"/>
          <p:cNvSpPr>
            <a:spLocks noChangeAspect="1"/>
          </p:cNvSpPr>
          <p:nvPr/>
        </p:nvSpPr>
        <p:spPr bwMode="auto">
          <a:xfrm>
            <a:off x="8078788" y="3813615"/>
            <a:ext cx="85725" cy="100012"/>
          </a:xfrm>
          <a:custGeom>
            <a:avLst/>
            <a:gdLst>
              <a:gd name="T0" fmla="*/ 2147483647 w 6"/>
              <a:gd name="T1" fmla="*/ 2147483647 h 7"/>
              <a:gd name="T2" fmla="*/ 2147483647 w 6"/>
              <a:gd name="T3" fmla="*/ 2147483647 h 7"/>
              <a:gd name="T4" fmla="*/ 2147483647 w 6"/>
              <a:gd name="T5" fmla="*/ 2147483647 h 7"/>
              <a:gd name="T6" fmla="*/ 2147483647 w 6"/>
              <a:gd name="T7" fmla="*/ 2147483647 h 7"/>
              <a:gd name="T8" fmla="*/ 2147483647 w 6"/>
              <a:gd name="T9" fmla="*/ 2147483647 h 7"/>
              <a:gd name="T10" fmla="*/ 2147483647 w 6"/>
              <a:gd name="T11" fmla="*/ 2147483647 h 7"/>
              <a:gd name="T12" fmla="*/ 2147483647 w 6"/>
              <a:gd name="T13" fmla="*/ 2147483647 h 7"/>
              <a:gd name="T14" fmla="*/ 2147483647 w 6"/>
              <a:gd name="T15" fmla="*/ 2147483647 h 7"/>
              <a:gd name="T16" fmla="*/ 2147483647 w 6"/>
              <a:gd name="T17" fmla="*/ 2147483647 h 7"/>
              <a:gd name="T18" fmla="*/ 2147483647 w 6"/>
              <a:gd name="T19" fmla="*/ 2147483647 h 7"/>
              <a:gd name="T20" fmla="*/ 2147483647 w 6"/>
              <a:gd name="T21" fmla="*/ 2147483647 h 7"/>
              <a:gd name="T22" fmla="*/ 2147483647 w 6"/>
              <a:gd name="T23" fmla="*/ 2147483647 h 7"/>
              <a:gd name="T24" fmla="*/ 2147483647 w 6"/>
              <a:gd name="T25" fmla="*/ 2147483647 h 7"/>
              <a:gd name="T26" fmla="*/ 2147483647 w 6"/>
              <a:gd name="T27" fmla="*/ 2147483647 h 7"/>
              <a:gd name="T28" fmla="*/ 2147483647 w 6"/>
              <a:gd name="T29" fmla="*/ 2147483647 h 7"/>
              <a:gd name="T30" fmla="*/ 2147483647 w 6"/>
              <a:gd name="T31" fmla="*/ 2147483647 h 7"/>
              <a:gd name="T32" fmla="*/ 2147483647 w 6"/>
              <a:gd name="T33" fmla="*/ 2147483647 h 7"/>
              <a:gd name="T34" fmla="*/ 2147483647 w 6"/>
              <a:gd name="T35" fmla="*/ 2147483647 h 7"/>
              <a:gd name="T36" fmla="*/ 0 w 6"/>
              <a:gd name="T37" fmla="*/ 0 h 7"/>
              <a:gd name="T38" fmla="*/ 2147483647 w 6"/>
              <a:gd name="T39" fmla="*/ 2147483647 h 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6"/>
              <a:gd name="T61" fmla="*/ 0 h 7"/>
              <a:gd name="T62" fmla="*/ 6 w 6"/>
              <a:gd name="T63" fmla="*/ 7 h 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6" h="7">
                <a:moveTo>
                  <a:pt x="1" y="3"/>
                </a:moveTo>
                <a:lnTo>
                  <a:pt x="2" y="4"/>
                </a:lnTo>
                <a:lnTo>
                  <a:pt x="2" y="5"/>
                </a:lnTo>
                <a:lnTo>
                  <a:pt x="3" y="7"/>
                </a:lnTo>
                <a:lnTo>
                  <a:pt x="4" y="6"/>
                </a:lnTo>
                <a:lnTo>
                  <a:pt x="3" y="5"/>
                </a:lnTo>
                <a:lnTo>
                  <a:pt x="4" y="5"/>
                </a:lnTo>
                <a:lnTo>
                  <a:pt x="5" y="5"/>
                </a:lnTo>
                <a:lnTo>
                  <a:pt x="6" y="5"/>
                </a:lnTo>
                <a:lnTo>
                  <a:pt x="6" y="4"/>
                </a:lnTo>
                <a:lnTo>
                  <a:pt x="5" y="4"/>
                </a:lnTo>
                <a:lnTo>
                  <a:pt x="5" y="2"/>
                </a:lnTo>
                <a:lnTo>
                  <a:pt x="3" y="4"/>
                </a:lnTo>
                <a:lnTo>
                  <a:pt x="3" y="1"/>
                </a:lnTo>
                <a:lnTo>
                  <a:pt x="2" y="1"/>
                </a:lnTo>
                <a:lnTo>
                  <a:pt x="0" y="0"/>
                </a:lnTo>
                <a:lnTo>
                  <a:pt x="1" y="3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1" name="Freeform 342"/>
          <p:cNvSpPr>
            <a:spLocks noChangeAspect="1"/>
          </p:cNvSpPr>
          <p:nvPr/>
        </p:nvSpPr>
        <p:spPr bwMode="auto">
          <a:xfrm>
            <a:off x="8094663" y="3888227"/>
            <a:ext cx="127000" cy="128588"/>
          </a:xfrm>
          <a:custGeom>
            <a:avLst/>
            <a:gdLst>
              <a:gd name="T0" fmla="*/ 0 w 9"/>
              <a:gd name="T1" fmla="*/ 2147483647 h 9"/>
              <a:gd name="T2" fmla="*/ 2147483647 w 9"/>
              <a:gd name="T3" fmla="*/ 2147483647 h 9"/>
              <a:gd name="T4" fmla="*/ 2147483647 w 9"/>
              <a:gd name="T5" fmla="*/ 2147483647 h 9"/>
              <a:gd name="T6" fmla="*/ 2147483647 w 9"/>
              <a:gd name="T7" fmla="*/ 2147483647 h 9"/>
              <a:gd name="T8" fmla="*/ 2147483647 w 9"/>
              <a:gd name="T9" fmla="*/ 2147483647 h 9"/>
              <a:gd name="T10" fmla="*/ 2147483647 w 9"/>
              <a:gd name="T11" fmla="*/ 2147483647 h 9"/>
              <a:gd name="T12" fmla="*/ 2147483647 w 9"/>
              <a:gd name="T13" fmla="*/ 2147483647 h 9"/>
              <a:gd name="T14" fmla="*/ 2147483647 w 9"/>
              <a:gd name="T15" fmla="*/ 2147483647 h 9"/>
              <a:gd name="T16" fmla="*/ 2147483647 w 9"/>
              <a:gd name="T17" fmla="*/ 2147483647 h 9"/>
              <a:gd name="T18" fmla="*/ 2147483647 w 9"/>
              <a:gd name="T19" fmla="*/ 2147483647 h 9"/>
              <a:gd name="T20" fmla="*/ 2147483647 w 9"/>
              <a:gd name="T21" fmla="*/ 2147483647 h 9"/>
              <a:gd name="T22" fmla="*/ 2147483647 w 9"/>
              <a:gd name="T23" fmla="*/ 2147483647 h 9"/>
              <a:gd name="T24" fmla="*/ 2147483647 w 9"/>
              <a:gd name="T25" fmla="*/ 2147483647 h 9"/>
              <a:gd name="T26" fmla="*/ 2147483647 w 9"/>
              <a:gd name="T27" fmla="*/ 2147483647 h 9"/>
              <a:gd name="T28" fmla="*/ 2147483647 w 9"/>
              <a:gd name="T29" fmla="*/ 2147483647 h 9"/>
              <a:gd name="T30" fmla="*/ 2147483647 w 9"/>
              <a:gd name="T31" fmla="*/ 2147483647 h 9"/>
              <a:gd name="T32" fmla="*/ 2147483647 w 9"/>
              <a:gd name="T33" fmla="*/ 2147483647 h 9"/>
              <a:gd name="T34" fmla="*/ 2147483647 w 9"/>
              <a:gd name="T35" fmla="*/ 0 h 9"/>
              <a:gd name="T36" fmla="*/ 2147483647 w 9"/>
              <a:gd name="T37" fmla="*/ 2147483647 h 9"/>
              <a:gd name="T38" fmla="*/ 2147483647 w 9"/>
              <a:gd name="T39" fmla="*/ 2147483647 h 9"/>
              <a:gd name="T40" fmla="*/ 2147483647 w 9"/>
              <a:gd name="T41" fmla="*/ 2147483647 h 9"/>
              <a:gd name="T42" fmla="*/ 2147483647 w 9"/>
              <a:gd name="T43" fmla="*/ 2147483647 h 9"/>
              <a:gd name="T44" fmla="*/ 2147483647 w 9"/>
              <a:gd name="T45" fmla="*/ 2147483647 h 9"/>
              <a:gd name="T46" fmla="*/ 2147483647 w 9"/>
              <a:gd name="T47" fmla="*/ 2147483647 h 9"/>
              <a:gd name="T48" fmla="*/ 2147483647 w 9"/>
              <a:gd name="T49" fmla="*/ 2147483647 h 9"/>
              <a:gd name="T50" fmla="*/ 0 w 9"/>
              <a:gd name="T51" fmla="*/ 2147483647 h 9"/>
              <a:gd name="T52" fmla="*/ 0 w 9"/>
              <a:gd name="T53" fmla="*/ 2147483647 h 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9"/>
              <a:gd name="T82" fmla="*/ 0 h 9"/>
              <a:gd name="T83" fmla="*/ 9 w 9"/>
              <a:gd name="T84" fmla="*/ 9 h 9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9" h="9">
                <a:moveTo>
                  <a:pt x="0" y="5"/>
                </a:moveTo>
                <a:lnTo>
                  <a:pt x="1" y="6"/>
                </a:lnTo>
                <a:lnTo>
                  <a:pt x="1" y="4"/>
                </a:lnTo>
                <a:lnTo>
                  <a:pt x="2" y="4"/>
                </a:lnTo>
                <a:lnTo>
                  <a:pt x="2" y="5"/>
                </a:lnTo>
                <a:lnTo>
                  <a:pt x="3" y="4"/>
                </a:lnTo>
                <a:lnTo>
                  <a:pt x="4" y="5"/>
                </a:lnTo>
                <a:lnTo>
                  <a:pt x="5" y="5"/>
                </a:lnTo>
                <a:lnTo>
                  <a:pt x="4" y="7"/>
                </a:lnTo>
                <a:lnTo>
                  <a:pt x="7" y="9"/>
                </a:lnTo>
                <a:lnTo>
                  <a:pt x="8" y="8"/>
                </a:lnTo>
                <a:lnTo>
                  <a:pt x="7" y="6"/>
                </a:lnTo>
                <a:lnTo>
                  <a:pt x="7" y="5"/>
                </a:lnTo>
                <a:lnTo>
                  <a:pt x="8" y="7"/>
                </a:lnTo>
                <a:lnTo>
                  <a:pt x="9" y="5"/>
                </a:lnTo>
                <a:lnTo>
                  <a:pt x="8" y="2"/>
                </a:lnTo>
                <a:lnTo>
                  <a:pt x="6" y="0"/>
                </a:lnTo>
                <a:lnTo>
                  <a:pt x="7" y="1"/>
                </a:lnTo>
                <a:lnTo>
                  <a:pt x="6" y="2"/>
                </a:lnTo>
                <a:lnTo>
                  <a:pt x="5" y="2"/>
                </a:lnTo>
                <a:lnTo>
                  <a:pt x="5" y="3"/>
                </a:lnTo>
                <a:lnTo>
                  <a:pt x="4" y="3"/>
                </a:lnTo>
                <a:lnTo>
                  <a:pt x="2" y="3"/>
                </a:lnTo>
                <a:lnTo>
                  <a:pt x="0" y="4"/>
                </a:lnTo>
                <a:lnTo>
                  <a:pt x="0" y="5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2" name="Freeform 343"/>
          <p:cNvSpPr>
            <a:spLocks noChangeAspect="1"/>
          </p:cNvSpPr>
          <p:nvPr/>
        </p:nvSpPr>
        <p:spPr bwMode="auto">
          <a:xfrm>
            <a:off x="8799513" y="4324790"/>
            <a:ext cx="112712" cy="58737"/>
          </a:xfrm>
          <a:custGeom>
            <a:avLst/>
            <a:gdLst>
              <a:gd name="T0" fmla="*/ 0 w 8"/>
              <a:gd name="T1" fmla="*/ 2147483647 h 4"/>
              <a:gd name="T2" fmla="*/ 2147483647 w 8"/>
              <a:gd name="T3" fmla="*/ 2147483647 h 4"/>
              <a:gd name="T4" fmla="*/ 2147483647 w 8"/>
              <a:gd name="T5" fmla="*/ 2147483647 h 4"/>
              <a:gd name="T6" fmla="*/ 2147483647 w 8"/>
              <a:gd name="T7" fmla="*/ 2147483647 h 4"/>
              <a:gd name="T8" fmla="*/ 2147483647 w 8"/>
              <a:gd name="T9" fmla="*/ 2147483647 h 4"/>
              <a:gd name="T10" fmla="*/ 2147483647 w 8"/>
              <a:gd name="T11" fmla="*/ 0 h 4"/>
              <a:gd name="T12" fmla="*/ 2147483647 w 8"/>
              <a:gd name="T13" fmla="*/ 0 h 4"/>
              <a:gd name="T14" fmla="*/ 2147483647 w 8"/>
              <a:gd name="T15" fmla="*/ 2147483647 h 4"/>
              <a:gd name="T16" fmla="*/ 2147483647 w 8"/>
              <a:gd name="T17" fmla="*/ 2147483647 h 4"/>
              <a:gd name="T18" fmla="*/ 2147483647 w 8"/>
              <a:gd name="T19" fmla="*/ 2147483647 h 4"/>
              <a:gd name="T20" fmla="*/ 0 w 8"/>
              <a:gd name="T21" fmla="*/ 2147483647 h 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"/>
              <a:gd name="T34" fmla="*/ 0 h 4"/>
              <a:gd name="T35" fmla="*/ 8 w 8"/>
              <a:gd name="T36" fmla="*/ 4 h 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" h="4">
                <a:moveTo>
                  <a:pt x="0" y="2"/>
                </a:moveTo>
                <a:lnTo>
                  <a:pt x="2" y="4"/>
                </a:lnTo>
                <a:lnTo>
                  <a:pt x="4" y="4"/>
                </a:lnTo>
                <a:lnTo>
                  <a:pt x="7" y="3"/>
                </a:lnTo>
                <a:lnTo>
                  <a:pt x="8" y="1"/>
                </a:lnTo>
                <a:lnTo>
                  <a:pt x="8" y="0"/>
                </a:lnTo>
                <a:lnTo>
                  <a:pt x="6" y="0"/>
                </a:lnTo>
                <a:lnTo>
                  <a:pt x="7" y="1"/>
                </a:lnTo>
                <a:lnTo>
                  <a:pt x="6" y="1"/>
                </a:lnTo>
                <a:lnTo>
                  <a:pt x="5" y="2"/>
                </a:lnTo>
                <a:lnTo>
                  <a:pt x="0" y="2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3" name="Freeform 344"/>
          <p:cNvSpPr>
            <a:spLocks noChangeAspect="1"/>
          </p:cNvSpPr>
          <p:nvPr/>
        </p:nvSpPr>
        <p:spPr bwMode="auto">
          <a:xfrm>
            <a:off x="8758238" y="4253352"/>
            <a:ext cx="14287" cy="1588"/>
          </a:xfrm>
          <a:custGeom>
            <a:avLst/>
            <a:gdLst>
              <a:gd name="T0" fmla="*/ 0 w 1"/>
              <a:gd name="T1" fmla="*/ 0 h 1588"/>
              <a:gd name="T2" fmla="*/ 2147483647 w 1"/>
              <a:gd name="T3" fmla="*/ 0 h 1588"/>
              <a:gd name="T4" fmla="*/ 0 w 1"/>
              <a:gd name="T5" fmla="*/ 0 h 1588"/>
              <a:gd name="T6" fmla="*/ 0 60000 65536"/>
              <a:gd name="T7" fmla="*/ 0 60000 65536"/>
              <a:gd name="T8" fmla="*/ 0 60000 65536"/>
              <a:gd name="T9" fmla="*/ 0 w 1"/>
              <a:gd name="T10" fmla="*/ 0 h 1588"/>
              <a:gd name="T11" fmla="*/ 1 w 1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" h="1588">
                <a:moveTo>
                  <a:pt x="0" y="0"/>
                </a:moveTo>
                <a:lnTo>
                  <a:pt x="1" y="0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4" name="Freeform 345"/>
          <p:cNvSpPr>
            <a:spLocks noChangeAspect="1"/>
          </p:cNvSpPr>
          <p:nvPr/>
        </p:nvSpPr>
        <p:spPr bwMode="auto">
          <a:xfrm>
            <a:off x="8872538" y="4267640"/>
            <a:ext cx="55562" cy="73025"/>
          </a:xfrm>
          <a:custGeom>
            <a:avLst/>
            <a:gdLst>
              <a:gd name="T0" fmla="*/ 0 w 4"/>
              <a:gd name="T1" fmla="*/ 0 h 5"/>
              <a:gd name="T2" fmla="*/ 2147483647 w 4"/>
              <a:gd name="T3" fmla="*/ 2147483647 h 5"/>
              <a:gd name="T4" fmla="*/ 2147483647 w 4"/>
              <a:gd name="T5" fmla="*/ 2147483647 h 5"/>
              <a:gd name="T6" fmla="*/ 2147483647 w 4"/>
              <a:gd name="T7" fmla="*/ 2147483647 h 5"/>
              <a:gd name="T8" fmla="*/ 2147483647 w 4"/>
              <a:gd name="T9" fmla="*/ 2147483647 h 5"/>
              <a:gd name="T10" fmla="*/ 0 w 4"/>
              <a:gd name="T11" fmla="*/ 0 h 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"/>
              <a:gd name="T19" fmla="*/ 0 h 5"/>
              <a:gd name="T20" fmla="*/ 4 w 4"/>
              <a:gd name="T21" fmla="*/ 5 h 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" h="5">
                <a:moveTo>
                  <a:pt x="0" y="0"/>
                </a:moveTo>
                <a:lnTo>
                  <a:pt x="3" y="3"/>
                </a:lnTo>
                <a:lnTo>
                  <a:pt x="4" y="5"/>
                </a:lnTo>
                <a:lnTo>
                  <a:pt x="4" y="3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solidFill>
            <a:srgbClr val="B2B2B2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5" name="Freeform 346"/>
          <p:cNvSpPr>
            <a:spLocks noChangeAspect="1"/>
          </p:cNvSpPr>
          <p:nvPr/>
        </p:nvSpPr>
        <p:spPr bwMode="auto">
          <a:xfrm>
            <a:off x="8305800" y="4543865"/>
            <a:ext cx="26988" cy="14287"/>
          </a:xfrm>
          <a:custGeom>
            <a:avLst/>
            <a:gdLst>
              <a:gd name="T0" fmla="*/ 0 w 2"/>
              <a:gd name="T1" fmla="*/ 2147483647 h 1"/>
              <a:gd name="T2" fmla="*/ 2147483647 w 2"/>
              <a:gd name="T3" fmla="*/ 2147483647 h 1"/>
              <a:gd name="T4" fmla="*/ 2147483647 w 2"/>
              <a:gd name="T5" fmla="*/ 0 h 1"/>
              <a:gd name="T6" fmla="*/ 2147483647 w 2"/>
              <a:gd name="T7" fmla="*/ 0 h 1"/>
              <a:gd name="T8" fmla="*/ 0 w 2"/>
              <a:gd name="T9" fmla="*/ 0 h 1"/>
              <a:gd name="T10" fmla="*/ 0 w 2"/>
              <a:gd name="T11" fmla="*/ 2147483647 h 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"/>
              <a:gd name="T19" fmla="*/ 0 h 1"/>
              <a:gd name="T20" fmla="*/ 2 w 2"/>
              <a:gd name="T21" fmla="*/ 1 h 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" h="1">
                <a:moveTo>
                  <a:pt x="0" y="1"/>
                </a:moveTo>
                <a:lnTo>
                  <a:pt x="1" y="1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" name="Freeform 347"/>
          <p:cNvSpPr>
            <a:spLocks noChangeAspect="1"/>
          </p:cNvSpPr>
          <p:nvPr/>
        </p:nvSpPr>
        <p:spPr bwMode="auto">
          <a:xfrm>
            <a:off x="8139113" y="4456552"/>
            <a:ext cx="95250" cy="58738"/>
          </a:xfrm>
          <a:custGeom>
            <a:avLst/>
            <a:gdLst>
              <a:gd name="T0" fmla="*/ 0 w 7"/>
              <a:gd name="T1" fmla="*/ 2147483647 h 4"/>
              <a:gd name="T2" fmla="*/ 2147483647 w 7"/>
              <a:gd name="T3" fmla="*/ 2147483647 h 4"/>
              <a:gd name="T4" fmla="*/ 2147483647 w 7"/>
              <a:gd name="T5" fmla="*/ 2147483647 h 4"/>
              <a:gd name="T6" fmla="*/ 2147483647 w 7"/>
              <a:gd name="T7" fmla="*/ 0 h 4"/>
              <a:gd name="T8" fmla="*/ 2147483647 w 7"/>
              <a:gd name="T9" fmla="*/ 0 h 4"/>
              <a:gd name="T10" fmla="*/ 2147483647 w 7"/>
              <a:gd name="T11" fmla="*/ 2147483647 h 4"/>
              <a:gd name="T12" fmla="*/ 0 w 7"/>
              <a:gd name="T13" fmla="*/ 2147483647 h 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4"/>
              <a:gd name="T23" fmla="*/ 7 w 7"/>
              <a:gd name="T24" fmla="*/ 4 h 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4">
                <a:moveTo>
                  <a:pt x="0" y="4"/>
                </a:moveTo>
                <a:lnTo>
                  <a:pt x="2" y="3"/>
                </a:lnTo>
                <a:lnTo>
                  <a:pt x="3" y="1"/>
                </a:lnTo>
                <a:lnTo>
                  <a:pt x="7" y="0"/>
                </a:lnTo>
                <a:lnTo>
                  <a:pt x="3" y="0"/>
                </a:lnTo>
                <a:lnTo>
                  <a:pt x="1" y="2"/>
                </a:lnTo>
                <a:lnTo>
                  <a:pt x="0" y="4"/>
                </a:lnTo>
              </a:path>
            </a:pathLst>
          </a:custGeom>
          <a:solidFill>
            <a:srgbClr val="48822C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7" name="Rectangle 348"/>
          <p:cNvSpPr>
            <a:spLocks noChangeArrowheads="1"/>
          </p:cNvSpPr>
          <p:nvPr/>
        </p:nvSpPr>
        <p:spPr bwMode="auto">
          <a:xfrm>
            <a:off x="4422250" y="824352"/>
            <a:ext cx="1143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0" algn="l"/>
              </a:tabLst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REINO UNIDO / HOLANDA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0" algn="l"/>
              </a:tabLst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UNIVERSITY OF LIVERPOOL ONLINE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" name="Rectangle 349"/>
          <p:cNvSpPr>
            <a:spLocks noChangeArrowheads="1"/>
          </p:cNvSpPr>
          <p:nvPr/>
        </p:nvSpPr>
        <p:spPr bwMode="auto">
          <a:xfrm>
            <a:off x="5657190" y="1357752"/>
            <a:ext cx="19050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SUÍÇA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GLION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INSTITUTE OF HIGHER EDUCATION (“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GLION”) and LES ROCHES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INTERNATIONAL SCHOOL OF HOTEL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MANAGEMENT SCHOOL</a:t>
            </a:r>
          </a:p>
        </p:txBody>
      </p:sp>
      <p:sp>
        <p:nvSpPr>
          <p:cNvPr id="719" name="Rectangle 350"/>
          <p:cNvSpPr>
            <a:spLocks noChangeArrowheads="1"/>
          </p:cNvSpPr>
          <p:nvPr/>
        </p:nvSpPr>
        <p:spPr bwMode="auto">
          <a:xfrm>
            <a:off x="2446310" y="824352"/>
            <a:ext cx="167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FRANÇA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ÉCOLE SUPÉRIEURE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DU COMMERCE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EXTÉRIEUR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(“ESCE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”), ÉCOLE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CENTRALE D’ELECTRONIQUE (ECE) and INSTITUT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FRANÇAIS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DE GESTION (“IFG”)</a:t>
            </a:r>
          </a:p>
        </p:txBody>
      </p:sp>
      <p:sp>
        <p:nvSpPr>
          <p:cNvPr id="720" name="Rectangle 351"/>
          <p:cNvSpPr>
            <a:spLocks noChangeArrowheads="1"/>
          </p:cNvSpPr>
          <p:nvPr/>
        </p:nvSpPr>
        <p:spPr bwMode="auto">
          <a:xfrm>
            <a:off x="0" y="5396352"/>
            <a:ext cx="24384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b="1" dirty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CHILE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DE LAS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AM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É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RICAS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(“UDLA”)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ANDR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É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BELLO (“UNAB”)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INSTITUTO PROFESIONAL AIEP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DEL VIÑA DEL MAR (UVM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ctangle 352"/>
          <p:cNvSpPr>
            <a:spLocks noChangeArrowheads="1"/>
          </p:cNvSpPr>
          <p:nvPr/>
        </p:nvSpPr>
        <p:spPr bwMode="auto">
          <a:xfrm>
            <a:off x="76200" y="2653152"/>
            <a:ext cx="1600200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MÉXICO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DEL VALLE DE MÉXICO (“UVM”) , UNIVERSIDAD DEL DESARROLLO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PROFESIONAL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(“UNIDEP”) and UNIVERSIDAD TECNOLÓGICA DE MÉXICO (UNITEC)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2" name="Rectangle 353"/>
          <p:cNvSpPr>
            <a:spLocks noChangeArrowheads="1"/>
          </p:cNvSpPr>
          <p:nvPr/>
        </p:nvSpPr>
        <p:spPr bwMode="auto">
          <a:xfrm>
            <a:off x="2890448" y="3084989"/>
            <a:ext cx="106521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63500" algn="l"/>
              </a:tabLst>
              <a:defRPr/>
            </a:pPr>
            <a:r>
              <a:rPr lang="en-US" sz="700" b="1" dirty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BALTIMORE, MD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tabLst>
                <a:tab pos="63500" algn="l"/>
              </a:tabLst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WORLDWIDE HEADQUARTERS</a:t>
            </a:r>
          </a:p>
        </p:txBody>
      </p:sp>
      <p:sp>
        <p:nvSpPr>
          <p:cNvPr id="723" name="Rectangle 354"/>
          <p:cNvSpPr>
            <a:spLocks noChangeArrowheads="1"/>
          </p:cNvSpPr>
          <p:nvPr/>
        </p:nvSpPr>
        <p:spPr bwMode="auto">
          <a:xfrm>
            <a:off x="3636570" y="1389479"/>
            <a:ext cx="1981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pt-BR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ESPANHA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EUROPEA DE MADRID (“UEM”) , INSTITUTE FOR EXECUTIVE DEVELOPMENT (“IEDE”), CENTRO SUPERIOR DE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EDIFICACIÓN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(“CSE”) and LES ROCHES - MARBELLA</a:t>
            </a:r>
          </a:p>
        </p:txBody>
      </p:sp>
      <p:sp>
        <p:nvSpPr>
          <p:cNvPr id="724" name="Rectangle 355"/>
          <p:cNvSpPr>
            <a:spLocks noChangeArrowheads="1"/>
          </p:cNvSpPr>
          <p:nvPr/>
        </p:nvSpPr>
        <p:spPr bwMode="auto">
          <a:xfrm>
            <a:off x="76200" y="1744467"/>
            <a:ext cx="14478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ESTADOS UNIDOS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WALDEN UNIVERSITY, KENDALL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COLLEGE, NEWSCHOOL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ARCHITECTURE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DESIGN, NATIONAL HISPANIC UNIVERSITY and SANTA FE UNIVERSITY OF ART AND DESIGN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25" name="Rectangle 356"/>
          <p:cNvSpPr>
            <a:spLocks noChangeArrowheads="1"/>
          </p:cNvSpPr>
          <p:nvPr/>
        </p:nvSpPr>
        <p:spPr bwMode="auto">
          <a:xfrm>
            <a:off x="76200" y="4862952"/>
            <a:ext cx="2438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b="1" dirty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PERU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PERUANA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DE CIENCIAS APLICADAS (“UPC”)  and UNIVERSIDAD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PRIVADA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 DEL NORTE (“UPN”) </a:t>
            </a:r>
          </a:p>
        </p:txBody>
      </p:sp>
      <p:sp>
        <p:nvSpPr>
          <p:cNvPr id="726" name="Rectangle 357"/>
          <p:cNvSpPr>
            <a:spLocks noChangeArrowheads="1"/>
          </p:cNvSpPr>
          <p:nvPr/>
        </p:nvSpPr>
        <p:spPr bwMode="auto">
          <a:xfrm>
            <a:off x="152400" y="4481952"/>
            <a:ext cx="1809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EQUADOR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DE LAS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AM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É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RICAS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(“UDLA”)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endParaRPr lang="en-US" sz="700" dirty="0">
              <a:solidFill>
                <a:srgbClr val="5F606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27" name="Rectangle 358"/>
          <p:cNvSpPr>
            <a:spLocks noChangeArrowheads="1"/>
          </p:cNvSpPr>
          <p:nvPr/>
        </p:nvSpPr>
        <p:spPr bwMode="auto">
          <a:xfrm>
            <a:off x="3962400" y="4100952"/>
            <a:ext cx="1066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CHIPRE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EUROPEAN UNIVERSITY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CYPRUS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8" name="Rectangle 359"/>
          <p:cNvSpPr>
            <a:spLocks noChangeArrowheads="1"/>
          </p:cNvSpPr>
          <p:nvPr/>
        </p:nvSpPr>
        <p:spPr bwMode="auto">
          <a:xfrm>
            <a:off x="7467600" y="824352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</a:pPr>
            <a:r>
              <a:rPr lang="en-US" sz="700" b="1" dirty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CHINA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LES ROCHES JIN JIANG INTERNATIONAL HOTEL MANAGEMENT COLLEGE, HUNAN INTERNATIONAL ECONOMICS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UNIVERSITY (“HIEU),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SICHUAN TIANYI UNIVERSITY and </a:t>
            </a:r>
            <a:r>
              <a:rPr lang="en-US" sz="700" dirty="0" err="1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Xi’AN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 JIAOTONG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- LIVERPOOL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UNIVERSITY</a:t>
            </a:r>
          </a:p>
        </p:txBody>
      </p:sp>
      <p:sp>
        <p:nvSpPr>
          <p:cNvPr id="729" name="Rectangle 360"/>
          <p:cNvSpPr>
            <a:spLocks noChangeArrowheads="1"/>
          </p:cNvSpPr>
          <p:nvPr/>
        </p:nvSpPr>
        <p:spPr bwMode="auto">
          <a:xfrm>
            <a:off x="5743919" y="824352"/>
            <a:ext cx="164589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tabLst>
                <a:tab pos="0" algn="l"/>
              </a:tabLst>
            </a:pPr>
            <a:r>
              <a:rPr lang="pt-BR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ALEMANHA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0" algn="l"/>
              </a:tabLst>
              <a:defRPr/>
            </a:pPr>
            <a:r>
              <a:rPr lang="en-US" sz="700" dirty="0" err="1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BiTS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 - BUSINESS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AND INFORMATION TECHNOLOGY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SCHOOL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0" algn="l"/>
              </a:tabLst>
              <a:defRPr/>
            </a:pPr>
            <a:r>
              <a:rPr lang="pt-BR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BTK GROUP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0" name="Rectangle 361"/>
          <p:cNvSpPr>
            <a:spLocks noChangeArrowheads="1"/>
          </p:cNvSpPr>
          <p:nvPr/>
        </p:nvSpPr>
        <p:spPr bwMode="auto">
          <a:xfrm>
            <a:off x="3657600" y="5294060"/>
            <a:ext cx="2290762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BRASIL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UNIVERSIDADE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ANHEMBI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MORUMBI,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UNIVERSIDADE POTIGUAR (“</a:t>
            </a:r>
            <a:r>
              <a:rPr lang="en-US" sz="700" dirty="0" err="1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UnP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”), UNIVERSIDADE SALVADOR (UNIFACS), BUSINESS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SCHOOL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SÃO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PAULO, CENTRO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UNIVERSITÁRIO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DO NORTE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(“</a:t>
            </a:r>
            <a:r>
              <a:rPr lang="en-US" sz="700" dirty="0" err="1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UniNorte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”), ESADE</a:t>
            </a:r>
            <a:r>
              <a:rPr lang="pt-BR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 and INSTITUTO BRASILEIRO DE MEDICINA DE REABILITAÇÃO (“Uni IBMR”), CENTRO UNIVERSITARIO RITTER DOS REIS (Uni </a:t>
            </a:r>
            <a:r>
              <a:rPr lang="pt-BR" sz="700" dirty="0" err="1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Ritter</a:t>
            </a:r>
            <a:r>
              <a:rPr lang="pt-BR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), CEDEPE BUSINESS SCHOOL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1" name="Rectangle 362"/>
          <p:cNvSpPr>
            <a:spLocks noChangeArrowheads="1"/>
          </p:cNvSpPr>
          <p:nvPr/>
        </p:nvSpPr>
        <p:spPr bwMode="auto">
          <a:xfrm>
            <a:off x="0" y="3567552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AMERICA CENTRAL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INTERAMERICANA, UNIVERSIDAD LATINOAMERICANA DE CIENCIA Y TECNOLOGÍA (“ULACIT”),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TECNOLÓGICA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CENTROAMERICANA (“UNITEC”) , UNIVERSIDAD AMERICANA and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UNIVERSIDAD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LATINA </a:t>
            </a:r>
          </a:p>
        </p:txBody>
      </p:sp>
      <p:sp>
        <p:nvSpPr>
          <p:cNvPr id="732" name="Freeform 363"/>
          <p:cNvSpPr>
            <a:spLocks/>
          </p:cNvSpPr>
          <p:nvPr/>
        </p:nvSpPr>
        <p:spPr bwMode="auto">
          <a:xfrm>
            <a:off x="5754688" y="3110352"/>
            <a:ext cx="36512" cy="19050"/>
          </a:xfrm>
          <a:custGeom>
            <a:avLst/>
            <a:gdLst>
              <a:gd name="T0" fmla="*/ 0 w 6"/>
              <a:gd name="T1" fmla="*/ 2147483647 h 3"/>
              <a:gd name="T2" fmla="*/ 0 w 6"/>
              <a:gd name="T3" fmla="*/ 2147483647 h 3"/>
              <a:gd name="T4" fmla="*/ 2147483647 w 6"/>
              <a:gd name="T5" fmla="*/ 2147483647 h 3"/>
              <a:gd name="T6" fmla="*/ 2147483647 w 6"/>
              <a:gd name="T7" fmla="*/ 0 h 3"/>
              <a:gd name="T8" fmla="*/ 2147483647 w 6"/>
              <a:gd name="T9" fmla="*/ 2147483647 h 3"/>
              <a:gd name="T10" fmla="*/ 2147483647 w 6"/>
              <a:gd name="T11" fmla="*/ 0 h 3"/>
              <a:gd name="T12" fmla="*/ 0 w 6"/>
              <a:gd name="T13" fmla="*/ 2147483647 h 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"/>
              <a:gd name="T22" fmla="*/ 0 h 3"/>
              <a:gd name="T23" fmla="*/ 6 w 6"/>
              <a:gd name="T24" fmla="*/ 3 h 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" h="3">
                <a:moveTo>
                  <a:pt x="0" y="1"/>
                </a:moveTo>
                <a:lnTo>
                  <a:pt x="0" y="2"/>
                </a:lnTo>
                <a:lnTo>
                  <a:pt x="5" y="3"/>
                </a:lnTo>
                <a:lnTo>
                  <a:pt x="6" y="0"/>
                </a:lnTo>
                <a:lnTo>
                  <a:pt x="3" y="1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3" name="Rectangle 364"/>
          <p:cNvSpPr>
            <a:spLocks noChangeArrowheads="1"/>
          </p:cNvSpPr>
          <p:nvPr/>
        </p:nvSpPr>
        <p:spPr bwMode="auto">
          <a:xfrm>
            <a:off x="4114800" y="4558152"/>
            <a:ext cx="9906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TURQUIA 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ISTANBUL BILGI UNIVERSITY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defRPr/>
            </a:pP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4" name="Rectangle 365"/>
          <p:cNvSpPr>
            <a:spLocks noChangeArrowheads="1"/>
          </p:cNvSpPr>
          <p:nvPr/>
        </p:nvSpPr>
        <p:spPr bwMode="auto">
          <a:xfrm>
            <a:off x="8229600" y="3719952"/>
            <a:ext cx="83820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MALÁSIA &amp; INDONÉSIA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INTI EDUCATION GROUP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5" name="Rectangle 366"/>
          <p:cNvSpPr>
            <a:spLocks noChangeArrowheads="1"/>
          </p:cNvSpPr>
          <p:nvPr/>
        </p:nvSpPr>
        <p:spPr bwMode="auto">
          <a:xfrm>
            <a:off x="6172200" y="5237999"/>
            <a:ext cx="1828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AUSTRÁLIA 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BLUE 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MOUNTAINS INTERNATIONAL HOTEL MANAGEMENT SCHOOL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and AUSTRALIAN INTERNATIONAL HOTEL SCHOOL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6" name="TextBox 367"/>
          <p:cNvSpPr txBox="1">
            <a:spLocks noChangeArrowheads="1"/>
          </p:cNvSpPr>
          <p:nvPr/>
        </p:nvSpPr>
        <p:spPr bwMode="auto">
          <a:xfrm>
            <a:off x="3641269" y="2582442"/>
            <a:ext cx="1143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ITÁLIA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DOMUS ACADEMY and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NUOVA </a:t>
            </a:r>
            <a:r>
              <a:rPr lang="en-US" sz="700" dirty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ACCADEMIA DI BELLE ARTI (“NABA</a:t>
            </a: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”)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7" name="Freeform 149"/>
          <p:cNvSpPr>
            <a:spLocks/>
          </p:cNvSpPr>
          <p:nvPr/>
        </p:nvSpPr>
        <p:spPr bwMode="auto">
          <a:xfrm>
            <a:off x="4591050" y="3096065"/>
            <a:ext cx="307975" cy="258762"/>
          </a:xfrm>
          <a:custGeom>
            <a:avLst/>
            <a:gdLst>
              <a:gd name="T0" fmla="*/ 2147483647 w 22"/>
              <a:gd name="T1" fmla="*/ 2147483647 h 18"/>
              <a:gd name="T2" fmla="*/ 2147483647 w 22"/>
              <a:gd name="T3" fmla="*/ 2147483647 h 18"/>
              <a:gd name="T4" fmla="*/ 2147483647 w 22"/>
              <a:gd name="T5" fmla="*/ 2147483647 h 18"/>
              <a:gd name="T6" fmla="*/ 2147483647 w 22"/>
              <a:gd name="T7" fmla="*/ 2147483647 h 18"/>
              <a:gd name="T8" fmla="*/ 2147483647 w 22"/>
              <a:gd name="T9" fmla="*/ 2147483647 h 18"/>
              <a:gd name="T10" fmla="*/ 2147483647 w 22"/>
              <a:gd name="T11" fmla="*/ 2147483647 h 18"/>
              <a:gd name="T12" fmla="*/ 2147483647 w 22"/>
              <a:gd name="T13" fmla="*/ 2147483647 h 18"/>
              <a:gd name="T14" fmla="*/ 2147483647 w 22"/>
              <a:gd name="T15" fmla="*/ 2147483647 h 18"/>
              <a:gd name="T16" fmla="*/ 0 w 22"/>
              <a:gd name="T17" fmla="*/ 2147483647 h 18"/>
              <a:gd name="T18" fmla="*/ 2147483647 w 22"/>
              <a:gd name="T19" fmla="*/ 2147483647 h 18"/>
              <a:gd name="T20" fmla="*/ 2147483647 w 22"/>
              <a:gd name="T21" fmla="*/ 2147483647 h 18"/>
              <a:gd name="T22" fmla="*/ 2147483647 w 22"/>
              <a:gd name="T23" fmla="*/ 2147483647 h 18"/>
              <a:gd name="T24" fmla="*/ 2147483647 w 22"/>
              <a:gd name="T25" fmla="*/ 2147483647 h 18"/>
              <a:gd name="T26" fmla="*/ 2147483647 w 22"/>
              <a:gd name="T27" fmla="*/ 2147483647 h 18"/>
              <a:gd name="T28" fmla="*/ 2147483647 w 22"/>
              <a:gd name="T29" fmla="*/ 2147483647 h 18"/>
              <a:gd name="T30" fmla="*/ 2147483647 w 22"/>
              <a:gd name="T31" fmla="*/ 2147483647 h 18"/>
              <a:gd name="T32" fmla="*/ 2147483647 w 22"/>
              <a:gd name="T33" fmla="*/ 0 h 18"/>
              <a:gd name="T34" fmla="*/ 2147483647 w 22"/>
              <a:gd name="T35" fmla="*/ 0 h 18"/>
              <a:gd name="T36" fmla="*/ 2147483647 w 22"/>
              <a:gd name="T37" fmla="*/ 2147483647 h 18"/>
              <a:gd name="T38" fmla="*/ 2147483647 w 22"/>
              <a:gd name="T39" fmla="*/ 2147483647 h 18"/>
              <a:gd name="T40" fmla="*/ 2147483647 w 22"/>
              <a:gd name="T41" fmla="*/ 2147483647 h 18"/>
              <a:gd name="T42" fmla="*/ 2147483647 w 22"/>
              <a:gd name="T43" fmla="*/ 2147483647 h 1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2"/>
              <a:gd name="T67" fmla="*/ 0 h 18"/>
              <a:gd name="T68" fmla="*/ 22 w 22"/>
              <a:gd name="T69" fmla="*/ 18 h 1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2" h="18">
                <a:moveTo>
                  <a:pt x="21" y="2"/>
                </a:moveTo>
                <a:lnTo>
                  <a:pt x="22" y="8"/>
                </a:lnTo>
                <a:lnTo>
                  <a:pt x="17" y="9"/>
                </a:lnTo>
                <a:lnTo>
                  <a:pt x="17" y="10"/>
                </a:lnTo>
                <a:lnTo>
                  <a:pt x="14" y="13"/>
                </a:lnTo>
                <a:lnTo>
                  <a:pt x="9" y="14"/>
                </a:lnTo>
                <a:lnTo>
                  <a:pt x="8" y="15"/>
                </a:lnTo>
                <a:lnTo>
                  <a:pt x="8" y="18"/>
                </a:lnTo>
                <a:lnTo>
                  <a:pt x="0" y="18"/>
                </a:lnTo>
                <a:lnTo>
                  <a:pt x="3" y="16"/>
                </a:lnTo>
                <a:lnTo>
                  <a:pt x="6" y="13"/>
                </a:lnTo>
                <a:lnTo>
                  <a:pt x="6" y="12"/>
                </a:lnTo>
                <a:lnTo>
                  <a:pt x="6" y="10"/>
                </a:lnTo>
                <a:lnTo>
                  <a:pt x="7" y="7"/>
                </a:lnTo>
                <a:lnTo>
                  <a:pt x="9" y="6"/>
                </a:lnTo>
                <a:lnTo>
                  <a:pt x="12" y="4"/>
                </a:lnTo>
                <a:lnTo>
                  <a:pt x="14" y="0"/>
                </a:lnTo>
                <a:lnTo>
                  <a:pt x="16" y="2"/>
                </a:lnTo>
                <a:lnTo>
                  <a:pt x="19" y="1"/>
                </a:lnTo>
                <a:lnTo>
                  <a:pt x="20" y="2"/>
                </a:lnTo>
                <a:lnTo>
                  <a:pt x="21" y="2"/>
                </a:lnTo>
              </a:path>
            </a:pathLst>
          </a:custGeom>
          <a:solidFill>
            <a:srgbClr val="B4CC95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8" name="Freeform 72"/>
          <p:cNvSpPr>
            <a:spLocks/>
          </p:cNvSpPr>
          <p:nvPr/>
        </p:nvSpPr>
        <p:spPr bwMode="auto">
          <a:xfrm>
            <a:off x="4479925" y="3354827"/>
            <a:ext cx="223838" cy="203200"/>
          </a:xfrm>
          <a:custGeom>
            <a:avLst/>
            <a:gdLst>
              <a:gd name="T0" fmla="*/ 2147483647 w 16"/>
              <a:gd name="T1" fmla="*/ 0 h 14"/>
              <a:gd name="T2" fmla="*/ 2147483647 w 16"/>
              <a:gd name="T3" fmla="*/ 2147483647 h 14"/>
              <a:gd name="T4" fmla="*/ 2147483647 w 16"/>
              <a:gd name="T5" fmla="*/ 2147483647 h 14"/>
              <a:gd name="T6" fmla="*/ 2147483647 w 16"/>
              <a:gd name="T7" fmla="*/ 2147483647 h 14"/>
              <a:gd name="T8" fmla="*/ 2147483647 w 16"/>
              <a:gd name="T9" fmla="*/ 2147483647 h 14"/>
              <a:gd name="T10" fmla="*/ 2147483647 w 16"/>
              <a:gd name="T11" fmla="*/ 2147483647 h 14"/>
              <a:gd name="T12" fmla="*/ 2147483647 w 16"/>
              <a:gd name="T13" fmla="*/ 2147483647 h 14"/>
              <a:gd name="T14" fmla="*/ 2147483647 w 16"/>
              <a:gd name="T15" fmla="*/ 2147483647 h 14"/>
              <a:gd name="T16" fmla="*/ 0 w 16"/>
              <a:gd name="T17" fmla="*/ 2147483647 h 14"/>
              <a:gd name="T18" fmla="*/ 0 w 16"/>
              <a:gd name="T19" fmla="*/ 2147483647 h 14"/>
              <a:gd name="T20" fmla="*/ 2147483647 w 16"/>
              <a:gd name="T21" fmla="*/ 2147483647 h 14"/>
              <a:gd name="T22" fmla="*/ 2147483647 w 16"/>
              <a:gd name="T23" fmla="*/ 2147483647 h 14"/>
              <a:gd name="T24" fmla="*/ 2147483647 w 16"/>
              <a:gd name="T25" fmla="*/ 2147483647 h 14"/>
              <a:gd name="T26" fmla="*/ 2147483647 w 16"/>
              <a:gd name="T27" fmla="*/ 0 h 14"/>
              <a:gd name="T28" fmla="*/ 2147483647 w 16"/>
              <a:gd name="T29" fmla="*/ 0 h 1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"/>
              <a:gd name="T46" fmla="*/ 0 h 14"/>
              <a:gd name="T47" fmla="*/ 16 w 16"/>
              <a:gd name="T48" fmla="*/ 14 h 1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" h="14">
                <a:moveTo>
                  <a:pt x="16" y="0"/>
                </a:moveTo>
                <a:lnTo>
                  <a:pt x="16" y="1"/>
                </a:lnTo>
                <a:lnTo>
                  <a:pt x="16" y="3"/>
                </a:lnTo>
                <a:lnTo>
                  <a:pt x="10" y="3"/>
                </a:lnTo>
                <a:lnTo>
                  <a:pt x="10" y="8"/>
                </a:lnTo>
                <a:lnTo>
                  <a:pt x="7" y="10"/>
                </a:lnTo>
                <a:lnTo>
                  <a:pt x="7" y="13"/>
                </a:lnTo>
                <a:lnTo>
                  <a:pt x="1" y="13"/>
                </a:lnTo>
                <a:lnTo>
                  <a:pt x="0" y="14"/>
                </a:lnTo>
                <a:lnTo>
                  <a:pt x="0" y="12"/>
                </a:lnTo>
                <a:lnTo>
                  <a:pt x="4" y="6"/>
                </a:lnTo>
                <a:lnTo>
                  <a:pt x="5" y="3"/>
                </a:lnTo>
                <a:lnTo>
                  <a:pt x="6" y="2"/>
                </a:lnTo>
                <a:lnTo>
                  <a:pt x="8" y="0"/>
                </a:lnTo>
                <a:lnTo>
                  <a:pt x="16" y="0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9" name="Rectangle 353"/>
          <p:cNvSpPr>
            <a:spLocks noChangeArrowheads="1"/>
          </p:cNvSpPr>
          <p:nvPr/>
        </p:nvSpPr>
        <p:spPr bwMode="auto">
          <a:xfrm>
            <a:off x="3373464" y="3507769"/>
            <a:ext cx="106521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63500" algn="l"/>
              </a:tabLst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MARROCOS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buFont typeface="Symbol" pitchFamily="18" charset="2"/>
              <a:buNone/>
              <a:tabLst>
                <a:tab pos="63500" algn="l"/>
              </a:tabLst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L’UNIVERSITE INTERNATIONALE de CASABLANCA (UIC)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0" name="Rectangle 353"/>
          <p:cNvSpPr>
            <a:spLocks noChangeArrowheads="1"/>
          </p:cNvSpPr>
          <p:nvPr/>
        </p:nvSpPr>
        <p:spPr bwMode="auto">
          <a:xfrm>
            <a:off x="5943600" y="4294309"/>
            <a:ext cx="914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63500" algn="l"/>
              </a:tabLst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ARÁBIA SAUDITA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63500" algn="l"/>
              </a:tabLst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RIYADH POLYTECHNIC INSTITUTE (RPI)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1" name="Rectangle 365"/>
          <p:cNvSpPr>
            <a:spLocks noChangeArrowheads="1"/>
          </p:cNvSpPr>
          <p:nvPr/>
        </p:nvSpPr>
        <p:spPr bwMode="auto">
          <a:xfrm>
            <a:off x="8305800" y="3034152"/>
            <a:ext cx="8382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JAPÃO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ST. THOMAS UNIVERSITY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2" name="Freeform 34"/>
          <p:cNvSpPr>
            <a:spLocks/>
          </p:cNvSpPr>
          <p:nvPr/>
        </p:nvSpPr>
        <p:spPr bwMode="auto">
          <a:xfrm>
            <a:off x="7196328" y="3384991"/>
            <a:ext cx="125412" cy="182554"/>
          </a:xfrm>
          <a:custGeom>
            <a:avLst/>
            <a:gdLst>
              <a:gd name="T0" fmla="*/ 2147483647 w 9"/>
              <a:gd name="T1" fmla="*/ 2147483647 h 12"/>
              <a:gd name="T2" fmla="*/ 0 w 9"/>
              <a:gd name="T3" fmla="*/ 2147483647 h 12"/>
              <a:gd name="T4" fmla="*/ 2147483647 w 9"/>
              <a:gd name="T5" fmla="*/ 2147483647 h 12"/>
              <a:gd name="T6" fmla="*/ 0 w 9"/>
              <a:gd name="T7" fmla="*/ 2147483647 h 12"/>
              <a:gd name="T8" fmla="*/ 0 w 9"/>
              <a:gd name="T9" fmla="*/ 2147483647 h 12"/>
              <a:gd name="T10" fmla="*/ 0 w 9"/>
              <a:gd name="T11" fmla="*/ 0 h 12"/>
              <a:gd name="T12" fmla="*/ 2147483647 w 9"/>
              <a:gd name="T13" fmla="*/ 2147483647 h 12"/>
              <a:gd name="T14" fmla="*/ 2147483647 w 9"/>
              <a:gd name="T15" fmla="*/ 0 h 12"/>
              <a:gd name="T16" fmla="*/ 2147483647 w 9"/>
              <a:gd name="T17" fmla="*/ 2147483647 h 12"/>
              <a:gd name="T18" fmla="*/ 2147483647 w 9"/>
              <a:gd name="T19" fmla="*/ 2147483647 h 12"/>
              <a:gd name="T20" fmla="*/ 2147483647 w 9"/>
              <a:gd name="T21" fmla="*/ 2147483647 h 12"/>
              <a:gd name="T22" fmla="*/ 2147483647 w 9"/>
              <a:gd name="T23" fmla="*/ 2147483647 h 12"/>
              <a:gd name="T24" fmla="*/ 2147483647 w 9"/>
              <a:gd name="T25" fmla="*/ 2147483647 h 12"/>
              <a:gd name="T26" fmla="*/ 2147483647 w 9"/>
              <a:gd name="T27" fmla="*/ 2147483647 h 12"/>
              <a:gd name="T28" fmla="*/ 2147483647 w 9"/>
              <a:gd name="T29" fmla="*/ 2147483647 h 12"/>
              <a:gd name="T30" fmla="*/ 2147483647 w 9"/>
              <a:gd name="T31" fmla="*/ 2147483647 h 12"/>
              <a:gd name="T32" fmla="*/ 2147483647 w 9"/>
              <a:gd name="T33" fmla="*/ 2147483647 h 12"/>
              <a:gd name="T34" fmla="*/ 2147483647 w 9"/>
              <a:gd name="T35" fmla="*/ 2147483647 h 12"/>
              <a:gd name="T36" fmla="*/ 2147483647 w 9"/>
              <a:gd name="T37" fmla="*/ 2147483647 h 12"/>
              <a:gd name="T38" fmla="*/ 2147483647 w 9"/>
              <a:gd name="T39" fmla="*/ 2147483647 h 12"/>
              <a:gd name="T40" fmla="*/ 2147483647 w 9"/>
              <a:gd name="T41" fmla="*/ 2147483647 h 12"/>
              <a:gd name="T42" fmla="*/ 2147483647 w 9"/>
              <a:gd name="T43" fmla="*/ 2147483647 h 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9"/>
              <a:gd name="T67" fmla="*/ 0 h 12"/>
              <a:gd name="T68" fmla="*/ 9 w 9"/>
              <a:gd name="T69" fmla="*/ 12 h 12"/>
              <a:gd name="connsiteX0" fmla="*/ 1111 w 10000"/>
              <a:gd name="connsiteY0" fmla="*/ 4167 h 10550"/>
              <a:gd name="connsiteX1" fmla="*/ 0 w 10000"/>
              <a:gd name="connsiteY1" fmla="*/ 3333 h 10550"/>
              <a:gd name="connsiteX2" fmla="*/ 1111 w 10000"/>
              <a:gd name="connsiteY2" fmla="*/ 1667 h 10550"/>
              <a:gd name="connsiteX3" fmla="*/ 0 w 10000"/>
              <a:gd name="connsiteY3" fmla="*/ 1667 h 10550"/>
              <a:gd name="connsiteX4" fmla="*/ 0 w 10000"/>
              <a:gd name="connsiteY4" fmla="*/ 833 h 10550"/>
              <a:gd name="connsiteX5" fmla="*/ 0 w 10000"/>
              <a:gd name="connsiteY5" fmla="*/ 0 h 10550"/>
              <a:gd name="connsiteX6" fmla="*/ 1111 w 10000"/>
              <a:gd name="connsiteY6" fmla="*/ 833 h 10550"/>
              <a:gd name="connsiteX7" fmla="*/ 1111 w 10000"/>
              <a:gd name="connsiteY7" fmla="*/ 0 h 10550"/>
              <a:gd name="connsiteX8" fmla="*/ 2222 w 10000"/>
              <a:gd name="connsiteY8" fmla="*/ 833 h 10550"/>
              <a:gd name="connsiteX9" fmla="*/ 3333 w 10000"/>
              <a:gd name="connsiteY9" fmla="*/ 2500 h 10550"/>
              <a:gd name="connsiteX10" fmla="*/ 8889 w 10000"/>
              <a:gd name="connsiteY10" fmla="*/ 2500 h 10550"/>
              <a:gd name="connsiteX11" fmla="*/ 6667 w 10000"/>
              <a:gd name="connsiteY11" fmla="*/ 4167 h 10550"/>
              <a:gd name="connsiteX12" fmla="*/ 6667 w 10000"/>
              <a:gd name="connsiteY12" fmla="*/ 5000 h 10550"/>
              <a:gd name="connsiteX13" fmla="*/ 7778 w 10000"/>
              <a:gd name="connsiteY13" fmla="*/ 5833 h 10550"/>
              <a:gd name="connsiteX14" fmla="*/ 8889 w 10000"/>
              <a:gd name="connsiteY14" fmla="*/ 5000 h 10550"/>
              <a:gd name="connsiteX15" fmla="*/ 8889 w 10000"/>
              <a:gd name="connsiteY15" fmla="*/ 5833 h 10550"/>
              <a:gd name="connsiteX16" fmla="*/ 10000 w 10000"/>
              <a:gd name="connsiteY16" fmla="*/ 8333 h 10550"/>
              <a:gd name="connsiteX17" fmla="*/ 10000 w 10000"/>
              <a:gd name="connsiteY17" fmla="*/ 10000 h 10550"/>
              <a:gd name="connsiteX18" fmla="*/ 7778 w 10000"/>
              <a:gd name="connsiteY18" fmla="*/ 6667 h 10550"/>
              <a:gd name="connsiteX19" fmla="*/ 9479 w 10000"/>
              <a:gd name="connsiteY19" fmla="*/ 10550 h 10550"/>
              <a:gd name="connsiteX20" fmla="*/ 2222 w 10000"/>
              <a:gd name="connsiteY20" fmla="*/ 9167 h 10550"/>
              <a:gd name="connsiteX21" fmla="*/ 1111 w 10000"/>
              <a:gd name="connsiteY21" fmla="*/ 4167 h 10550"/>
              <a:gd name="connsiteX0" fmla="*/ 1111 w 10000"/>
              <a:gd name="connsiteY0" fmla="*/ 4167 h 10550"/>
              <a:gd name="connsiteX1" fmla="*/ 0 w 10000"/>
              <a:gd name="connsiteY1" fmla="*/ 3333 h 10550"/>
              <a:gd name="connsiteX2" fmla="*/ 1111 w 10000"/>
              <a:gd name="connsiteY2" fmla="*/ 1667 h 10550"/>
              <a:gd name="connsiteX3" fmla="*/ 0 w 10000"/>
              <a:gd name="connsiteY3" fmla="*/ 1667 h 10550"/>
              <a:gd name="connsiteX4" fmla="*/ 0 w 10000"/>
              <a:gd name="connsiteY4" fmla="*/ 833 h 10550"/>
              <a:gd name="connsiteX5" fmla="*/ 0 w 10000"/>
              <a:gd name="connsiteY5" fmla="*/ 0 h 10550"/>
              <a:gd name="connsiteX6" fmla="*/ 1111 w 10000"/>
              <a:gd name="connsiteY6" fmla="*/ 833 h 10550"/>
              <a:gd name="connsiteX7" fmla="*/ 1111 w 10000"/>
              <a:gd name="connsiteY7" fmla="*/ 0 h 10550"/>
              <a:gd name="connsiteX8" fmla="*/ 2222 w 10000"/>
              <a:gd name="connsiteY8" fmla="*/ 833 h 10550"/>
              <a:gd name="connsiteX9" fmla="*/ 3333 w 10000"/>
              <a:gd name="connsiteY9" fmla="*/ 2500 h 10550"/>
              <a:gd name="connsiteX10" fmla="*/ 8889 w 10000"/>
              <a:gd name="connsiteY10" fmla="*/ 2500 h 10550"/>
              <a:gd name="connsiteX11" fmla="*/ 6667 w 10000"/>
              <a:gd name="connsiteY11" fmla="*/ 4167 h 10550"/>
              <a:gd name="connsiteX12" fmla="*/ 6667 w 10000"/>
              <a:gd name="connsiteY12" fmla="*/ 5000 h 10550"/>
              <a:gd name="connsiteX13" fmla="*/ 7778 w 10000"/>
              <a:gd name="connsiteY13" fmla="*/ 5833 h 10550"/>
              <a:gd name="connsiteX14" fmla="*/ 8889 w 10000"/>
              <a:gd name="connsiteY14" fmla="*/ 5000 h 10550"/>
              <a:gd name="connsiteX15" fmla="*/ 8889 w 10000"/>
              <a:gd name="connsiteY15" fmla="*/ 5833 h 10550"/>
              <a:gd name="connsiteX16" fmla="*/ 10000 w 10000"/>
              <a:gd name="connsiteY16" fmla="*/ 8333 h 10550"/>
              <a:gd name="connsiteX17" fmla="*/ 10000 w 10000"/>
              <a:gd name="connsiteY17" fmla="*/ 10000 h 10550"/>
              <a:gd name="connsiteX18" fmla="*/ 9479 w 10000"/>
              <a:gd name="connsiteY18" fmla="*/ 10550 h 10550"/>
              <a:gd name="connsiteX19" fmla="*/ 2222 w 10000"/>
              <a:gd name="connsiteY19" fmla="*/ 9167 h 10550"/>
              <a:gd name="connsiteX20" fmla="*/ 1111 w 10000"/>
              <a:gd name="connsiteY20" fmla="*/ 4167 h 1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000" h="10550">
                <a:moveTo>
                  <a:pt x="1111" y="4167"/>
                </a:moveTo>
                <a:lnTo>
                  <a:pt x="0" y="3333"/>
                </a:lnTo>
                <a:lnTo>
                  <a:pt x="1111" y="1667"/>
                </a:lnTo>
                <a:lnTo>
                  <a:pt x="0" y="1667"/>
                </a:lnTo>
                <a:lnTo>
                  <a:pt x="0" y="833"/>
                </a:lnTo>
                <a:lnTo>
                  <a:pt x="0" y="0"/>
                </a:lnTo>
                <a:lnTo>
                  <a:pt x="1111" y="833"/>
                </a:lnTo>
                <a:lnTo>
                  <a:pt x="1111" y="0"/>
                </a:lnTo>
                <a:lnTo>
                  <a:pt x="2222" y="833"/>
                </a:lnTo>
                <a:lnTo>
                  <a:pt x="3333" y="2500"/>
                </a:lnTo>
                <a:lnTo>
                  <a:pt x="8889" y="2500"/>
                </a:lnTo>
                <a:lnTo>
                  <a:pt x="6667" y="4167"/>
                </a:lnTo>
                <a:lnTo>
                  <a:pt x="6667" y="5000"/>
                </a:lnTo>
                <a:lnTo>
                  <a:pt x="7778" y="5833"/>
                </a:lnTo>
                <a:lnTo>
                  <a:pt x="8889" y="5000"/>
                </a:lnTo>
                <a:lnTo>
                  <a:pt x="8889" y="5833"/>
                </a:lnTo>
                <a:lnTo>
                  <a:pt x="10000" y="8333"/>
                </a:lnTo>
                <a:lnTo>
                  <a:pt x="10000" y="10000"/>
                </a:lnTo>
                <a:lnTo>
                  <a:pt x="9479" y="10550"/>
                </a:lnTo>
                <a:lnTo>
                  <a:pt x="2222" y="9167"/>
                </a:lnTo>
                <a:lnTo>
                  <a:pt x="1111" y="4167"/>
                </a:lnTo>
              </a:path>
            </a:pathLst>
          </a:custGeom>
          <a:solidFill>
            <a:srgbClr val="C0C0C0"/>
          </a:solidFill>
          <a:ln w="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3" name="Rectangle 353"/>
          <p:cNvSpPr>
            <a:spLocks noChangeArrowheads="1"/>
          </p:cNvSpPr>
          <p:nvPr/>
        </p:nvSpPr>
        <p:spPr bwMode="auto">
          <a:xfrm>
            <a:off x="6781800" y="4141909"/>
            <a:ext cx="6858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63500" algn="l"/>
              </a:tabLst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ÍNDIA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tabLst>
                <a:tab pos="63500" algn="l"/>
              </a:tabLst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PEARL ACADEMY OF FASHION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4" name="Rectangle 366"/>
          <p:cNvSpPr>
            <a:spLocks noChangeArrowheads="1"/>
          </p:cNvSpPr>
          <p:nvPr/>
        </p:nvSpPr>
        <p:spPr bwMode="auto">
          <a:xfrm>
            <a:off x="7162800" y="5941420"/>
            <a:ext cx="1828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NEW ZEALAND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MEDIA DESIGN SCHOOL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  <a:defRPr/>
            </a:pP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45" name="Group 369"/>
          <p:cNvGrpSpPr>
            <a:grpSpLocks noChangeAspect="1"/>
          </p:cNvGrpSpPr>
          <p:nvPr/>
        </p:nvGrpSpPr>
        <p:grpSpPr>
          <a:xfrm>
            <a:off x="8805672" y="5366746"/>
            <a:ext cx="312212" cy="410606"/>
            <a:chOff x="7960519" y="5876925"/>
            <a:chExt cx="392906" cy="516731"/>
          </a:xfrm>
          <a:solidFill>
            <a:srgbClr val="B4CC95"/>
          </a:solidFill>
        </p:grpSpPr>
        <p:sp>
          <p:nvSpPr>
            <p:cNvPr id="746" name="Freeform 370"/>
            <p:cNvSpPr/>
            <p:nvPr/>
          </p:nvSpPr>
          <p:spPr>
            <a:xfrm>
              <a:off x="7960519" y="6116546"/>
              <a:ext cx="262899" cy="277110"/>
            </a:xfrm>
            <a:custGeom>
              <a:avLst/>
              <a:gdLst>
                <a:gd name="connsiteX0" fmla="*/ 221456 w 262899"/>
                <a:gd name="connsiteY0" fmla="*/ 141379 h 277110"/>
                <a:gd name="connsiteX1" fmla="*/ 209550 w 262899"/>
                <a:gd name="connsiteY1" fmla="*/ 122329 h 277110"/>
                <a:gd name="connsiteX2" fmla="*/ 211931 w 262899"/>
                <a:gd name="connsiteY2" fmla="*/ 110423 h 277110"/>
                <a:gd name="connsiteX3" fmla="*/ 221456 w 262899"/>
                <a:gd name="connsiteY3" fmla="*/ 108042 h 277110"/>
                <a:gd name="connsiteX4" fmla="*/ 228600 w 262899"/>
                <a:gd name="connsiteY4" fmla="*/ 105660 h 277110"/>
                <a:gd name="connsiteX5" fmla="*/ 230981 w 262899"/>
                <a:gd name="connsiteY5" fmla="*/ 98517 h 277110"/>
                <a:gd name="connsiteX6" fmla="*/ 238125 w 262899"/>
                <a:gd name="connsiteY6" fmla="*/ 93754 h 277110"/>
                <a:gd name="connsiteX7" fmla="*/ 240506 w 262899"/>
                <a:gd name="connsiteY7" fmla="*/ 79467 h 277110"/>
                <a:gd name="connsiteX8" fmla="*/ 257175 w 262899"/>
                <a:gd name="connsiteY8" fmla="*/ 72323 h 277110"/>
                <a:gd name="connsiteX9" fmla="*/ 261937 w 262899"/>
                <a:gd name="connsiteY9" fmla="*/ 65179 h 277110"/>
                <a:gd name="connsiteX10" fmla="*/ 257175 w 262899"/>
                <a:gd name="connsiteY10" fmla="*/ 38985 h 277110"/>
                <a:gd name="connsiteX11" fmla="*/ 257175 w 262899"/>
                <a:gd name="connsiteY11" fmla="*/ 19935 h 277110"/>
                <a:gd name="connsiteX12" fmla="*/ 250031 w 262899"/>
                <a:gd name="connsiteY12" fmla="*/ 15173 h 277110"/>
                <a:gd name="connsiteX13" fmla="*/ 238125 w 262899"/>
                <a:gd name="connsiteY13" fmla="*/ 24698 h 277110"/>
                <a:gd name="connsiteX14" fmla="*/ 223837 w 262899"/>
                <a:gd name="connsiteY14" fmla="*/ 34223 h 277110"/>
                <a:gd name="connsiteX15" fmla="*/ 219075 w 262899"/>
                <a:gd name="connsiteY15" fmla="*/ 27079 h 277110"/>
                <a:gd name="connsiteX16" fmla="*/ 216694 w 262899"/>
                <a:gd name="connsiteY16" fmla="*/ 19935 h 277110"/>
                <a:gd name="connsiteX17" fmla="*/ 209550 w 262899"/>
                <a:gd name="connsiteY17" fmla="*/ 15173 h 277110"/>
                <a:gd name="connsiteX18" fmla="*/ 204787 w 262899"/>
                <a:gd name="connsiteY18" fmla="*/ 8029 h 277110"/>
                <a:gd name="connsiteX19" fmla="*/ 202406 w 262899"/>
                <a:gd name="connsiteY19" fmla="*/ 5648 h 277110"/>
                <a:gd name="connsiteX20" fmla="*/ 195262 w 262899"/>
                <a:gd name="connsiteY20" fmla="*/ 10410 h 277110"/>
                <a:gd name="connsiteX21" fmla="*/ 188119 w 262899"/>
                <a:gd name="connsiteY21" fmla="*/ 24698 h 277110"/>
                <a:gd name="connsiteX22" fmla="*/ 185737 w 262899"/>
                <a:gd name="connsiteY22" fmla="*/ 34223 h 277110"/>
                <a:gd name="connsiteX23" fmla="*/ 176212 w 262899"/>
                <a:gd name="connsiteY23" fmla="*/ 48510 h 277110"/>
                <a:gd name="connsiteX24" fmla="*/ 171450 w 262899"/>
                <a:gd name="connsiteY24" fmla="*/ 55654 h 277110"/>
                <a:gd name="connsiteX25" fmla="*/ 169069 w 262899"/>
                <a:gd name="connsiteY25" fmla="*/ 69942 h 277110"/>
                <a:gd name="connsiteX26" fmla="*/ 161925 w 262899"/>
                <a:gd name="connsiteY26" fmla="*/ 74704 h 277110"/>
                <a:gd name="connsiteX27" fmla="*/ 145256 w 262899"/>
                <a:gd name="connsiteY27" fmla="*/ 93754 h 277110"/>
                <a:gd name="connsiteX28" fmla="*/ 142875 w 262899"/>
                <a:gd name="connsiteY28" fmla="*/ 105660 h 277110"/>
                <a:gd name="connsiteX29" fmla="*/ 135731 w 262899"/>
                <a:gd name="connsiteY29" fmla="*/ 108042 h 277110"/>
                <a:gd name="connsiteX30" fmla="*/ 130969 w 262899"/>
                <a:gd name="connsiteY30" fmla="*/ 115185 h 277110"/>
                <a:gd name="connsiteX31" fmla="*/ 116681 w 262899"/>
                <a:gd name="connsiteY31" fmla="*/ 124710 h 277110"/>
                <a:gd name="connsiteX32" fmla="*/ 102394 w 262899"/>
                <a:gd name="connsiteY32" fmla="*/ 136617 h 277110"/>
                <a:gd name="connsiteX33" fmla="*/ 78581 w 262899"/>
                <a:gd name="connsiteY33" fmla="*/ 143760 h 277110"/>
                <a:gd name="connsiteX34" fmla="*/ 59531 w 262899"/>
                <a:gd name="connsiteY34" fmla="*/ 160429 h 277110"/>
                <a:gd name="connsiteX35" fmla="*/ 47625 w 262899"/>
                <a:gd name="connsiteY35" fmla="*/ 179479 h 277110"/>
                <a:gd name="connsiteX36" fmla="*/ 40481 w 262899"/>
                <a:gd name="connsiteY36" fmla="*/ 181860 h 277110"/>
                <a:gd name="connsiteX37" fmla="*/ 28575 w 262899"/>
                <a:gd name="connsiteY37" fmla="*/ 193767 h 277110"/>
                <a:gd name="connsiteX38" fmla="*/ 14287 w 262899"/>
                <a:gd name="connsiteY38" fmla="*/ 208054 h 277110"/>
                <a:gd name="connsiteX39" fmla="*/ 11906 w 262899"/>
                <a:gd name="connsiteY39" fmla="*/ 217579 h 277110"/>
                <a:gd name="connsiteX40" fmla="*/ 4762 w 262899"/>
                <a:gd name="connsiteY40" fmla="*/ 222342 h 277110"/>
                <a:gd name="connsiteX41" fmla="*/ 0 w 262899"/>
                <a:gd name="connsiteY41" fmla="*/ 229485 h 277110"/>
                <a:gd name="connsiteX42" fmla="*/ 4762 w 262899"/>
                <a:gd name="connsiteY42" fmla="*/ 236629 h 277110"/>
                <a:gd name="connsiteX43" fmla="*/ 7144 w 262899"/>
                <a:gd name="connsiteY43" fmla="*/ 253298 h 277110"/>
                <a:gd name="connsiteX44" fmla="*/ 21431 w 262899"/>
                <a:gd name="connsiteY44" fmla="*/ 255679 h 277110"/>
                <a:gd name="connsiteX45" fmla="*/ 33337 w 262899"/>
                <a:gd name="connsiteY45" fmla="*/ 258060 h 277110"/>
                <a:gd name="connsiteX46" fmla="*/ 42862 w 262899"/>
                <a:gd name="connsiteY46" fmla="*/ 253298 h 277110"/>
                <a:gd name="connsiteX47" fmla="*/ 45244 w 262899"/>
                <a:gd name="connsiteY47" fmla="*/ 260442 h 277110"/>
                <a:gd name="connsiteX48" fmla="*/ 57150 w 262899"/>
                <a:gd name="connsiteY48" fmla="*/ 262823 h 277110"/>
                <a:gd name="connsiteX49" fmla="*/ 64294 w 262899"/>
                <a:gd name="connsiteY49" fmla="*/ 267585 h 277110"/>
                <a:gd name="connsiteX50" fmla="*/ 80962 w 262899"/>
                <a:gd name="connsiteY50" fmla="*/ 272348 h 277110"/>
                <a:gd name="connsiteX51" fmla="*/ 88106 w 262899"/>
                <a:gd name="connsiteY51" fmla="*/ 277110 h 277110"/>
                <a:gd name="connsiteX52" fmla="*/ 104775 w 262899"/>
                <a:gd name="connsiteY52" fmla="*/ 274729 h 277110"/>
                <a:gd name="connsiteX53" fmla="*/ 111919 w 262899"/>
                <a:gd name="connsiteY53" fmla="*/ 260442 h 277110"/>
                <a:gd name="connsiteX54" fmla="*/ 119062 w 262899"/>
                <a:gd name="connsiteY54" fmla="*/ 258060 h 277110"/>
                <a:gd name="connsiteX55" fmla="*/ 126206 w 262899"/>
                <a:gd name="connsiteY55" fmla="*/ 250917 h 277110"/>
                <a:gd name="connsiteX56" fmla="*/ 140494 w 262899"/>
                <a:gd name="connsiteY56" fmla="*/ 241392 h 277110"/>
                <a:gd name="connsiteX57" fmla="*/ 150019 w 262899"/>
                <a:gd name="connsiteY57" fmla="*/ 227104 h 277110"/>
                <a:gd name="connsiteX58" fmla="*/ 152400 w 262899"/>
                <a:gd name="connsiteY58" fmla="*/ 217579 h 277110"/>
                <a:gd name="connsiteX59" fmla="*/ 154781 w 262899"/>
                <a:gd name="connsiteY59" fmla="*/ 203292 h 277110"/>
                <a:gd name="connsiteX60" fmla="*/ 161925 w 262899"/>
                <a:gd name="connsiteY60" fmla="*/ 198529 h 277110"/>
                <a:gd name="connsiteX61" fmla="*/ 164306 w 262899"/>
                <a:gd name="connsiteY61" fmla="*/ 172335 h 277110"/>
                <a:gd name="connsiteX62" fmla="*/ 171450 w 262899"/>
                <a:gd name="connsiteY62" fmla="*/ 167573 h 277110"/>
                <a:gd name="connsiteX63" fmla="*/ 173831 w 262899"/>
                <a:gd name="connsiteY63" fmla="*/ 160429 h 277110"/>
                <a:gd name="connsiteX64" fmla="*/ 188119 w 262899"/>
                <a:gd name="connsiteY64" fmla="*/ 155667 h 277110"/>
                <a:gd name="connsiteX65" fmla="*/ 200025 w 262899"/>
                <a:gd name="connsiteY65" fmla="*/ 146142 h 277110"/>
                <a:gd name="connsiteX66" fmla="*/ 207169 w 262899"/>
                <a:gd name="connsiteY66" fmla="*/ 148523 h 277110"/>
                <a:gd name="connsiteX67" fmla="*/ 221456 w 262899"/>
                <a:gd name="connsiteY67" fmla="*/ 141379 h 27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62899" h="277110">
                  <a:moveTo>
                    <a:pt x="221456" y="141379"/>
                  </a:moveTo>
                  <a:cubicBezTo>
                    <a:pt x="221853" y="137013"/>
                    <a:pt x="206146" y="137650"/>
                    <a:pt x="209550" y="122329"/>
                  </a:cubicBezTo>
                  <a:cubicBezTo>
                    <a:pt x="210428" y="118378"/>
                    <a:pt x="209340" y="113532"/>
                    <a:pt x="211931" y="110423"/>
                  </a:cubicBezTo>
                  <a:cubicBezTo>
                    <a:pt x="214026" y="107909"/>
                    <a:pt x="218309" y="108941"/>
                    <a:pt x="221456" y="108042"/>
                  </a:cubicBezTo>
                  <a:cubicBezTo>
                    <a:pt x="223870" y="107352"/>
                    <a:pt x="226219" y="106454"/>
                    <a:pt x="228600" y="105660"/>
                  </a:cubicBezTo>
                  <a:cubicBezTo>
                    <a:pt x="229394" y="103279"/>
                    <a:pt x="229413" y="100477"/>
                    <a:pt x="230981" y="98517"/>
                  </a:cubicBezTo>
                  <a:cubicBezTo>
                    <a:pt x="232769" y="96282"/>
                    <a:pt x="236845" y="96314"/>
                    <a:pt x="238125" y="93754"/>
                  </a:cubicBezTo>
                  <a:cubicBezTo>
                    <a:pt x="240284" y="89436"/>
                    <a:pt x="238347" y="83785"/>
                    <a:pt x="240506" y="79467"/>
                  </a:cubicBezTo>
                  <a:cubicBezTo>
                    <a:pt x="242856" y="74768"/>
                    <a:pt x="253469" y="73249"/>
                    <a:pt x="257175" y="72323"/>
                  </a:cubicBezTo>
                  <a:cubicBezTo>
                    <a:pt x="258762" y="69942"/>
                    <a:pt x="261678" y="68029"/>
                    <a:pt x="261937" y="65179"/>
                  </a:cubicBezTo>
                  <a:cubicBezTo>
                    <a:pt x="262899" y="54601"/>
                    <a:pt x="260146" y="47900"/>
                    <a:pt x="257175" y="38985"/>
                  </a:cubicBezTo>
                  <a:cubicBezTo>
                    <a:pt x="258395" y="32883"/>
                    <a:pt x="261861" y="25792"/>
                    <a:pt x="257175" y="19935"/>
                  </a:cubicBezTo>
                  <a:cubicBezTo>
                    <a:pt x="255387" y="17700"/>
                    <a:pt x="252412" y="16760"/>
                    <a:pt x="250031" y="15173"/>
                  </a:cubicBezTo>
                  <a:cubicBezTo>
                    <a:pt x="226193" y="21132"/>
                    <a:pt x="250651" y="12172"/>
                    <a:pt x="238125" y="24698"/>
                  </a:cubicBezTo>
                  <a:cubicBezTo>
                    <a:pt x="234078" y="28745"/>
                    <a:pt x="223837" y="34223"/>
                    <a:pt x="223837" y="34223"/>
                  </a:cubicBezTo>
                  <a:cubicBezTo>
                    <a:pt x="222250" y="31842"/>
                    <a:pt x="220355" y="29639"/>
                    <a:pt x="219075" y="27079"/>
                  </a:cubicBezTo>
                  <a:cubicBezTo>
                    <a:pt x="217953" y="24834"/>
                    <a:pt x="218262" y="21895"/>
                    <a:pt x="216694" y="19935"/>
                  </a:cubicBezTo>
                  <a:cubicBezTo>
                    <a:pt x="214906" y="17700"/>
                    <a:pt x="211931" y="16760"/>
                    <a:pt x="209550" y="15173"/>
                  </a:cubicBezTo>
                  <a:cubicBezTo>
                    <a:pt x="207962" y="12792"/>
                    <a:pt x="204226" y="10835"/>
                    <a:pt x="204787" y="8029"/>
                  </a:cubicBezTo>
                  <a:cubicBezTo>
                    <a:pt x="205652" y="3702"/>
                    <a:pt x="225001" y="0"/>
                    <a:pt x="202406" y="5648"/>
                  </a:cubicBezTo>
                  <a:cubicBezTo>
                    <a:pt x="200025" y="7235"/>
                    <a:pt x="197286" y="8386"/>
                    <a:pt x="195262" y="10410"/>
                  </a:cubicBezTo>
                  <a:cubicBezTo>
                    <a:pt x="191088" y="14584"/>
                    <a:pt x="189668" y="19275"/>
                    <a:pt x="188119" y="24698"/>
                  </a:cubicBezTo>
                  <a:cubicBezTo>
                    <a:pt x="187220" y="27845"/>
                    <a:pt x="187201" y="31296"/>
                    <a:pt x="185737" y="34223"/>
                  </a:cubicBezTo>
                  <a:cubicBezTo>
                    <a:pt x="183177" y="39342"/>
                    <a:pt x="179387" y="43748"/>
                    <a:pt x="176212" y="48510"/>
                  </a:cubicBezTo>
                  <a:lnTo>
                    <a:pt x="171450" y="55654"/>
                  </a:lnTo>
                  <a:cubicBezTo>
                    <a:pt x="170656" y="60417"/>
                    <a:pt x="171228" y="65623"/>
                    <a:pt x="169069" y="69942"/>
                  </a:cubicBezTo>
                  <a:cubicBezTo>
                    <a:pt x="167789" y="72502"/>
                    <a:pt x="163810" y="72550"/>
                    <a:pt x="161925" y="74704"/>
                  </a:cubicBezTo>
                  <a:cubicBezTo>
                    <a:pt x="142478" y="96929"/>
                    <a:pt x="161330" y="83039"/>
                    <a:pt x="145256" y="93754"/>
                  </a:cubicBezTo>
                  <a:cubicBezTo>
                    <a:pt x="144462" y="97723"/>
                    <a:pt x="145120" y="102292"/>
                    <a:pt x="142875" y="105660"/>
                  </a:cubicBezTo>
                  <a:cubicBezTo>
                    <a:pt x="141483" y="107749"/>
                    <a:pt x="137691" y="106474"/>
                    <a:pt x="135731" y="108042"/>
                  </a:cubicBezTo>
                  <a:cubicBezTo>
                    <a:pt x="133496" y="109830"/>
                    <a:pt x="133123" y="113301"/>
                    <a:pt x="130969" y="115185"/>
                  </a:cubicBezTo>
                  <a:cubicBezTo>
                    <a:pt x="126661" y="118954"/>
                    <a:pt x="120728" y="120663"/>
                    <a:pt x="116681" y="124710"/>
                  </a:cubicBezTo>
                  <a:cubicBezTo>
                    <a:pt x="112198" y="129193"/>
                    <a:pt x="108359" y="133966"/>
                    <a:pt x="102394" y="136617"/>
                  </a:cubicBezTo>
                  <a:cubicBezTo>
                    <a:pt x="94943" y="139929"/>
                    <a:pt x="86495" y="141782"/>
                    <a:pt x="78581" y="143760"/>
                  </a:cubicBezTo>
                  <a:cubicBezTo>
                    <a:pt x="61913" y="154873"/>
                    <a:pt x="67469" y="148523"/>
                    <a:pt x="59531" y="160429"/>
                  </a:cubicBezTo>
                  <a:cubicBezTo>
                    <a:pt x="55188" y="173461"/>
                    <a:pt x="58192" y="174196"/>
                    <a:pt x="47625" y="179479"/>
                  </a:cubicBezTo>
                  <a:cubicBezTo>
                    <a:pt x="45380" y="180601"/>
                    <a:pt x="42862" y="181066"/>
                    <a:pt x="40481" y="181860"/>
                  </a:cubicBezTo>
                  <a:cubicBezTo>
                    <a:pt x="29194" y="204437"/>
                    <a:pt x="42907" y="182620"/>
                    <a:pt x="28575" y="193767"/>
                  </a:cubicBezTo>
                  <a:cubicBezTo>
                    <a:pt x="23259" y="197902"/>
                    <a:pt x="14287" y="208054"/>
                    <a:pt x="14287" y="208054"/>
                  </a:cubicBezTo>
                  <a:cubicBezTo>
                    <a:pt x="13493" y="211229"/>
                    <a:pt x="13721" y="214856"/>
                    <a:pt x="11906" y="217579"/>
                  </a:cubicBezTo>
                  <a:cubicBezTo>
                    <a:pt x="10318" y="219960"/>
                    <a:pt x="6786" y="220318"/>
                    <a:pt x="4762" y="222342"/>
                  </a:cubicBezTo>
                  <a:cubicBezTo>
                    <a:pt x="2739" y="224365"/>
                    <a:pt x="1587" y="227104"/>
                    <a:pt x="0" y="229485"/>
                  </a:cubicBezTo>
                  <a:cubicBezTo>
                    <a:pt x="1587" y="231866"/>
                    <a:pt x="3940" y="233888"/>
                    <a:pt x="4762" y="236629"/>
                  </a:cubicBezTo>
                  <a:cubicBezTo>
                    <a:pt x="6375" y="242005"/>
                    <a:pt x="3448" y="249074"/>
                    <a:pt x="7144" y="253298"/>
                  </a:cubicBezTo>
                  <a:cubicBezTo>
                    <a:pt x="10323" y="256931"/>
                    <a:pt x="16681" y="254815"/>
                    <a:pt x="21431" y="255679"/>
                  </a:cubicBezTo>
                  <a:cubicBezTo>
                    <a:pt x="25413" y="256403"/>
                    <a:pt x="29368" y="257266"/>
                    <a:pt x="33337" y="258060"/>
                  </a:cubicBezTo>
                  <a:cubicBezTo>
                    <a:pt x="35159" y="250772"/>
                    <a:pt x="34092" y="242335"/>
                    <a:pt x="42862" y="253298"/>
                  </a:cubicBezTo>
                  <a:cubicBezTo>
                    <a:pt x="44430" y="255258"/>
                    <a:pt x="43155" y="259050"/>
                    <a:pt x="45244" y="260442"/>
                  </a:cubicBezTo>
                  <a:cubicBezTo>
                    <a:pt x="48612" y="262687"/>
                    <a:pt x="53181" y="262029"/>
                    <a:pt x="57150" y="262823"/>
                  </a:cubicBezTo>
                  <a:cubicBezTo>
                    <a:pt x="59531" y="264410"/>
                    <a:pt x="61664" y="266458"/>
                    <a:pt x="64294" y="267585"/>
                  </a:cubicBezTo>
                  <a:cubicBezTo>
                    <a:pt x="74967" y="272159"/>
                    <a:pt x="71701" y="267718"/>
                    <a:pt x="80962" y="272348"/>
                  </a:cubicBezTo>
                  <a:cubicBezTo>
                    <a:pt x="83522" y="273628"/>
                    <a:pt x="85725" y="275523"/>
                    <a:pt x="88106" y="277110"/>
                  </a:cubicBezTo>
                  <a:cubicBezTo>
                    <a:pt x="93662" y="276316"/>
                    <a:pt x="99646" y="277009"/>
                    <a:pt x="104775" y="274729"/>
                  </a:cubicBezTo>
                  <a:cubicBezTo>
                    <a:pt x="112720" y="271198"/>
                    <a:pt x="107061" y="265300"/>
                    <a:pt x="111919" y="260442"/>
                  </a:cubicBezTo>
                  <a:cubicBezTo>
                    <a:pt x="113694" y="258667"/>
                    <a:pt x="116681" y="258854"/>
                    <a:pt x="119062" y="258060"/>
                  </a:cubicBezTo>
                  <a:cubicBezTo>
                    <a:pt x="121443" y="255679"/>
                    <a:pt x="123548" y="252984"/>
                    <a:pt x="126206" y="250917"/>
                  </a:cubicBezTo>
                  <a:cubicBezTo>
                    <a:pt x="130724" y="247403"/>
                    <a:pt x="140494" y="241392"/>
                    <a:pt x="140494" y="241392"/>
                  </a:cubicBezTo>
                  <a:cubicBezTo>
                    <a:pt x="143669" y="236629"/>
                    <a:pt x="148631" y="232657"/>
                    <a:pt x="150019" y="227104"/>
                  </a:cubicBezTo>
                  <a:cubicBezTo>
                    <a:pt x="150813" y="223929"/>
                    <a:pt x="151758" y="220788"/>
                    <a:pt x="152400" y="217579"/>
                  </a:cubicBezTo>
                  <a:cubicBezTo>
                    <a:pt x="153347" y="212845"/>
                    <a:pt x="152622" y="207610"/>
                    <a:pt x="154781" y="203292"/>
                  </a:cubicBezTo>
                  <a:cubicBezTo>
                    <a:pt x="156061" y="200732"/>
                    <a:pt x="159544" y="200117"/>
                    <a:pt x="161925" y="198529"/>
                  </a:cubicBezTo>
                  <a:cubicBezTo>
                    <a:pt x="162719" y="189798"/>
                    <a:pt x="161728" y="180715"/>
                    <a:pt x="164306" y="172335"/>
                  </a:cubicBezTo>
                  <a:cubicBezTo>
                    <a:pt x="165148" y="169600"/>
                    <a:pt x="169662" y="169808"/>
                    <a:pt x="171450" y="167573"/>
                  </a:cubicBezTo>
                  <a:cubicBezTo>
                    <a:pt x="173018" y="165613"/>
                    <a:pt x="171788" y="161888"/>
                    <a:pt x="173831" y="160429"/>
                  </a:cubicBezTo>
                  <a:cubicBezTo>
                    <a:pt x="177916" y="157511"/>
                    <a:pt x="188119" y="155667"/>
                    <a:pt x="188119" y="155667"/>
                  </a:cubicBezTo>
                  <a:cubicBezTo>
                    <a:pt x="191776" y="150181"/>
                    <a:pt x="192356" y="146142"/>
                    <a:pt x="200025" y="146142"/>
                  </a:cubicBezTo>
                  <a:cubicBezTo>
                    <a:pt x="202535" y="146142"/>
                    <a:pt x="204788" y="147729"/>
                    <a:pt x="207169" y="148523"/>
                  </a:cubicBezTo>
                  <a:cubicBezTo>
                    <a:pt x="215996" y="145581"/>
                    <a:pt x="221059" y="145745"/>
                    <a:pt x="221456" y="141379"/>
                  </a:cubicBez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7" name="Freeform 371"/>
            <p:cNvSpPr/>
            <p:nvPr/>
          </p:nvSpPr>
          <p:spPr>
            <a:xfrm>
              <a:off x="8168482" y="5876925"/>
              <a:ext cx="184943" cy="287632"/>
            </a:xfrm>
            <a:custGeom>
              <a:avLst/>
              <a:gdLst>
                <a:gd name="connsiteX0" fmla="*/ 65881 w 184943"/>
                <a:gd name="connsiteY0" fmla="*/ 266700 h 287632"/>
                <a:gd name="connsiteX1" fmla="*/ 73024 w 184943"/>
                <a:gd name="connsiteY1" fmla="*/ 273844 h 287632"/>
                <a:gd name="connsiteX2" fmla="*/ 87312 w 184943"/>
                <a:gd name="connsiteY2" fmla="*/ 283369 h 287632"/>
                <a:gd name="connsiteX3" fmla="*/ 99218 w 184943"/>
                <a:gd name="connsiteY3" fmla="*/ 273844 h 287632"/>
                <a:gd name="connsiteX4" fmla="*/ 103981 w 184943"/>
                <a:gd name="connsiteY4" fmla="*/ 266700 h 287632"/>
                <a:gd name="connsiteX5" fmla="*/ 111124 w 184943"/>
                <a:gd name="connsiteY5" fmla="*/ 259556 h 287632"/>
                <a:gd name="connsiteX6" fmla="*/ 123031 w 184943"/>
                <a:gd name="connsiteY6" fmla="*/ 247650 h 287632"/>
                <a:gd name="connsiteX7" fmla="*/ 127793 w 184943"/>
                <a:gd name="connsiteY7" fmla="*/ 240506 h 287632"/>
                <a:gd name="connsiteX8" fmla="*/ 130174 w 184943"/>
                <a:gd name="connsiteY8" fmla="*/ 230981 h 287632"/>
                <a:gd name="connsiteX9" fmla="*/ 134937 w 184943"/>
                <a:gd name="connsiteY9" fmla="*/ 216694 h 287632"/>
                <a:gd name="connsiteX10" fmla="*/ 137318 w 184943"/>
                <a:gd name="connsiteY10" fmla="*/ 209550 h 287632"/>
                <a:gd name="connsiteX11" fmla="*/ 139699 w 184943"/>
                <a:gd name="connsiteY11" fmla="*/ 183356 h 287632"/>
                <a:gd name="connsiteX12" fmla="*/ 163512 w 184943"/>
                <a:gd name="connsiteY12" fmla="*/ 185738 h 287632"/>
                <a:gd name="connsiteX13" fmla="*/ 168274 w 184943"/>
                <a:gd name="connsiteY13" fmla="*/ 178594 h 287632"/>
                <a:gd name="connsiteX14" fmla="*/ 177799 w 184943"/>
                <a:gd name="connsiteY14" fmla="*/ 166688 h 287632"/>
                <a:gd name="connsiteX15" fmla="*/ 180181 w 184943"/>
                <a:gd name="connsiteY15" fmla="*/ 159544 h 287632"/>
                <a:gd name="connsiteX16" fmla="*/ 184943 w 184943"/>
                <a:gd name="connsiteY16" fmla="*/ 152400 h 287632"/>
                <a:gd name="connsiteX17" fmla="*/ 180181 w 184943"/>
                <a:gd name="connsiteY17" fmla="*/ 126206 h 287632"/>
                <a:gd name="connsiteX18" fmla="*/ 165893 w 184943"/>
                <a:gd name="connsiteY18" fmla="*/ 121444 h 287632"/>
                <a:gd name="connsiteX19" fmla="*/ 153987 w 184943"/>
                <a:gd name="connsiteY19" fmla="*/ 123825 h 287632"/>
                <a:gd name="connsiteX20" fmla="*/ 151606 w 184943"/>
                <a:gd name="connsiteY20" fmla="*/ 130969 h 287632"/>
                <a:gd name="connsiteX21" fmla="*/ 134937 w 184943"/>
                <a:gd name="connsiteY21" fmla="*/ 138113 h 287632"/>
                <a:gd name="connsiteX22" fmla="*/ 120649 w 184943"/>
                <a:gd name="connsiteY22" fmla="*/ 130969 h 287632"/>
                <a:gd name="connsiteX23" fmla="*/ 113506 w 184943"/>
                <a:gd name="connsiteY23" fmla="*/ 123825 h 287632"/>
                <a:gd name="connsiteX24" fmla="*/ 103981 w 184943"/>
                <a:gd name="connsiteY24" fmla="*/ 121444 h 287632"/>
                <a:gd name="connsiteX25" fmla="*/ 101599 w 184943"/>
                <a:gd name="connsiteY25" fmla="*/ 114300 h 287632"/>
                <a:gd name="connsiteX26" fmla="*/ 96837 w 184943"/>
                <a:gd name="connsiteY26" fmla="*/ 95250 h 287632"/>
                <a:gd name="connsiteX27" fmla="*/ 92074 w 184943"/>
                <a:gd name="connsiteY27" fmla="*/ 88106 h 287632"/>
                <a:gd name="connsiteX28" fmla="*/ 89693 w 184943"/>
                <a:gd name="connsiteY28" fmla="*/ 80963 h 287632"/>
                <a:gd name="connsiteX29" fmla="*/ 87312 w 184943"/>
                <a:gd name="connsiteY29" fmla="*/ 88106 h 287632"/>
                <a:gd name="connsiteX30" fmla="*/ 84931 w 184943"/>
                <a:gd name="connsiteY30" fmla="*/ 102394 h 287632"/>
                <a:gd name="connsiteX31" fmla="*/ 70643 w 184943"/>
                <a:gd name="connsiteY31" fmla="*/ 90488 h 287632"/>
                <a:gd name="connsiteX32" fmla="*/ 65881 w 184943"/>
                <a:gd name="connsiteY32" fmla="*/ 83344 h 287632"/>
                <a:gd name="connsiteX33" fmla="*/ 63499 w 184943"/>
                <a:gd name="connsiteY33" fmla="*/ 66675 h 287632"/>
                <a:gd name="connsiteX34" fmla="*/ 56356 w 184943"/>
                <a:gd name="connsiteY34" fmla="*/ 59531 h 287632"/>
                <a:gd name="connsiteX35" fmla="*/ 51593 w 184943"/>
                <a:gd name="connsiteY35" fmla="*/ 52388 h 287632"/>
                <a:gd name="connsiteX36" fmla="*/ 51593 w 184943"/>
                <a:gd name="connsiteY36" fmla="*/ 35719 h 287632"/>
                <a:gd name="connsiteX37" fmla="*/ 49212 w 184943"/>
                <a:gd name="connsiteY37" fmla="*/ 28575 h 287632"/>
                <a:gd name="connsiteX38" fmla="*/ 39687 w 184943"/>
                <a:gd name="connsiteY38" fmla="*/ 26194 h 287632"/>
                <a:gd name="connsiteX39" fmla="*/ 18256 w 184943"/>
                <a:gd name="connsiteY39" fmla="*/ 9525 h 287632"/>
                <a:gd name="connsiteX40" fmla="*/ 11112 w 184943"/>
                <a:gd name="connsiteY40" fmla="*/ 7144 h 287632"/>
                <a:gd name="connsiteX41" fmla="*/ 6349 w 184943"/>
                <a:gd name="connsiteY41" fmla="*/ 0 h 287632"/>
                <a:gd name="connsiteX42" fmla="*/ 6349 w 184943"/>
                <a:gd name="connsiteY42" fmla="*/ 14288 h 287632"/>
                <a:gd name="connsiteX43" fmla="*/ 13493 w 184943"/>
                <a:gd name="connsiteY43" fmla="*/ 16669 h 287632"/>
                <a:gd name="connsiteX44" fmla="*/ 11112 w 184943"/>
                <a:gd name="connsiteY44" fmla="*/ 28575 h 287632"/>
                <a:gd name="connsiteX45" fmla="*/ 18256 w 184943"/>
                <a:gd name="connsiteY45" fmla="*/ 33338 h 287632"/>
                <a:gd name="connsiteX46" fmla="*/ 23018 w 184943"/>
                <a:gd name="connsiteY46" fmla="*/ 40481 h 287632"/>
                <a:gd name="connsiteX47" fmla="*/ 27781 w 184943"/>
                <a:gd name="connsiteY47" fmla="*/ 57150 h 287632"/>
                <a:gd name="connsiteX48" fmla="*/ 34924 w 184943"/>
                <a:gd name="connsiteY48" fmla="*/ 61913 h 287632"/>
                <a:gd name="connsiteX49" fmla="*/ 39687 w 184943"/>
                <a:gd name="connsiteY49" fmla="*/ 69056 h 287632"/>
                <a:gd name="connsiteX50" fmla="*/ 42068 w 184943"/>
                <a:gd name="connsiteY50" fmla="*/ 78581 h 287632"/>
                <a:gd name="connsiteX51" fmla="*/ 49212 w 184943"/>
                <a:gd name="connsiteY51" fmla="*/ 80963 h 287632"/>
                <a:gd name="connsiteX52" fmla="*/ 56356 w 184943"/>
                <a:gd name="connsiteY52" fmla="*/ 88106 h 287632"/>
                <a:gd name="connsiteX53" fmla="*/ 58737 w 184943"/>
                <a:gd name="connsiteY53" fmla="*/ 102394 h 287632"/>
                <a:gd name="connsiteX54" fmla="*/ 61118 w 184943"/>
                <a:gd name="connsiteY54" fmla="*/ 126206 h 287632"/>
                <a:gd name="connsiteX55" fmla="*/ 65881 w 184943"/>
                <a:gd name="connsiteY55" fmla="*/ 140494 h 287632"/>
                <a:gd name="connsiteX56" fmla="*/ 58737 w 184943"/>
                <a:gd name="connsiteY56" fmla="*/ 171450 h 287632"/>
                <a:gd name="connsiteX57" fmla="*/ 51593 w 184943"/>
                <a:gd name="connsiteY57" fmla="*/ 173831 h 287632"/>
                <a:gd name="connsiteX58" fmla="*/ 49212 w 184943"/>
                <a:gd name="connsiteY58" fmla="*/ 180975 h 287632"/>
                <a:gd name="connsiteX59" fmla="*/ 37306 w 184943"/>
                <a:gd name="connsiteY59" fmla="*/ 183356 h 287632"/>
                <a:gd name="connsiteX60" fmla="*/ 46831 w 184943"/>
                <a:gd name="connsiteY60" fmla="*/ 200025 h 287632"/>
                <a:gd name="connsiteX61" fmla="*/ 58737 w 184943"/>
                <a:gd name="connsiteY61" fmla="*/ 216694 h 287632"/>
                <a:gd name="connsiteX62" fmla="*/ 73024 w 184943"/>
                <a:gd name="connsiteY62" fmla="*/ 226219 h 287632"/>
                <a:gd name="connsiteX63" fmla="*/ 73024 w 184943"/>
                <a:gd name="connsiteY63" fmla="*/ 257175 h 287632"/>
                <a:gd name="connsiteX64" fmla="*/ 65881 w 184943"/>
                <a:gd name="connsiteY64" fmla="*/ 266700 h 28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84943" h="287632">
                  <a:moveTo>
                    <a:pt x="65881" y="266700"/>
                  </a:moveTo>
                  <a:cubicBezTo>
                    <a:pt x="65881" y="269478"/>
                    <a:pt x="70222" y="271976"/>
                    <a:pt x="73024" y="273844"/>
                  </a:cubicBezTo>
                  <a:cubicBezTo>
                    <a:pt x="93705" y="287632"/>
                    <a:pt x="64518" y="260575"/>
                    <a:pt x="87312" y="283369"/>
                  </a:cubicBezTo>
                  <a:cubicBezTo>
                    <a:pt x="100957" y="262898"/>
                    <a:pt x="82789" y="286987"/>
                    <a:pt x="99218" y="273844"/>
                  </a:cubicBezTo>
                  <a:cubicBezTo>
                    <a:pt x="101453" y="272056"/>
                    <a:pt x="102149" y="268899"/>
                    <a:pt x="103981" y="266700"/>
                  </a:cubicBezTo>
                  <a:cubicBezTo>
                    <a:pt x="106137" y="264113"/>
                    <a:pt x="108968" y="262143"/>
                    <a:pt x="111124" y="259556"/>
                  </a:cubicBezTo>
                  <a:cubicBezTo>
                    <a:pt x="121044" y="247652"/>
                    <a:pt x="109936" y="256380"/>
                    <a:pt x="123031" y="247650"/>
                  </a:cubicBezTo>
                  <a:cubicBezTo>
                    <a:pt x="124618" y="245269"/>
                    <a:pt x="126666" y="243137"/>
                    <a:pt x="127793" y="240506"/>
                  </a:cubicBezTo>
                  <a:cubicBezTo>
                    <a:pt x="129082" y="237498"/>
                    <a:pt x="129234" y="234116"/>
                    <a:pt x="130174" y="230981"/>
                  </a:cubicBezTo>
                  <a:cubicBezTo>
                    <a:pt x="131617" y="226173"/>
                    <a:pt x="133349" y="221456"/>
                    <a:pt x="134937" y="216694"/>
                  </a:cubicBezTo>
                  <a:lnTo>
                    <a:pt x="137318" y="209550"/>
                  </a:lnTo>
                  <a:cubicBezTo>
                    <a:pt x="138112" y="200819"/>
                    <a:pt x="133212" y="189253"/>
                    <a:pt x="139699" y="183356"/>
                  </a:cubicBezTo>
                  <a:cubicBezTo>
                    <a:pt x="145602" y="177990"/>
                    <a:pt x="155643" y="187049"/>
                    <a:pt x="163512" y="185738"/>
                  </a:cubicBezTo>
                  <a:cubicBezTo>
                    <a:pt x="166335" y="185268"/>
                    <a:pt x="166687" y="180975"/>
                    <a:pt x="168274" y="178594"/>
                  </a:cubicBezTo>
                  <a:cubicBezTo>
                    <a:pt x="174236" y="154755"/>
                    <a:pt x="165273" y="179214"/>
                    <a:pt x="177799" y="166688"/>
                  </a:cubicBezTo>
                  <a:cubicBezTo>
                    <a:pt x="179574" y="164913"/>
                    <a:pt x="179058" y="161789"/>
                    <a:pt x="180181" y="159544"/>
                  </a:cubicBezTo>
                  <a:cubicBezTo>
                    <a:pt x="181461" y="156984"/>
                    <a:pt x="183356" y="154781"/>
                    <a:pt x="184943" y="152400"/>
                  </a:cubicBezTo>
                  <a:cubicBezTo>
                    <a:pt x="183356" y="143669"/>
                    <a:pt x="184832" y="133764"/>
                    <a:pt x="180181" y="126206"/>
                  </a:cubicBezTo>
                  <a:cubicBezTo>
                    <a:pt x="177550" y="121930"/>
                    <a:pt x="165893" y="121444"/>
                    <a:pt x="165893" y="121444"/>
                  </a:cubicBezTo>
                  <a:cubicBezTo>
                    <a:pt x="161924" y="122238"/>
                    <a:pt x="157354" y="121580"/>
                    <a:pt x="153987" y="123825"/>
                  </a:cubicBezTo>
                  <a:cubicBezTo>
                    <a:pt x="151898" y="125217"/>
                    <a:pt x="153174" y="129009"/>
                    <a:pt x="151606" y="130969"/>
                  </a:cubicBezTo>
                  <a:cubicBezTo>
                    <a:pt x="147496" y="136106"/>
                    <a:pt x="140655" y="136683"/>
                    <a:pt x="134937" y="138113"/>
                  </a:cubicBezTo>
                  <a:cubicBezTo>
                    <a:pt x="127780" y="135727"/>
                    <a:pt x="126802" y="136096"/>
                    <a:pt x="120649" y="130969"/>
                  </a:cubicBezTo>
                  <a:cubicBezTo>
                    <a:pt x="118062" y="128813"/>
                    <a:pt x="116430" y="125496"/>
                    <a:pt x="113506" y="123825"/>
                  </a:cubicBezTo>
                  <a:cubicBezTo>
                    <a:pt x="110665" y="122201"/>
                    <a:pt x="107156" y="122238"/>
                    <a:pt x="103981" y="121444"/>
                  </a:cubicBezTo>
                  <a:cubicBezTo>
                    <a:pt x="103187" y="119063"/>
                    <a:pt x="102208" y="116735"/>
                    <a:pt x="101599" y="114300"/>
                  </a:cubicBezTo>
                  <a:cubicBezTo>
                    <a:pt x="100241" y="108867"/>
                    <a:pt x="99558" y="100692"/>
                    <a:pt x="96837" y="95250"/>
                  </a:cubicBezTo>
                  <a:cubicBezTo>
                    <a:pt x="95557" y="92690"/>
                    <a:pt x="93662" y="90487"/>
                    <a:pt x="92074" y="88106"/>
                  </a:cubicBezTo>
                  <a:cubicBezTo>
                    <a:pt x="91280" y="85725"/>
                    <a:pt x="92203" y="80963"/>
                    <a:pt x="89693" y="80963"/>
                  </a:cubicBezTo>
                  <a:cubicBezTo>
                    <a:pt x="87183" y="80963"/>
                    <a:pt x="87856" y="85656"/>
                    <a:pt x="87312" y="88106"/>
                  </a:cubicBezTo>
                  <a:cubicBezTo>
                    <a:pt x="86265" y="92819"/>
                    <a:pt x="85725" y="97631"/>
                    <a:pt x="84931" y="102394"/>
                  </a:cubicBezTo>
                  <a:cubicBezTo>
                    <a:pt x="77909" y="97713"/>
                    <a:pt x="76370" y="97361"/>
                    <a:pt x="70643" y="90488"/>
                  </a:cubicBezTo>
                  <a:cubicBezTo>
                    <a:pt x="68811" y="88289"/>
                    <a:pt x="67468" y="85725"/>
                    <a:pt x="65881" y="83344"/>
                  </a:cubicBezTo>
                  <a:cubicBezTo>
                    <a:pt x="65087" y="77788"/>
                    <a:pt x="65583" y="71886"/>
                    <a:pt x="63499" y="66675"/>
                  </a:cubicBezTo>
                  <a:cubicBezTo>
                    <a:pt x="62248" y="63548"/>
                    <a:pt x="58512" y="62118"/>
                    <a:pt x="56356" y="59531"/>
                  </a:cubicBezTo>
                  <a:cubicBezTo>
                    <a:pt x="54524" y="57333"/>
                    <a:pt x="53181" y="54769"/>
                    <a:pt x="51593" y="52388"/>
                  </a:cubicBezTo>
                  <a:cubicBezTo>
                    <a:pt x="54832" y="42668"/>
                    <a:pt x="54813" y="46989"/>
                    <a:pt x="51593" y="35719"/>
                  </a:cubicBezTo>
                  <a:cubicBezTo>
                    <a:pt x="50903" y="33305"/>
                    <a:pt x="51172" y="30143"/>
                    <a:pt x="49212" y="28575"/>
                  </a:cubicBezTo>
                  <a:cubicBezTo>
                    <a:pt x="46656" y="26531"/>
                    <a:pt x="42862" y="26988"/>
                    <a:pt x="39687" y="26194"/>
                  </a:cubicBezTo>
                  <a:cubicBezTo>
                    <a:pt x="33524" y="20031"/>
                    <a:pt x="26799" y="12372"/>
                    <a:pt x="18256" y="9525"/>
                  </a:cubicBezTo>
                  <a:lnTo>
                    <a:pt x="11112" y="7144"/>
                  </a:lnTo>
                  <a:cubicBezTo>
                    <a:pt x="9524" y="4763"/>
                    <a:pt x="9211" y="0"/>
                    <a:pt x="6349" y="0"/>
                  </a:cubicBezTo>
                  <a:cubicBezTo>
                    <a:pt x="0" y="0"/>
                    <a:pt x="6349" y="14288"/>
                    <a:pt x="6349" y="14288"/>
                  </a:cubicBezTo>
                  <a:cubicBezTo>
                    <a:pt x="8124" y="16063"/>
                    <a:pt x="11112" y="15875"/>
                    <a:pt x="13493" y="16669"/>
                  </a:cubicBezTo>
                  <a:cubicBezTo>
                    <a:pt x="12699" y="20638"/>
                    <a:pt x="10000" y="24683"/>
                    <a:pt x="11112" y="28575"/>
                  </a:cubicBezTo>
                  <a:cubicBezTo>
                    <a:pt x="11898" y="31327"/>
                    <a:pt x="16232" y="31314"/>
                    <a:pt x="18256" y="33338"/>
                  </a:cubicBezTo>
                  <a:cubicBezTo>
                    <a:pt x="20279" y="35361"/>
                    <a:pt x="21431" y="38100"/>
                    <a:pt x="23018" y="40481"/>
                  </a:cubicBezTo>
                  <a:cubicBezTo>
                    <a:pt x="23175" y="41107"/>
                    <a:pt x="26537" y="55595"/>
                    <a:pt x="27781" y="57150"/>
                  </a:cubicBezTo>
                  <a:cubicBezTo>
                    <a:pt x="29569" y="59385"/>
                    <a:pt x="32543" y="60325"/>
                    <a:pt x="34924" y="61913"/>
                  </a:cubicBezTo>
                  <a:cubicBezTo>
                    <a:pt x="36512" y="64294"/>
                    <a:pt x="38560" y="66426"/>
                    <a:pt x="39687" y="69056"/>
                  </a:cubicBezTo>
                  <a:cubicBezTo>
                    <a:pt x="40976" y="72064"/>
                    <a:pt x="40024" y="76025"/>
                    <a:pt x="42068" y="78581"/>
                  </a:cubicBezTo>
                  <a:cubicBezTo>
                    <a:pt x="43636" y="80541"/>
                    <a:pt x="46831" y="80169"/>
                    <a:pt x="49212" y="80963"/>
                  </a:cubicBezTo>
                  <a:cubicBezTo>
                    <a:pt x="51593" y="83344"/>
                    <a:pt x="54988" y="85029"/>
                    <a:pt x="56356" y="88106"/>
                  </a:cubicBezTo>
                  <a:cubicBezTo>
                    <a:pt x="58317" y="92518"/>
                    <a:pt x="58138" y="97603"/>
                    <a:pt x="58737" y="102394"/>
                  </a:cubicBezTo>
                  <a:cubicBezTo>
                    <a:pt x="59726" y="110309"/>
                    <a:pt x="59648" y="118366"/>
                    <a:pt x="61118" y="126206"/>
                  </a:cubicBezTo>
                  <a:cubicBezTo>
                    <a:pt x="62043" y="131140"/>
                    <a:pt x="65881" y="140494"/>
                    <a:pt x="65881" y="140494"/>
                  </a:cubicBezTo>
                  <a:cubicBezTo>
                    <a:pt x="65714" y="141666"/>
                    <a:pt x="62658" y="170143"/>
                    <a:pt x="58737" y="171450"/>
                  </a:cubicBezTo>
                  <a:lnTo>
                    <a:pt x="51593" y="173831"/>
                  </a:lnTo>
                  <a:cubicBezTo>
                    <a:pt x="50799" y="176212"/>
                    <a:pt x="51301" y="179583"/>
                    <a:pt x="49212" y="180975"/>
                  </a:cubicBezTo>
                  <a:cubicBezTo>
                    <a:pt x="45845" y="183220"/>
                    <a:pt x="39314" y="179842"/>
                    <a:pt x="37306" y="183356"/>
                  </a:cubicBezTo>
                  <a:cubicBezTo>
                    <a:pt x="29706" y="196656"/>
                    <a:pt x="40510" y="197918"/>
                    <a:pt x="46831" y="200025"/>
                  </a:cubicBezTo>
                  <a:cubicBezTo>
                    <a:pt x="54552" y="223190"/>
                    <a:pt x="45748" y="209478"/>
                    <a:pt x="58737" y="216694"/>
                  </a:cubicBezTo>
                  <a:cubicBezTo>
                    <a:pt x="63740" y="219474"/>
                    <a:pt x="73024" y="226219"/>
                    <a:pt x="73024" y="226219"/>
                  </a:cubicBezTo>
                  <a:cubicBezTo>
                    <a:pt x="77466" y="239540"/>
                    <a:pt x="77129" y="235283"/>
                    <a:pt x="73024" y="257175"/>
                  </a:cubicBezTo>
                  <a:cubicBezTo>
                    <a:pt x="67760" y="285248"/>
                    <a:pt x="65881" y="263922"/>
                    <a:pt x="65881" y="266700"/>
                  </a:cubicBezTo>
                  <a:close/>
                </a:path>
              </a:pathLst>
            </a:custGeom>
            <a:grpFill/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48" name="TextBox 367"/>
          <p:cNvSpPr txBox="1">
            <a:spLocks noChangeArrowheads="1"/>
          </p:cNvSpPr>
          <p:nvPr/>
        </p:nvSpPr>
        <p:spPr bwMode="auto">
          <a:xfrm>
            <a:off x="3695058" y="2055726"/>
            <a:ext cx="114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337D"/>
              </a:buClr>
            </a:pPr>
            <a:r>
              <a:rPr lang="en-US" sz="700" b="1" dirty="0" smtClean="0">
                <a:solidFill>
                  <a:srgbClr val="F15D22"/>
                </a:solidFill>
                <a:latin typeface="Arial" pitchFamily="34" charset="0"/>
                <a:cs typeface="Arial" pitchFamily="34" charset="0"/>
              </a:rPr>
              <a:t>PORTUGAL</a:t>
            </a:r>
            <a:endParaRPr lang="en-US" sz="700" b="1" dirty="0">
              <a:solidFill>
                <a:srgbClr val="F15D22"/>
              </a:solidFill>
              <a:latin typeface="Arial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INSTITUTO SUPERIOR DE LÍNGUAS E ADMINISTRAÇÃO</a:t>
            </a:r>
            <a:endParaRPr lang="en-US" sz="700" dirty="0">
              <a:solidFill>
                <a:srgbClr val="5F606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9" name="Text Box 2"/>
          <p:cNvSpPr txBox="1">
            <a:spLocks noChangeArrowheads="1"/>
          </p:cNvSpPr>
          <p:nvPr/>
        </p:nvSpPr>
        <p:spPr bwMode="auto">
          <a:xfrm>
            <a:off x="152400" y="758451"/>
            <a:ext cx="25780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15D22"/>
              </a:buClr>
              <a:buFont typeface="Wingdings" pitchFamily="2" charset="2"/>
              <a:buChar char="ü"/>
            </a:pPr>
            <a:r>
              <a:rPr lang="pt-BR" sz="1200" b="1" dirty="0" smtClean="0">
                <a:solidFill>
                  <a:srgbClr val="5F6062"/>
                </a:solidFill>
                <a:latin typeface="Arial Narrow" pitchFamily="34" charset="0"/>
                <a:ea typeface="Arial" pitchFamily="31" charset="0"/>
                <a:cs typeface="Arial" pitchFamily="34" charset="0"/>
              </a:rPr>
              <a:t> 29 Países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15D22"/>
              </a:buClr>
              <a:buFont typeface="Wingdings" pitchFamily="2" charset="2"/>
              <a:buChar char="ü"/>
            </a:pPr>
            <a:r>
              <a:rPr lang="pt-BR" sz="1200" b="1" dirty="0" smtClean="0">
                <a:solidFill>
                  <a:srgbClr val="5F6062"/>
                </a:solidFill>
                <a:latin typeface="Arial Narrow" pitchFamily="34" charset="0"/>
                <a:ea typeface="Arial" pitchFamily="31" charset="0"/>
                <a:cs typeface="Arial" pitchFamily="34" charset="0"/>
              </a:rPr>
              <a:t> +60 Instituições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15D22"/>
              </a:buClr>
              <a:buFont typeface="Wingdings" pitchFamily="2" charset="2"/>
              <a:buChar char="ü"/>
            </a:pPr>
            <a:r>
              <a:rPr lang="pt-BR" sz="1200" b="1" dirty="0" smtClean="0">
                <a:solidFill>
                  <a:srgbClr val="5F6062"/>
                </a:solidFill>
                <a:latin typeface="Arial Narrow" pitchFamily="34" charset="0"/>
                <a:ea typeface="Arial" pitchFamily="31" charset="0"/>
                <a:cs typeface="Arial" pitchFamily="34" charset="0"/>
              </a:rPr>
              <a:t> 150 Campi + Online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15D22"/>
              </a:buClr>
              <a:buFont typeface="Wingdings" pitchFamily="2" charset="2"/>
              <a:buChar char="ü"/>
            </a:pPr>
            <a:r>
              <a:rPr lang="pt-BR" sz="1200" b="1" dirty="0" smtClean="0">
                <a:solidFill>
                  <a:srgbClr val="5F6062"/>
                </a:solidFill>
                <a:latin typeface="Arial Narrow" pitchFamily="34" charset="0"/>
                <a:ea typeface="Arial" pitchFamily="31" charset="0"/>
                <a:cs typeface="Arial" pitchFamily="34" charset="0"/>
              </a:rPr>
              <a:t> 740,000 estudantes</a:t>
            </a:r>
            <a:endParaRPr lang="pt-BR" sz="1200" b="1" dirty="0">
              <a:solidFill>
                <a:srgbClr val="5F6062"/>
              </a:solidFill>
              <a:latin typeface="Arial Narrow" pitchFamily="34" charset="0"/>
              <a:ea typeface="Arial" pitchFamily="31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89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5749" y="2893475"/>
            <a:ext cx="1555369" cy="38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upo 200"/>
          <p:cNvGrpSpPr>
            <a:grpSpLocks/>
          </p:cNvGrpSpPr>
          <p:nvPr/>
        </p:nvGrpSpPr>
        <p:grpSpPr bwMode="auto">
          <a:xfrm>
            <a:off x="865505" y="864563"/>
            <a:ext cx="5170444" cy="5229205"/>
            <a:chOff x="1285875" y="500063"/>
            <a:chExt cx="5740400" cy="5756275"/>
          </a:xfrm>
        </p:grpSpPr>
        <p:sp>
          <p:nvSpPr>
            <p:cNvPr id="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285875" y="500063"/>
              <a:ext cx="5740400" cy="575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285991" y="2363787"/>
              <a:ext cx="983291" cy="549276"/>
            </a:xfrm>
            <a:custGeom>
              <a:avLst/>
              <a:gdLst/>
              <a:ahLst/>
              <a:cxnLst>
                <a:cxn ang="0">
                  <a:pos x="19" y="1"/>
                </a:cxn>
                <a:cxn ang="0">
                  <a:pos x="40" y="10"/>
                </a:cxn>
                <a:cxn ang="0">
                  <a:pos x="78" y="24"/>
                </a:cxn>
                <a:cxn ang="0">
                  <a:pos x="131" y="42"/>
                </a:cxn>
                <a:cxn ang="0">
                  <a:pos x="192" y="57"/>
                </a:cxn>
                <a:cxn ang="0">
                  <a:pos x="260" y="69"/>
                </a:cxn>
                <a:cxn ang="0">
                  <a:pos x="310" y="84"/>
                </a:cxn>
                <a:cxn ang="0">
                  <a:pos x="337" y="98"/>
                </a:cxn>
                <a:cxn ang="0">
                  <a:pos x="349" y="104"/>
                </a:cxn>
                <a:cxn ang="0">
                  <a:pos x="367" y="114"/>
                </a:cxn>
                <a:cxn ang="0">
                  <a:pos x="399" y="132"/>
                </a:cxn>
                <a:cxn ang="0">
                  <a:pos x="441" y="154"/>
                </a:cxn>
                <a:cxn ang="0">
                  <a:pos x="488" y="177"/>
                </a:cxn>
                <a:cxn ang="0">
                  <a:pos x="535" y="200"/>
                </a:cxn>
                <a:cxn ang="0">
                  <a:pos x="576" y="220"/>
                </a:cxn>
                <a:cxn ang="0">
                  <a:pos x="609" y="234"/>
                </a:cxn>
                <a:cxn ang="0">
                  <a:pos x="618" y="253"/>
                </a:cxn>
                <a:cxn ang="0">
                  <a:pos x="563" y="285"/>
                </a:cxn>
                <a:cxn ang="0">
                  <a:pos x="519" y="307"/>
                </a:cxn>
                <a:cxn ang="0">
                  <a:pos x="480" y="340"/>
                </a:cxn>
                <a:cxn ang="0">
                  <a:pos x="448" y="344"/>
                </a:cxn>
                <a:cxn ang="0">
                  <a:pos x="324" y="333"/>
                </a:cxn>
                <a:cxn ang="0">
                  <a:pos x="289" y="309"/>
                </a:cxn>
                <a:cxn ang="0">
                  <a:pos x="294" y="237"/>
                </a:cxn>
                <a:cxn ang="0">
                  <a:pos x="291" y="187"/>
                </a:cxn>
                <a:cxn ang="0">
                  <a:pos x="230" y="233"/>
                </a:cxn>
                <a:cxn ang="0">
                  <a:pos x="146" y="235"/>
                </a:cxn>
                <a:cxn ang="0">
                  <a:pos x="115" y="189"/>
                </a:cxn>
                <a:cxn ang="0">
                  <a:pos x="74" y="180"/>
                </a:cxn>
                <a:cxn ang="0">
                  <a:pos x="78" y="139"/>
                </a:cxn>
                <a:cxn ang="0">
                  <a:pos x="35" y="92"/>
                </a:cxn>
                <a:cxn ang="0">
                  <a:pos x="0" y="2"/>
                </a:cxn>
              </a:cxnLst>
              <a:rect l="0" t="0" r="r" b="b"/>
              <a:pathLst>
                <a:path w="620" h="346">
                  <a:moveTo>
                    <a:pt x="15" y="0"/>
                  </a:moveTo>
                  <a:lnTo>
                    <a:pt x="19" y="1"/>
                  </a:lnTo>
                  <a:lnTo>
                    <a:pt x="26" y="4"/>
                  </a:lnTo>
                  <a:lnTo>
                    <a:pt x="40" y="10"/>
                  </a:lnTo>
                  <a:lnTo>
                    <a:pt x="57" y="17"/>
                  </a:lnTo>
                  <a:lnTo>
                    <a:pt x="78" y="24"/>
                  </a:lnTo>
                  <a:lnTo>
                    <a:pt x="103" y="33"/>
                  </a:lnTo>
                  <a:lnTo>
                    <a:pt x="131" y="42"/>
                  </a:lnTo>
                  <a:lnTo>
                    <a:pt x="161" y="49"/>
                  </a:lnTo>
                  <a:lnTo>
                    <a:pt x="192" y="57"/>
                  </a:lnTo>
                  <a:lnTo>
                    <a:pt x="225" y="64"/>
                  </a:lnTo>
                  <a:lnTo>
                    <a:pt x="260" y="69"/>
                  </a:lnTo>
                  <a:lnTo>
                    <a:pt x="294" y="73"/>
                  </a:lnTo>
                  <a:lnTo>
                    <a:pt x="310" y="84"/>
                  </a:lnTo>
                  <a:lnTo>
                    <a:pt x="324" y="92"/>
                  </a:lnTo>
                  <a:lnTo>
                    <a:pt x="337" y="98"/>
                  </a:lnTo>
                  <a:lnTo>
                    <a:pt x="344" y="102"/>
                  </a:lnTo>
                  <a:lnTo>
                    <a:pt x="349" y="104"/>
                  </a:lnTo>
                  <a:lnTo>
                    <a:pt x="356" y="109"/>
                  </a:lnTo>
                  <a:lnTo>
                    <a:pt x="367" y="114"/>
                  </a:lnTo>
                  <a:lnTo>
                    <a:pt x="382" y="122"/>
                  </a:lnTo>
                  <a:lnTo>
                    <a:pt x="399" y="132"/>
                  </a:lnTo>
                  <a:lnTo>
                    <a:pt x="420" y="142"/>
                  </a:lnTo>
                  <a:lnTo>
                    <a:pt x="441" y="154"/>
                  </a:lnTo>
                  <a:lnTo>
                    <a:pt x="464" y="165"/>
                  </a:lnTo>
                  <a:lnTo>
                    <a:pt x="488" y="177"/>
                  </a:lnTo>
                  <a:lnTo>
                    <a:pt x="511" y="189"/>
                  </a:lnTo>
                  <a:lnTo>
                    <a:pt x="535" y="200"/>
                  </a:lnTo>
                  <a:lnTo>
                    <a:pt x="557" y="211"/>
                  </a:lnTo>
                  <a:lnTo>
                    <a:pt x="576" y="220"/>
                  </a:lnTo>
                  <a:lnTo>
                    <a:pt x="594" y="228"/>
                  </a:lnTo>
                  <a:lnTo>
                    <a:pt x="609" y="234"/>
                  </a:lnTo>
                  <a:lnTo>
                    <a:pt x="620" y="237"/>
                  </a:lnTo>
                  <a:lnTo>
                    <a:pt x="618" y="253"/>
                  </a:lnTo>
                  <a:lnTo>
                    <a:pt x="590" y="272"/>
                  </a:lnTo>
                  <a:lnTo>
                    <a:pt x="563" y="285"/>
                  </a:lnTo>
                  <a:lnTo>
                    <a:pt x="548" y="302"/>
                  </a:lnTo>
                  <a:lnTo>
                    <a:pt x="519" y="307"/>
                  </a:lnTo>
                  <a:lnTo>
                    <a:pt x="497" y="315"/>
                  </a:lnTo>
                  <a:lnTo>
                    <a:pt x="480" y="340"/>
                  </a:lnTo>
                  <a:lnTo>
                    <a:pt x="465" y="346"/>
                  </a:lnTo>
                  <a:lnTo>
                    <a:pt x="448" y="344"/>
                  </a:lnTo>
                  <a:lnTo>
                    <a:pt x="423" y="333"/>
                  </a:lnTo>
                  <a:lnTo>
                    <a:pt x="324" y="333"/>
                  </a:lnTo>
                  <a:lnTo>
                    <a:pt x="296" y="331"/>
                  </a:lnTo>
                  <a:lnTo>
                    <a:pt x="289" y="309"/>
                  </a:lnTo>
                  <a:lnTo>
                    <a:pt x="287" y="267"/>
                  </a:lnTo>
                  <a:lnTo>
                    <a:pt x="294" y="237"/>
                  </a:lnTo>
                  <a:lnTo>
                    <a:pt x="294" y="207"/>
                  </a:lnTo>
                  <a:lnTo>
                    <a:pt x="291" y="187"/>
                  </a:lnTo>
                  <a:lnTo>
                    <a:pt x="263" y="207"/>
                  </a:lnTo>
                  <a:lnTo>
                    <a:pt x="230" y="233"/>
                  </a:lnTo>
                  <a:lnTo>
                    <a:pt x="206" y="242"/>
                  </a:lnTo>
                  <a:lnTo>
                    <a:pt x="146" y="235"/>
                  </a:lnTo>
                  <a:lnTo>
                    <a:pt x="142" y="209"/>
                  </a:lnTo>
                  <a:lnTo>
                    <a:pt x="115" y="189"/>
                  </a:lnTo>
                  <a:lnTo>
                    <a:pt x="96" y="180"/>
                  </a:lnTo>
                  <a:lnTo>
                    <a:pt x="74" y="180"/>
                  </a:lnTo>
                  <a:lnTo>
                    <a:pt x="78" y="165"/>
                  </a:lnTo>
                  <a:lnTo>
                    <a:pt x="78" y="139"/>
                  </a:lnTo>
                  <a:lnTo>
                    <a:pt x="62" y="121"/>
                  </a:lnTo>
                  <a:lnTo>
                    <a:pt x="35" y="92"/>
                  </a:lnTo>
                  <a:lnTo>
                    <a:pt x="0" y="22"/>
                  </a:lnTo>
                  <a:lnTo>
                    <a:pt x="0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308100" y="971551"/>
              <a:ext cx="2557463" cy="1746250"/>
            </a:xfrm>
            <a:custGeom>
              <a:avLst/>
              <a:gdLst/>
              <a:ahLst/>
              <a:cxnLst>
                <a:cxn ang="0">
                  <a:pos x="955" y="12"/>
                </a:cxn>
                <a:cxn ang="0">
                  <a:pos x="973" y="46"/>
                </a:cxn>
                <a:cxn ang="0">
                  <a:pos x="994" y="92"/>
                </a:cxn>
                <a:cxn ang="0">
                  <a:pos x="1008" y="131"/>
                </a:cxn>
                <a:cxn ang="0">
                  <a:pos x="1015" y="193"/>
                </a:cxn>
                <a:cxn ang="0">
                  <a:pos x="1018" y="270"/>
                </a:cxn>
                <a:cxn ang="0">
                  <a:pos x="1037" y="293"/>
                </a:cxn>
                <a:cxn ang="0">
                  <a:pos x="1062" y="320"/>
                </a:cxn>
                <a:cxn ang="0">
                  <a:pos x="1084" y="334"/>
                </a:cxn>
                <a:cxn ang="0">
                  <a:pos x="1120" y="272"/>
                </a:cxn>
                <a:cxn ang="0">
                  <a:pos x="1132" y="259"/>
                </a:cxn>
                <a:cxn ang="0">
                  <a:pos x="1220" y="271"/>
                </a:cxn>
                <a:cxn ang="0">
                  <a:pos x="1229" y="249"/>
                </a:cxn>
                <a:cxn ang="0">
                  <a:pos x="1323" y="172"/>
                </a:cxn>
                <a:cxn ang="0">
                  <a:pos x="1371" y="240"/>
                </a:cxn>
                <a:cxn ang="0">
                  <a:pos x="1405" y="283"/>
                </a:cxn>
                <a:cxn ang="0">
                  <a:pos x="1547" y="373"/>
                </a:cxn>
                <a:cxn ang="0">
                  <a:pos x="1428" y="867"/>
                </a:cxn>
                <a:cxn ang="0">
                  <a:pos x="1086" y="999"/>
                </a:cxn>
                <a:cxn ang="0">
                  <a:pos x="879" y="973"/>
                </a:cxn>
                <a:cxn ang="0">
                  <a:pos x="768" y="1054"/>
                </a:cxn>
                <a:cxn ang="0">
                  <a:pos x="630" y="1092"/>
                </a:cxn>
                <a:cxn ang="0">
                  <a:pos x="586" y="1095"/>
                </a:cxn>
                <a:cxn ang="0">
                  <a:pos x="445" y="1025"/>
                </a:cxn>
                <a:cxn ang="0">
                  <a:pos x="331" y="965"/>
                </a:cxn>
                <a:cxn ang="0">
                  <a:pos x="281" y="935"/>
                </a:cxn>
                <a:cxn ang="0">
                  <a:pos x="122" y="899"/>
                </a:cxn>
                <a:cxn ang="0">
                  <a:pos x="0" y="849"/>
                </a:cxn>
                <a:cxn ang="0">
                  <a:pos x="16" y="827"/>
                </a:cxn>
                <a:cxn ang="0">
                  <a:pos x="43" y="805"/>
                </a:cxn>
                <a:cxn ang="0">
                  <a:pos x="48" y="751"/>
                </a:cxn>
                <a:cxn ang="0">
                  <a:pos x="69" y="708"/>
                </a:cxn>
                <a:cxn ang="0">
                  <a:pos x="92" y="670"/>
                </a:cxn>
                <a:cxn ang="0">
                  <a:pos x="146" y="632"/>
                </a:cxn>
                <a:cxn ang="0">
                  <a:pos x="282" y="597"/>
                </a:cxn>
                <a:cxn ang="0">
                  <a:pos x="306" y="609"/>
                </a:cxn>
                <a:cxn ang="0">
                  <a:pos x="340" y="596"/>
                </a:cxn>
                <a:cxn ang="0">
                  <a:pos x="351" y="542"/>
                </a:cxn>
                <a:cxn ang="0">
                  <a:pos x="362" y="477"/>
                </a:cxn>
                <a:cxn ang="0">
                  <a:pos x="373" y="424"/>
                </a:cxn>
                <a:cxn ang="0">
                  <a:pos x="386" y="306"/>
                </a:cxn>
                <a:cxn ang="0">
                  <a:pos x="361" y="236"/>
                </a:cxn>
                <a:cxn ang="0">
                  <a:pos x="341" y="223"/>
                </a:cxn>
                <a:cxn ang="0">
                  <a:pos x="382" y="150"/>
                </a:cxn>
                <a:cxn ang="0">
                  <a:pos x="411" y="140"/>
                </a:cxn>
                <a:cxn ang="0">
                  <a:pos x="402" y="103"/>
                </a:cxn>
                <a:cxn ang="0">
                  <a:pos x="393" y="94"/>
                </a:cxn>
                <a:cxn ang="0">
                  <a:pos x="347" y="73"/>
                </a:cxn>
                <a:cxn ang="0">
                  <a:pos x="347" y="48"/>
                </a:cxn>
                <a:cxn ang="0">
                  <a:pos x="360" y="40"/>
                </a:cxn>
                <a:cxn ang="0">
                  <a:pos x="370" y="37"/>
                </a:cxn>
                <a:cxn ang="0">
                  <a:pos x="519" y="44"/>
                </a:cxn>
                <a:cxn ang="0">
                  <a:pos x="587" y="35"/>
                </a:cxn>
                <a:cxn ang="0">
                  <a:pos x="643" y="105"/>
                </a:cxn>
                <a:cxn ang="0">
                  <a:pos x="652" y="116"/>
                </a:cxn>
                <a:cxn ang="0">
                  <a:pos x="729" y="118"/>
                </a:cxn>
                <a:cxn ang="0">
                  <a:pos x="835" y="69"/>
                </a:cxn>
              </a:cxnLst>
              <a:rect l="0" t="0" r="r" b="b"/>
              <a:pathLst>
                <a:path w="1611" h="1100">
                  <a:moveTo>
                    <a:pt x="923" y="0"/>
                  </a:moveTo>
                  <a:lnTo>
                    <a:pt x="928" y="5"/>
                  </a:lnTo>
                  <a:lnTo>
                    <a:pt x="953" y="5"/>
                  </a:lnTo>
                  <a:lnTo>
                    <a:pt x="953" y="6"/>
                  </a:lnTo>
                  <a:lnTo>
                    <a:pt x="954" y="7"/>
                  </a:lnTo>
                  <a:lnTo>
                    <a:pt x="955" y="10"/>
                  </a:lnTo>
                  <a:lnTo>
                    <a:pt x="955" y="12"/>
                  </a:lnTo>
                  <a:lnTo>
                    <a:pt x="959" y="15"/>
                  </a:lnTo>
                  <a:lnTo>
                    <a:pt x="961" y="21"/>
                  </a:lnTo>
                  <a:lnTo>
                    <a:pt x="964" y="26"/>
                  </a:lnTo>
                  <a:lnTo>
                    <a:pt x="966" y="31"/>
                  </a:lnTo>
                  <a:lnTo>
                    <a:pt x="968" y="34"/>
                  </a:lnTo>
                  <a:lnTo>
                    <a:pt x="971" y="39"/>
                  </a:lnTo>
                  <a:lnTo>
                    <a:pt x="973" y="46"/>
                  </a:lnTo>
                  <a:lnTo>
                    <a:pt x="974" y="50"/>
                  </a:lnTo>
                  <a:lnTo>
                    <a:pt x="975" y="53"/>
                  </a:lnTo>
                  <a:lnTo>
                    <a:pt x="985" y="77"/>
                  </a:lnTo>
                  <a:lnTo>
                    <a:pt x="986" y="79"/>
                  </a:lnTo>
                  <a:lnTo>
                    <a:pt x="988" y="82"/>
                  </a:lnTo>
                  <a:lnTo>
                    <a:pt x="990" y="88"/>
                  </a:lnTo>
                  <a:lnTo>
                    <a:pt x="994" y="92"/>
                  </a:lnTo>
                  <a:lnTo>
                    <a:pt x="995" y="94"/>
                  </a:lnTo>
                  <a:lnTo>
                    <a:pt x="997" y="98"/>
                  </a:lnTo>
                  <a:lnTo>
                    <a:pt x="1004" y="109"/>
                  </a:lnTo>
                  <a:lnTo>
                    <a:pt x="1006" y="112"/>
                  </a:lnTo>
                  <a:lnTo>
                    <a:pt x="1007" y="116"/>
                  </a:lnTo>
                  <a:lnTo>
                    <a:pt x="1007" y="124"/>
                  </a:lnTo>
                  <a:lnTo>
                    <a:pt x="1008" y="131"/>
                  </a:lnTo>
                  <a:lnTo>
                    <a:pt x="1008" y="162"/>
                  </a:lnTo>
                  <a:lnTo>
                    <a:pt x="1009" y="169"/>
                  </a:lnTo>
                  <a:lnTo>
                    <a:pt x="1011" y="177"/>
                  </a:lnTo>
                  <a:lnTo>
                    <a:pt x="1012" y="183"/>
                  </a:lnTo>
                  <a:lnTo>
                    <a:pt x="1014" y="187"/>
                  </a:lnTo>
                  <a:lnTo>
                    <a:pt x="1014" y="190"/>
                  </a:lnTo>
                  <a:lnTo>
                    <a:pt x="1015" y="193"/>
                  </a:lnTo>
                  <a:lnTo>
                    <a:pt x="1015" y="195"/>
                  </a:lnTo>
                  <a:lnTo>
                    <a:pt x="1016" y="199"/>
                  </a:lnTo>
                  <a:lnTo>
                    <a:pt x="1016" y="202"/>
                  </a:lnTo>
                  <a:lnTo>
                    <a:pt x="1018" y="240"/>
                  </a:lnTo>
                  <a:lnTo>
                    <a:pt x="1017" y="260"/>
                  </a:lnTo>
                  <a:lnTo>
                    <a:pt x="1017" y="269"/>
                  </a:lnTo>
                  <a:lnTo>
                    <a:pt x="1018" y="270"/>
                  </a:lnTo>
                  <a:lnTo>
                    <a:pt x="1019" y="272"/>
                  </a:lnTo>
                  <a:lnTo>
                    <a:pt x="1021" y="275"/>
                  </a:lnTo>
                  <a:lnTo>
                    <a:pt x="1022" y="277"/>
                  </a:lnTo>
                  <a:lnTo>
                    <a:pt x="1023" y="278"/>
                  </a:lnTo>
                  <a:lnTo>
                    <a:pt x="1023" y="279"/>
                  </a:lnTo>
                  <a:lnTo>
                    <a:pt x="1036" y="291"/>
                  </a:lnTo>
                  <a:lnTo>
                    <a:pt x="1037" y="293"/>
                  </a:lnTo>
                  <a:lnTo>
                    <a:pt x="1041" y="298"/>
                  </a:lnTo>
                  <a:lnTo>
                    <a:pt x="1042" y="300"/>
                  </a:lnTo>
                  <a:lnTo>
                    <a:pt x="1055" y="313"/>
                  </a:lnTo>
                  <a:lnTo>
                    <a:pt x="1058" y="314"/>
                  </a:lnTo>
                  <a:lnTo>
                    <a:pt x="1059" y="316"/>
                  </a:lnTo>
                  <a:lnTo>
                    <a:pt x="1061" y="317"/>
                  </a:lnTo>
                  <a:lnTo>
                    <a:pt x="1062" y="320"/>
                  </a:lnTo>
                  <a:lnTo>
                    <a:pt x="1064" y="321"/>
                  </a:lnTo>
                  <a:lnTo>
                    <a:pt x="1070" y="326"/>
                  </a:lnTo>
                  <a:lnTo>
                    <a:pt x="1071" y="326"/>
                  </a:lnTo>
                  <a:lnTo>
                    <a:pt x="1072" y="327"/>
                  </a:lnTo>
                  <a:lnTo>
                    <a:pt x="1078" y="331"/>
                  </a:lnTo>
                  <a:lnTo>
                    <a:pt x="1082" y="333"/>
                  </a:lnTo>
                  <a:lnTo>
                    <a:pt x="1084" y="334"/>
                  </a:lnTo>
                  <a:lnTo>
                    <a:pt x="1085" y="335"/>
                  </a:lnTo>
                  <a:lnTo>
                    <a:pt x="1102" y="335"/>
                  </a:lnTo>
                  <a:lnTo>
                    <a:pt x="1114" y="333"/>
                  </a:lnTo>
                  <a:lnTo>
                    <a:pt x="1116" y="299"/>
                  </a:lnTo>
                  <a:lnTo>
                    <a:pt x="1117" y="277"/>
                  </a:lnTo>
                  <a:lnTo>
                    <a:pt x="1118" y="275"/>
                  </a:lnTo>
                  <a:lnTo>
                    <a:pt x="1120" y="272"/>
                  </a:lnTo>
                  <a:lnTo>
                    <a:pt x="1123" y="268"/>
                  </a:lnTo>
                  <a:lnTo>
                    <a:pt x="1126" y="265"/>
                  </a:lnTo>
                  <a:lnTo>
                    <a:pt x="1126" y="264"/>
                  </a:lnTo>
                  <a:lnTo>
                    <a:pt x="1127" y="264"/>
                  </a:lnTo>
                  <a:lnTo>
                    <a:pt x="1128" y="262"/>
                  </a:lnTo>
                  <a:lnTo>
                    <a:pt x="1130" y="261"/>
                  </a:lnTo>
                  <a:lnTo>
                    <a:pt x="1132" y="259"/>
                  </a:lnTo>
                  <a:lnTo>
                    <a:pt x="1139" y="256"/>
                  </a:lnTo>
                  <a:lnTo>
                    <a:pt x="1154" y="253"/>
                  </a:lnTo>
                  <a:lnTo>
                    <a:pt x="1165" y="266"/>
                  </a:lnTo>
                  <a:lnTo>
                    <a:pt x="1182" y="278"/>
                  </a:lnTo>
                  <a:lnTo>
                    <a:pt x="1206" y="278"/>
                  </a:lnTo>
                  <a:lnTo>
                    <a:pt x="1219" y="272"/>
                  </a:lnTo>
                  <a:lnTo>
                    <a:pt x="1220" y="271"/>
                  </a:lnTo>
                  <a:lnTo>
                    <a:pt x="1222" y="269"/>
                  </a:lnTo>
                  <a:lnTo>
                    <a:pt x="1224" y="268"/>
                  </a:lnTo>
                  <a:lnTo>
                    <a:pt x="1225" y="266"/>
                  </a:lnTo>
                  <a:lnTo>
                    <a:pt x="1226" y="265"/>
                  </a:lnTo>
                  <a:lnTo>
                    <a:pt x="1226" y="261"/>
                  </a:lnTo>
                  <a:lnTo>
                    <a:pt x="1227" y="256"/>
                  </a:lnTo>
                  <a:lnTo>
                    <a:pt x="1229" y="249"/>
                  </a:lnTo>
                  <a:lnTo>
                    <a:pt x="1230" y="244"/>
                  </a:lnTo>
                  <a:lnTo>
                    <a:pt x="1230" y="242"/>
                  </a:lnTo>
                  <a:lnTo>
                    <a:pt x="1240" y="225"/>
                  </a:lnTo>
                  <a:lnTo>
                    <a:pt x="1263" y="195"/>
                  </a:lnTo>
                  <a:lnTo>
                    <a:pt x="1278" y="176"/>
                  </a:lnTo>
                  <a:lnTo>
                    <a:pt x="1288" y="173"/>
                  </a:lnTo>
                  <a:lnTo>
                    <a:pt x="1323" y="172"/>
                  </a:lnTo>
                  <a:lnTo>
                    <a:pt x="1350" y="172"/>
                  </a:lnTo>
                  <a:lnTo>
                    <a:pt x="1367" y="175"/>
                  </a:lnTo>
                  <a:lnTo>
                    <a:pt x="1370" y="199"/>
                  </a:lnTo>
                  <a:lnTo>
                    <a:pt x="1372" y="230"/>
                  </a:lnTo>
                  <a:lnTo>
                    <a:pt x="1372" y="232"/>
                  </a:lnTo>
                  <a:lnTo>
                    <a:pt x="1371" y="235"/>
                  </a:lnTo>
                  <a:lnTo>
                    <a:pt x="1371" y="240"/>
                  </a:lnTo>
                  <a:lnTo>
                    <a:pt x="1372" y="246"/>
                  </a:lnTo>
                  <a:lnTo>
                    <a:pt x="1373" y="248"/>
                  </a:lnTo>
                  <a:lnTo>
                    <a:pt x="1376" y="247"/>
                  </a:lnTo>
                  <a:lnTo>
                    <a:pt x="1379" y="249"/>
                  </a:lnTo>
                  <a:lnTo>
                    <a:pt x="1383" y="255"/>
                  </a:lnTo>
                  <a:lnTo>
                    <a:pt x="1390" y="264"/>
                  </a:lnTo>
                  <a:lnTo>
                    <a:pt x="1405" y="283"/>
                  </a:lnTo>
                  <a:lnTo>
                    <a:pt x="1412" y="293"/>
                  </a:lnTo>
                  <a:lnTo>
                    <a:pt x="1418" y="301"/>
                  </a:lnTo>
                  <a:lnTo>
                    <a:pt x="1423" y="306"/>
                  </a:lnTo>
                  <a:lnTo>
                    <a:pt x="1424" y="309"/>
                  </a:lnTo>
                  <a:lnTo>
                    <a:pt x="1446" y="343"/>
                  </a:lnTo>
                  <a:lnTo>
                    <a:pt x="1519" y="349"/>
                  </a:lnTo>
                  <a:lnTo>
                    <a:pt x="1547" y="373"/>
                  </a:lnTo>
                  <a:lnTo>
                    <a:pt x="1576" y="393"/>
                  </a:lnTo>
                  <a:lnTo>
                    <a:pt x="1611" y="384"/>
                  </a:lnTo>
                  <a:lnTo>
                    <a:pt x="1602" y="402"/>
                  </a:lnTo>
                  <a:lnTo>
                    <a:pt x="1593" y="435"/>
                  </a:lnTo>
                  <a:lnTo>
                    <a:pt x="1406" y="814"/>
                  </a:lnTo>
                  <a:lnTo>
                    <a:pt x="1415" y="836"/>
                  </a:lnTo>
                  <a:lnTo>
                    <a:pt x="1428" y="867"/>
                  </a:lnTo>
                  <a:lnTo>
                    <a:pt x="1424" y="904"/>
                  </a:lnTo>
                  <a:lnTo>
                    <a:pt x="1409" y="940"/>
                  </a:lnTo>
                  <a:lnTo>
                    <a:pt x="1406" y="984"/>
                  </a:lnTo>
                  <a:lnTo>
                    <a:pt x="1384" y="1001"/>
                  </a:lnTo>
                  <a:lnTo>
                    <a:pt x="1256" y="1003"/>
                  </a:lnTo>
                  <a:lnTo>
                    <a:pt x="1110" y="1003"/>
                  </a:lnTo>
                  <a:lnTo>
                    <a:pt x="1086" y="999"/>
                  </a:lnTo>
                  <a:lnTo>
                    <a:pt x="1060" y="1001"/>
                  </a:lnTo>
                  <a:lnTo>
                    <a:pt x="1031" y="973"/>
                  </a:lnTo>
                  <a:lnTo>
                    <a:pt x="1009" y="953"/>
                  </a:lnTo>
                  <a:lnTo>
                    <a:pt x="998" y="931"/>
                  </a:lnTo>
                  <a:lnTo>
                    <a:pt x="910" y="935"/>
                  </a:lnTo>
                  <a:lnTo>
                    <a:pt x="908" y="955"/>
                  </a:lnTo>
                  <a:lnTo>
                    <a:pt x="879" y="973"/>
                  </a:lnTo>
                  <a:lnTo>
                    <a:pt x="879" y="992"/>
                  </a:lnTo>
                  <a:lnTo>
                    <a:pt x="866" y="1001"/>
                  </a:lnTo>
                  <a:lnTo>
                    <a:pt x="857" y="1021"/>
                  </a:lnTo>
                  <a:lnTo>
                    <a:pt x="819" y="1023"/>
                  </a:lnTo>
                  <a:lnTo>
                    <a:pt x="790" y="1030"/>
                  </a:lnTo>
                  <a:lnTo>
                    <a:pt x="784" y="1047"/>
                  </a:lnTo>
                  <a:lnTo>
                    <a:pt x="768" y="1054"/>
                  </a:lnTo>
                  <a:lnTo>
                    <a:pt x="748" y="1054"/>
                  </a:lnTo>
                  <a:lnTo>
                    <a:pt x="718" y="1067"/>
                  </a:lnTo>
                  <a:lnTo>
                    <a:pt x="687" y="1058"/>
                  </a:lnTo>
                  <a:lnTo>
                    <a:pt x="660" y="1063"/>
                  </a:lnTo>
                  <a:lnTo>
                    <a:pt x="645" y="1078"/>
                  </a:lnTo>
                  <a:lnTo>
                    <a:pt x="630" y="1091"/>
                  </a:lnTo>
                  <a:lnTo>
                    <a:pt x="630" y="1092"/>
                  </a:lnTo>
                  <a:lnTo>
                    <a:pt x="629" y="1095"/>
                  </a:lnTo>
                  <a:lnTo>
                    <a:pt x="626" y="1097"/>
                  </a:lnTo>
                  <a:lnTo>
                    <a:pt x="622" y="1099"/>
                  </a:lnTo>
                  <a:lnTo>
                    <a:pt x="614" y="1100"/>
                  </a:lnTo>
                  <a:lnTo>
                    <a:pt x="603" y="1100"/>
                  </a:lnTo>
                  <a:lnTo>
                    <a:pt x="597" y="1098"/>
                  </a:lnTo>
                  <a:lnTo>
                    <a:pt x="586" y="1095"/>
                  </a:lnTo>
                  <a:lnTo>
                    <a:pt x="571" y="1088"/>
                  </a:lnTo>
                  <a:lnTo>
                    <a:pt x="554" y="1080"/>
                  </a:lnTo>
                  <a:lnTo>
                    <a:pt x="534" y="1070"/>
                  </a:lnTo>
                  <a:lnTo>
                    <a:pt x="513" y="1060"/>
                  </a:lnTo>
                  <a:lnTo>
                    <a:pt x="491" y="1048"/>
                  </a:lnTo>
                  <a:lnTo>
                    <a:pt x="468" y="1037"/>
                  </a:lnTo>
                  <a:lnTo>
                    <a:pt x="445" y="1025"/>
                  </a:lnTo>
                  <a:lnTo>
                    <a:pt x="423" y="1013"/>
                  </a:lnTo>
                  <a:lnTo>
                    <a:pt x="401" y="1002"/>
                  </a:lnTo>
                  <a:lnTo>
                    <a:pt x="382" y="992"/>
                  </a:lnTo>
                  <a:lnTo>
                    <a:pt x="364" y="982"/>
                  </a:lnTo>
                  <a:lnTo>
                    <a:pt x="350" y="975"/>
                  </a:lnTo>
                  <a:lnTo>
                    <a:pt x="339" y="969"/>
                  </a:lnTo>
                  <a:lnTo>
                    <a:pt x="331" y="965"/>
                  </a:lnTo>
                  <a:lnTo>
                    <a:pt x="329" y="964"/>
                  </a:lnTo>
                  <a:lnTo>
                    <a:pt x="303" y="946"/>
                  </a:lnTo>
                  <a:lnTo>
                    <a:pt x="302" y="945"/>
                  </a:lnTo>
                  <a:lnTo>
                    <a:pt x="297" y="942"/>
                  </a:lnTo>
                  <a:lnTo>
                    <a:pt x="292" y="940"/>
                  </a:lnTo>
                  <a:lnTo>
                    <a:pt x="286" y="936"/>
                  </a:lnTo>
                  <a:lnTo>
                    <a:pt x="281" y="935"/>
                  </a:lnTo>
                  <a:lnTo>
                    <a:pt x="269" y="934"/>
                  </a:lnTo>
                  <a:lnTo>
                    <a:pt x="253" y="932"/>
                  </a:lnTo>
                  <a:lnTo>
                    <a:pt x="236" y="929"/>
                  </a:lnTo>
                  <a:lnTo>
                    <a:pt x="192" y="918"/>
                  </a:lnTo>
                  <a:lnTo>
                    <a:pt x="169" y="912"/>
                  </a:lnTo>
                  <a:lnTo>
                    <a:pt x="144" y="906"/>
                  </a:lnTo>
                  <a:lnTo>
                    <a:pt x="122" y="899"/>
                  </a:lnTo>
                  <a:lnTo>
                    <a:pt x="100" y="893"/>
                  </a:lnTo>
                  <a:lnTo>
                    <a:pt x="82" y="888"/>
                  </a:lnTo>
                  <a:lnTo>
                    <a:pt x="65" y="882"/>
                  </a:lnTo>
                  <a:lnTo>
                    <a:pt x="53" y="879"/>
                  </a:lnTo>
                  <a:lnTo>
                    <a:pt x="45" y="877"/>
                  </a:lnTo>
                  <a:lnTo>
                    <a:pt x="42" y="876"/>
                  </a:lnTo>
                  <a:lnTo>
                    <a:pt x="0" y="849"/>
                  </a:lnTo>
                  <a:lnTo>
                    <a:pt x="1" y="847"/>
                  </a:lnTo>
                  <a:lnTo>
                    <a:pt x="5" y="843"/>
                  </a:lnTo>
                  <a:lnTo>
                    <a:pt x="7" y="837"/>
                  </a:lnTo>
                  <a:lnTo>
                    <a:pt x="10" y="833"/>
                  </a:lnTo>
                  <a:lnTo>
                    <a:pt x="11" y="831"/>
                  </a:lnTo>
                  <a:lnTo>
                    <a:pt x="14" y="829"/>
                  </a:lnTo>
                  <a:lnTo>
                    <a:pt x="16" y="827"/>
                  </a:lnTo>
                  <a:lnTo>
                    <a:pt x="18" y="825"/>
                  </a:lnTo>
                  <a:lnTo>
                    <a:pt x="21" y="824"/>
                  </a:lnTo>
                  <a:lnTo>
                    <a:pt x="23" y="822"/>
                  </a:lnTo>
                  <a:lnTo>
                    <a:pt x="26" y="821"/>
                  </a:lnTo>
                  <a:lnTo>
                    <a:pt x="27" y="820"/>
                  </a:lnTo>
                  <a:lnTo>
                    <a:pt x="28" y="820"/>
                  </a:lnTo>
                  <a:lnTo>
                    <a:pt x="43" y="805"/>
                  </a:lnTo>
                  <a:lnTo>
                    <a:pt x="52" y="783"/>
                  </a:lnTo>
                  <a:lnTo>
                    <a:pt x="49" y="771"/>
                  </a:lnTo>
                  <a:lnTo>
                    <a:pt x="49" y="768"/>
                  </a:lnTo>
                  <a:lnTo>
                    <a:pt x="48" y="763"/>
                  </a:lnTo>
                  <a:lnTo>
                    <a:pt x="47" y="756"/>
                  </a:lnTo>
                  <a:lnTo>
                    <a:pt x="47" y="752"/>
                  </a:lnTo>
                  <a:lnTo>
                    <a:pt x="48" y="751"/>
                  </a:lnTo>
                  <a:lnTo>
                    <a:pt x="50" y="746"/>
                  </a:lnTo>
                  <a:lnTo>
                    <a:pt x="53" y="743"/>
                  </a:lnTo>
                  <a:lnTo>
                    <a:pt x="54" y="741"/>
                  </a:lnTo>
                  <a:lnTo>
                    <a:pt x="63" y="727"/>
                  </a:lnTo>
                  <a:lnTo>
                    <a:pt x="66" y="714"/>
                  </a:lnTo>
                  <a:lnTo>
                    <a:pt x="67" y="712"/>
                  </a:lnTo>
                  <a:lnTo>
                    <a:pt x="69" y="708"/>
                  </a:lnTo>
                  <a:lnTo>
                    <a:pt x="70" y="702"/>
                  </a:lnTo>
                  <a:lnTo>
                    <a:pt x="72" y="697"/>
                  </a:lnTo>
                  <a:lnTo>
                    <a:pt x="73" y="693"/>
                  </a:lnTo>
                  <a:lnTo>
                    <a:pt x="80" y="687"/>
                  </a:lnTo>
                  <a:lnTo>
                    <a:pt x="84" y="680"/>
                  </a:lnTo>
                  <a:lnTo>
                    <a:pt x="88" y="675"/>
                  </a:lnTo>
                  <a:lnTo>
                    <a:pt x="92" y="670"/>
                  </a:lnTo>
                  <a:lnTo>
                    <a:pt x="93" y="668"/>
                  </a:lnTo>
                  <a:lnTo>
                    <a:pt x="95" y="666"/>
                  </a:lnTo>
                  <a:lnTo>
                    <a:pt x="100" y="663"/>
                  </a:lnTo>
                  <a:lnTo>
                    <a:pt x="111" y="654"/>
                  </a:lnTo>
                  <a:lnTo>
                    <a:pt x="114" y="653"/>
                  </a:lnTo>
                  <a:lnTo>
                    <a:pt x="127" y="643"/>
                  </a:lnTo>
                  <a:lnTo>
                    <a:pt x="146" y="632"/>
                  </a:lnTo>
                  <a:lnTo>
                    <a:pt x="163" y="625"/>
                  </a:lnTo>
                  <a:lnTo>
                    <a:pt x="191" y="624"/>
                  </a:lnTo>
                  <a:lnTo>
                    <a:pt x="221" y="621"/>
                  </a:lnTo>
                  <a:lnTo>
                    <a:pt x="243" y="612"/>
                  </a:lnTo>
                  <a:lnTo>
                    <a:pt x="249" y="602"/>
                  </a:lnTo>
                  <a:lnTo>
                    <a:pt x="263" y="597"/>
                  </a:lnTo>
                  <a:lnTo>
                    <a:pt x="282" y="597"/>
                  </a:lnTo>
                  <a:lnTo>
                    <a:pt x="283" y="598"/>
                  </a:lnTo>
                  <a:lnTo>
                    <a:pt x="285" y="599"/>
                  </a:lnTo>
                  <a:lnTo>
                    <a:pt x="286" y="600"/>
                  </a:lnTo>
                  <a:lnTo>
                    <a:pt x="289" y="601"/>
                  </a:lnTo>
                  <a:lnTo>
                    <a:pt x="291" y="603"/>
                  </a:lnTo>
                  <a:lnTo>
                    <a:pt x="301" y="607"/>
                  </a:lnTo>
                  <a:lnTo>
                    <a:pt x="306" y="609"/>
                  </a:lnTo>
                  <a:lnTo>
                    <a:pt x="311" y="610"/>
                  </a:lnTo>
                  <a:lnTo>
                    <a:pt x="329" y="610"/>
                  </a:lnTo>
                  <a:lnTo>
                    <a:pt x="334" y="605"/>
                  </a:lnTo>
                  <a:lnTo>
                    <a:pt x="335" y="603"/>
                  </a:lnTo>
                  <a:lnTo>
                    <a:pt x="337" y="601"/>
                  </a:lnTo>
                  <a:lnTo>
                    <a:pt x="338" y="598"/>
                  </a:lnTo>
                  <a:lnTo>
                    <a:pt x="340" y="596"/>
                  </a:lnTo>
                  <a:lnTo>
                    <a:pt x="341" y="592"/>
                  </a:lnTo>
                  <a:lnTo>
                    <a:pt x="344" y="587"/>
                  </a:lnTo>
                  <a:lnTo>
                    <a:pt x="346" y="579"/>
                  </a:lnTo>
                  <a:lnTo>
                    <a:pt x="349" y="572"/>
                  </a:lnTo>
                  <a:lnTo>
                    <a:pt x="350" y="567"/>
                  </a:lnTo>
                  <a:lnTo>
                    <a:pt x="351" y="565"/>
                  </a:lnTo>
                  <a:lnTo>
                    <a:pt x="351" y="542"/>
                  </a:lnTo>
                  <a:lnTo>
                    <a:pt x="352" y="537"/>
                  </a:lnTo>
                  <a:lnTo>
                    <a:pt x="357" y="524"/>
                  </a:lnTo>
                  <a:lnTo>
                    <a:pt x="358" y="522"/>
                  </a:lnTo>
                  <a:lnTo>
                    <a:pt x="358" y="499"/>
                  </a:lnTo>
                  <a:lnTo>
                    <a:pt x="359" y="490"/>
                  </a:lnTo>
                  <a:lnTo>
                    <a:pt x="359" y="483"/>
                  </a:lnTo>
                  <a:lnTo>
                    <a:pt x="362" y="477"/>
                  </a:lnTo>
                  <a:lnTo>
                    <a:pt x="363" y="476"/>
                  </a:lnTo>
                  <a:lnTo>
                    <a:pt x="364" y="474"/>
                  </a:lnTo>
                  <a:lnTo>
                    <a:pt x="364" y="446"/>
                  </a:lnTo>
                  <a:lnTo>
                    <a:pt x="366" y="444"/>
                  </a:lnTo>
                  <a:lnTo>
                    <a:pt x="368" y="437"/>
                  </a:lnTo>
                  <a:lnTo>
                    <a:pt x="371" y="431"/>
                  </a:lnTo>
                  <a:lnTo>
                    <a:pt x="373" y="424"/>
                  </a:lnTo>
                  <a:lnTo>
                    <a:pt x="375" y="415"/>
                  </a:lnTo>
                  <a:lnTo>
                    <a:pt x="377" y="409"/>
                  </a:lnTo>
                  <a:lnTo>
                    <a:pt x="379" y="402"/>
                  </a:lnTo>
                  <a:lnTo>
                    <a:pt x="380" y="397"/>
                  </a:lnTo>
                  <a:lnTo>
                    <a:pt x="381" y="394"/>
                  </a:lnTo>
                  <a:lnTo>
                    <a:pt x="381" y="367"/>
                  </a:lnTo>
                  <a:lnTo>
                    <a:pt x="386" y="306"/>
                  </a:lnTo>
                  <a:lnTo>
                    <a:pt x="381" y="291"/>
                  </a:lnTo>
                  <a:lnTo>
                    <a:pt x="369" y="275"/>
                  </a:lnTo>
                  <a:lnTo>
                    <a:pt x="371" y="264"/>
                  </a:lnTo>
                  <a:lnTo>
                    <a:pt x="370" y="240"/>
                  </a:lnTo>
                  <a:lnTo>
                    <a:pt x="369" y="240"/>
                  </a:lnTo>
                  <a:lnTo>
                    <a:pt x="368" y="239"/>
                  </a:lnTo>
                  <a:lnTo>
                    <a:pt x="361" y="236"/>
                  </a:lnTo>
                  <a:lnTo>
                    <a:pt x="360" y="235"/>
                  </a:lnTo>
                  <a:lnTo>
                    <a:pt x="356" y="233"/>
                  </a:lnTo>
                  <a:lnTo>
                    <a:pt x="355" y="232"/>
                  </a:lnTo>
                  <a:lnTo>
                    <a:pt x="352" y="231"/>
                  </a:lnTo>
                  <a:lnTo>
                    <a:pt x="349" y="227"/>
                  </a:lnTo>
                  <a:lnTo>
                    <a:pt x="342" y="224"/>
                  </a:lnTo>
                  <a:lnTo>
                    <a:pt x="341" y="223"/>
                  </a:lnTo>
                  <a:lnTo>
                    <a:pt x="340" y="223"/>
                  </a:lnTo>
                  <a:lnTo>
                    <a:pt x="333" y="214"/>
                  </a:lnTo>
                  <a:lnTo>
                    <a:pt x="333" y="151"/>
                  </a:lnTo>
                  <a:lnTo>
                    <a:pt x="350" y="150"/>
                  </a:lnTo>
                  <a:lnTo>
                    <a:pt x="363" y="145"/>
                  </a:lnTo>
                  <a:lnTo>
                    <a:pt x="378" y="146"/>
                  </a:lnTo>
                  <a:lnTo>
                    <a:pt x="382" y="150"/>
                  </a:lnTo>
                  <a:lnTo>
                    <a:pt x="399" y="149"/>
                  </a:lnTo>
                  <a:lnTo>
                    <a:pt x="408" y="149"/>
                  </a:lnTo>
                  <a:lnTo>
                    <a:pt x="408" y="148"/>
                  </a:lnTo>
                  <a:lnTo>
                    <a:pt x="410" y="147"/>
                  </a:lnTo>
                  <a:lnTo>
                    <a:pt x="410" y="145"/>
                  </a:lnTo>
                  <a:lnTo>
                    <a:pt x="411" y="143"/>
                  </a:lnTo>
                  <a:lnTo>
                    <a:pt x="411" y="140"/>
                  </a:lnTo>
                  <a:lnTo>
                    <a:pt x="412" y="139"/>
                  </a:lnTo>
                  <a:lnTo>
                    <a:pt x="412" y="126"/>
                  </a:lnTo>
                  <a:lnTo>
                    <a:pt x="408" y="114"/>
                  </a:lnTo>
                  <a:lnTo>
                    <a:pt x="408" y="113"/>
                  </a:lnTo>
                  <a:lnTo>
                    <a:pt x="407" y="112"/>
                  </a:lnTo>
                  <a:lnTo>
                    <a:pt x="404" y="105"/>
                  </a:lnTo>
                  <a:lnTo>
                    <a:pt x="402" y="103"/>
                  </a:lnTo>
                  <a:lnTo>
                    <a:pt x="402" y="102"/>
                  </a:lnTo>
                  <a:lnTo>
                    <a:pt x="401" y="101"/>
                  </a:lnTo>
                  <a:lnTo>
                    <a:pt x="399" y="100"/>
                  </a:lnTo>
                  <a:lnTo>
                    <a:pt x="397" y="98"/>
                  </a:lnTo>
                  <a:lnTo>
                    <a:pt x="396" y="96"/>
                  </a:lnTo>
                  <a:lnTo>
                    <a:pt x="394" y="95"/>
                  </a:lnTo>
                  <a:lnTo>
                    <a:pt x="393" y="94"/>
                  </a:lnTo>
                  <a:lnTo>
                    <a:pt x="391" y="93"/>
                  </a:lnTo>
                  <a:lnTo>
                    <a:pt x="390" y="92"/>
                  </a:lnTo>
                  <a:lnTo>
                    <a:pt x="382" y="92"/>
                  </a:lnTo>
                  <a:lnTo>
                    <a:pt x="379" y="91"/>
                  </a:lnTo>
                  <a:lnTo>
                    <a:pt x="352" y="91"/>
                  </a:lnTo>
                  <a:lnTo>
                    <a:pt x="348" y="87"/>
                  </a:lnTo>
                  <a:lnTo>
                    <a:pt x="347" y="73"/>
                  </a:lnTo>
                  <a:lnTo>
                    <a:pt x="347" y="71"/>
                  </a:lnTo>
                  <a:lnTo>
                    <a:pt x="346" y="65"/>
                  </a:lnTo>
                  <a:lnTo>
                    <a:pt x="345" y="59"/>
                  </a:lnTo>
                  <a:lnTo>
                    <a:pt x="345" y="55"/>
                  </a:lnTo>
                  <a:lnTo>
                    <a:pt x="346" y="53"/>
                  </a:lnTo>
                  <a:lnTo>
                    <a:pt x="346" y="50"/>
                  </a:lnTo>
                  <a:lnTo>
                    <a:pt x="347" y="48"/>
                  </a:lnTo>
                  <a:lnTo>
                    <a:pt x="348" y="47"/>
                  </a:lnTo>
                  <a:lnTo>
                    <a:pt x="348" y="46"/>
                  </a:lnTo>
                  <a:lnTo>
                    <a:pt x="349" y="46"/>
                  </a:lnTo>
                  <a:lnTo>
                    <a:pt x="350" y="45"/>
                  </a:lnTo>
                  <a:lnTo>
                    <a:pt x="352" y="44"/>
                  </a:lnTo>
                  <a:lnTo>
                    <a:pt x="356" y="43"/>
                  </a:lnTo>
                  <a:lnTo>
                    <a:pt x="360" y="40"/>
                  </a:lnTo>
                  <a:lnTo>
                    <a:pt x="361" y="40"/>
                  </a:lnTo>
                  <a:lnTo>
                    <a:pt x="362" y="39"/>
                  </a:lnTo>
                  <a:lnTo>
                    <a:pt x="363" y="39"/>
                  </a:lnTo>
                  <a:lnTo>
                    <a:pt x="366" y="38"/>
                  </a:lnTo>
                  <a:lnTo>
                    <a:pt x="368" y="38"/>
                  </a:lnTo>
                  <a:lnTo>
                    <a:pt x="369" y="37"/>
                  </a:lnTo>
                  <a:lnTo>
                    <a:pt x="370" y="37"/>
                  </a:lnTo>
                  <a:lnTo>
                    <a:pt x="412" y="38"/>
                  </a:lnTo>
                  <a:lnTo>
                    <a:pt x="441" y="40"/>
                  </a:lnTo>
                  <a:lnTo>
                    <a:pt x="484" y="40"/>
                  </a:lnTo>
                  <a:lnTo>
                    <a:pt x="493" y="29"/>
                  </a:lnTo>
                  <a:lnTo>
                    <a:pt x="501" y="17"/>
                  </a:lnTo>
                  <a:lnTo>
                    <a:pt x="505" y="26"/>
                  </a:lnTo>
                  <a:lnTo>
                    <a:pt x="519" y="44"/>
                  </a:lnTo>
                  <a:lnTo>
                    <a:pt x="534" y="34"/>
                  </a:lnTo>
                  <a:lnTo>
                    <a:pt x="541" y="22"/>
                  </a:lnTo>
                  <a:lnTo>
                    <a:pt x="552" y="14"/>
                  </a:lnTo>
                  <a:lnTo>
                    <a:pt x="565" y="4"/>
                  </a:lnTo>
                  <a:lnTo>
                    <a:pt x="571" y="10"/>
                  </a:lnTo>
                  <a:lnTo>
                    <a:pt x="577" y="18"/>
                  </a:lnTo>
                  <a:lnTo>
                    <a:pt x="587" y="35"/>
                  </a:lnTo>
                  <a:lnTo>
                    <a:pt x="588" y="88"/>
                  </a:lnTo>
                  <a:lnTo>
                    <a:pt x="624" y="90"/>
                  </a:lnTo>
                  <a:lnTo>
                    <a:pt x="634" y="98"/>
                  </a:lnTo>
                  <a:lnTo>
                    <a:pt x="636" y="99"/>
                  </a:lnTo>
                  <a:lnTo>
                    <a:pt x="637" y="101"/>
                  </a:lnTo>
                  <a:lnTo>
                    <a:pt x="640" y="102"/>
                  </a:lnTo>
                  <a:lnTo>
                    <a:pt x="643" y="105"/>
                  </a:lnTo>
                  <a:lnTo>
                    <a:pt x="645" y="106"/>
                  </a:lnTo>
                  <a:lnTo>
                    <a:pt x="645" y="107"/>
                  </a:lnTo>
                  <a:lnTo>
                    <a:pt x="647" y="110"/>
                  </a:lnTo>
                  <a:lnTo>
                    <a:pt x="648" y="112"/>
                  </a:lnTo>
                  <a:lnTo>
                    <a:pt x="649" y="113"/>
                  </a:lnTo>
                  <a:lnTo>
                    <a:pt x="651" y="115"/>
                  </a:lnTo>
                  <a:lnTo>
                    <a:pt x="652" y="116"/>
                  </a:lnTo>
                  <a:lnTo>
                    <a:pt x="659" y="121"/>
                  </a:lnTo>
                  <a:lnTo>
                    <a:pt x="682" y="122"/>
                  </a:lnTo>
                  <a:lnTo>
                    <a:pt x="701" y="122"/>
                  </a:lnTo>
                  <a:lnTo>
                    <a:pt x="706" y="110"/>
                  </a:lnTo>
                  <a:lnTo>
                    <a:pt x="715" y="109"/>
                  </a:lnTo>
                  <a:lnTo>
                    <a:pt x="729" y="109"/>
                  </a:lnTo>
                  <a:lnTo>
                    <a:pt x="729" y="118"/>
                  </a:lnTo>
                  <a:lnTo>
                    <a:pt x="739" y="125"/>
                  </a:lnTo>
                  <a:lnTo>
                    <a:pt x="755" y="122"/>
                  </a:lnTo>
                  <a:lnTo>
                    <a:pt x="773" y="117"/>
                  </a:lnTo>
                  <a:lnTo>
                    <a:pt x="792" y="96"/>
                  </a:lnTo>
                  <a:lnTo>
                    <a:pt x="807" y="84"/>
                  </a:lnTo>
                  <a:lnTo>
                    <a:pt x="820" y="75"/>
                  </a:lnTo>
                  <a:lnTo>
                    <a:pt x="835" y="69"/>
                  </a:lnTo>
                  <a:lnTo>
                    <a:pt x="855" y="67"/>
                  </a:lnTo>
                  <a:lnTo>
                    <a:pt x="884" y="36"/>
                  </a:lnTo>
                  <a:lnTo>
                    <a:pt x="887" y="18"/>
                  </a:lnTo>
                  <a:lnTo>
                    <a:pt x="908" y="10"/>
                  </a:lnTo>
                  <a:lnTo>
                    <a:pt x="916" y="2"/>
                  </a:lnTo>
                  <a:lnTo>
                    <a:pt x="923" y="0"/>
                  </a:lnTo>
                  <a:close/>
                </a:path>
              </a:pathLst>
            </a:custGeom>
            <a:solidFill>
              <a:srgbClr val="B4CC95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cs typeface="Arial" pitchFamily="34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2633744" y="506413"/>
              <a:ext cx="831429" cy="965200"/>
            </a:xfrm>
            <a:custGeom>
              <a:avLst/>
              <a:gdLst/>
              <a:ahLst/>
              <a:cxnLst>
                <a:cxn ang="0">
                  <a:pos x="411" y="1"/>
                </a:cxn>
                <a:cxn ang="0">
                  <a:pos x="411" y="32"/>
                </a:cxn>
                <a:cxn ang="0">
                  <a:pos x="405" y="62"/>
                </a:cxn>
                <a:cxn ang="0">
                  <a:pos x="439" y="72"/>
                </a:cxn>
                <a:cxn ang="0">
                  <a:pos x="457" y="106"/>
                </a:cxn>
                <a:cxn ang="0">
                  <a:pos x="440" y="133"/>
                </a:cxn>
                <a:cxn ang="0">
                  <a:pos x="429" y="176"/>
                </a:cxn>
                <a:cxn ang="0">
                  <a:pos x="425" y="200"/>
                </a:cxn>
                <a:cxn ang="0">
                  <a:pos x="426" y="249"/>
                </a:cxn>
                <a:cxn ang="0">
                  <a:pos x="443" y="277"/>
                </a:cxn>
                <a:cxn ang="0">
                  <a:pos x="456" y="310"/>
                </a:cxn>
                <a:cxn ang="0">
                  <a:pos x="487" y="342"/>
                </a:cxn>
                <a:cxn ang="0">
                  <a:pos x="520" y="368"/>
                </a:cxn>
                <a:cxn ang="0">
                  <a:pos x="522" y="445"/>
                </a:cxn>
                <a:cxn ang="0">
                  <a:pos x="473" y="450"/>
                </a:cxn>
                <a:cxn ang="0">
                  <a:pos x="437" y="451"/>
                </a:cxn>
                <a:cxn ang="0">
                  <a:pos x="431" y="456"/>
                </a:cxn>
                <a:cxn ang="0">
                  <a:pos x="427" y="459"/>
                </a:cxn>
                <a:cxn ang="0">
                  <a:pos x="420" y="464"/>
                </a:cxn>
                <a:cxn ang="0">
                  <a:pos x="405" y="481"/>
                </a:cxn>
                <a:cxn ang="0">
                  <a:pos x="398" y="508"/>
                </a:cxn>
                <a:cxn ang="0">
                  <a:pos x="382" y="522"/>
                </a:cxn>
                <a:cxn ang="0">
                  <a:pos x="372" y="549"/>
                </a:cxn>
                <a:cxn ang="0">
                  <a:pos x="356" y="559"/>
                </a:cxn>
                <a:cxn ang="0">
                  <a:pos x="340" y="542"/>
                </a:cxn>
                <a:cxn ang="0">
                  <a:pos x="310" y="526"/>
                </a:cxn>
                <a:cxn ang="0">
                  <a:pos x="283" y="540"/>
                </a:cxn>
                <a:cxn ang="0">
                  <a:pos x="259" y="564"/>
                </a:cxn>
                <a:cxn ang="0">
                  <a:pos x="251" y="610"/>
                </a:cxn>
                <a:cxn ang="0">
                  <a:pos x="219" y="578"/>
                </a:cxn>
                <a:cxn ang="0">
                  <a:pos x="202" y="559"/>
                </a:cxn>
                <a:cxn ang="0">
                  <a:pos x="212" y="529"/>
                </a:cxn>
                <a:cxn ang="0">
                  <a:pos x="201" y="508"/>
                </a:cxn>
                <a:cxn ang="0">
                  <a:pos x="195" y="472"/>
                </a:cxn>
                <a:cxn ang="0">
                  <a:pos x="192" y="426"/>
                </a:cxn>
                <a:cxn ang="0">
                  <a:pos x="183" y="381"/>
                </a:cxn>
                <a:cxn ang="0">
                  <a:pos x="165" y="355"/>
                </a:cxn>
                <a:cxn ang="0">
                  <a:pos x="149" y="319"/>
                </a:cxn>
                <a:cxn ang="0">
                  <a:pos x="137" y="289"/>
                </a:cxn>
                <a:cxn ang="0">
                  <a:pos x="116" y="278"/>
                </a:cxn>
                <a:cxn ang="0">
                  <a:pos x="106" y="246"/>
                </a:cxn>
                <a:cxn ang="0">
                  <a:pos x="69" y="245"/>
                </a:cxn>
                <a:cxn ang="0">
                  <a:pos x="45" y="239"/>
                </a:cxn>
                <a:cxn ang="0">
                  <a:pos x="38" y="226"/>
                </a:cxn>
                <a:cxn ang="0">
                  <a:pos x="37" y="198"/>
                </a:cxn>
                <a:cxn ang="0">
                  <a:pos x="36" y="168"/>
                </a:cxn>
                <a:cxn ang="0">
                  <a:pos x="39" y="164"/>
                </a:cxn>
                <a:cxn ang="0">
                  <a:pos x="44" y="157"/>
                </a:cxn>
                <a:cxn ang="0">
                  <a:pos x="51" y="146"/>
                </a:cxn>
                <a:cxn ang="0">
                  <a:pos x="31" y="108"/>
                </a:cxn>
                <a:cxn ang="0">
                  <a:pos x="5" y="100"/>
                </a:cxn>
                <a:cxn ang="0">
                  <a:pos x="3" y="90"/>
                </a:cxn>
                <a:cxn ang="0">
                  <a:pos x="52" y="106"/>
                </a:cxn>
                <a:cxn ang="0">
                  <a:pos x="98" y="121"/>
                </a:cxn>
                <a:cxn ang="0">
                  <a:pos x="129" y="140"/>
                </a:cxn>
                <a:cxn ang="0">
                  <a:pos x="168" y="142"/>
                </a:cxn>
                <a:cxn ang="0">
                  <a:pos x="179" y="111"/>
                </a:cxn>
                <a:cxn ang="0">
                  <a:pos x="214" y="97"/>
                </a:cxn>
                <a:cxn ang="0">
                  <a:pos x="260" y="93"/>
                </a:cxn>
                <a:cxn ang="0">
                  <a:pos x="299" y="68"/>
                </a:cxn>
                <a:cxn ang="0">
                  <a:pos x="338" y="58"/>
                </a:cxn>
                <a:cxn ang="0">
                  <a:pos x="372" y="17"/>
                </a:cxn>
              </a:cxnLst>
              <a:rect l="0" t="0" r="r" b="b"/>
              <a:pathLst>
                <a:path w="522" h="610">
                  <a:moveTo>
                    <a:pt x="374" y="0"/>
                  </a:moveTo>
                  <a:lnTo>
                    <a:pt x="411" y="1"/>
                  </a:lnTo>
                  <a:lnTo>
                    <a:pt x="418" y="18"/>
                  </a:lnTo>
                  <a:lnTo>
                    <a:pt x="411" y="32"/>
                  </a:lnTo>
                  <a:lnTo>
                    <a:pt x="404" y="45"/>
                  </a:lnTo>
                  <a:lnTo>
                    <a:pt x="405" y="62"/>
                  </a:lnTo>
                  <a:lnTo>
                    <a:pt x="422" y="65"/>
                  </a:lnTo>
                  <a:lnTo>
                    <a:pt x="439" y="72"/>
                  </a:lnTo>
                  <a:lnTo>
                    <a:pt x="450" y="91"/>
                  </a:lnTo>
                  <a:lnTo>
                    <a:pt x="457" y="106"/>
                  </a:lnTo>
                  <a:lnTo>
                    <a:pt x="453" y="121"/>
                  </a:lnTo>
                  <a:lnTo>
                    <a:pt x="440" y="133"/>
                  </a:lnTo>
                  <a:lnTo>
                    <a:pt x="437" y="149"/>
                  </a:lnTo>
                  <a:lnTo>
                    <a:pt x="429" y="176"/>
                  </a:lnTo>
                  <a:lnTo>
                    <a:pt x="429" y="189"/>
                  </a:lnTo>
                  <a:lnTo>
                    <a:pt x="425" y="200"/>
                  </a:lnTo>
                  <a:lnTo>
                    <a:pt x="425" y="231"/>
                  </a:lnTo>
                  <a:lnTo>
                    <a:pt x="426" y="249"/>
                  </a:lnTo>
                  <a:lnTo>
                    <a:pt x="435" y="261"/>
                  </a:lnTo>
                  <a:lnTo>
                    <a:pt x="443" y="277"/>
                  </a:lnTo>
                  <a:lnTo>
                    <a:pt x="444" y="302"/>
                  </a:lnTo>
                  <a:lnTo>
                    <a:pt x="456" y="310"/>
                  </a:lnTo>
                  <a:lnTo>
                    <a:pt x="476" y="328"/>
                  </a:lnTo>
                  <a:lnTo>
                    <a:pt x="487" y="342"/>
                  </a:lnTo>
                  <a:lnTo>
                    <a:pt x="512" y="359"/>
                  </a:lnTo>
                  <a:lnTo>
                    <a:pt x="520" y="368"/>
                  </a:lnTo>
                  <a:lnTo>
                    <a:pt x="522" y="418"/>
                  </a:lnTo>
                  <a:lnTo>
                    <a:pt x="522" y="445"/>
                  </a:lnTo>
                  <a:lnTo>
                    <a:pt x="510" y="450"/>
                  </a:lnTo>
                  <a:lnTo>
                    <a:pt x="473" y="450"/>
                  </a:lnTo>
                  <a:lnTo>
                    <a:pt x="438" y="449"/>
                  </a:lnTo>
                  <a:lnTo>
                    <a:pt x="437" y="451"/>
                  </a:lnTo>
                  <a:lnTo>
                    <a:pt x="435" y="452"/>
                  </a:lnTo>
                  <a:lnTo>
                    <a:pt x="431" y="456"/>
                  </a:lnTo>
                  <a:lnTo>
                    <a:pt x="428" y="457"/>
                  </a:lnTo>
                  <a:lnTo>
                    <a:pt x="427" y="459"/>
                  </a:lnTo>
                  <a:lnTo>
                    <a:pt x="424" y="460"/>
                  </a:lnTo>
                  <a:lnTo>
                    <a:pt x="420" y="464"/>
                  </a:lnTo>
                  <a:lnTo>
                    <a:pt x="411" y="475"/>
                  </a:lnTo>
                  <a:lnTo>
                    <a:pt x="405" y="481"/>
                  </a:lnTo>
                  <a:lnTo>
                    <a:pt x="398" y="498"/>
                  </a:lnTo>
                  <a:lnTo>
                    <a:pt x="398" y="508"/>
                  </a:lnTo>
                  <a:lnTo>
                    <a:pt x="389" y="515"/>
                  </a:lnTo>
                  <a:lnTo>
                    <a:pt x="382" y="522"/>
                  </a:lnTo>
                  <a:lnTo>
                    <a:pt x="374" y="534"/>
                  </a:lnTo>
                  <a:lnTo>
                    <a:pt x="372" y="549"/>
                  </a:lnTo>
                  <a:lnTo>
                    <a:pt x="368" y="556"/>
                  </a:lnTo>
                  <a:lnTo>
                    <a:pt x="356" y="559"/>
                  </a:lnTo>
                  <a:lnTo>
                    <a:pt x="348" y="552"/>
                  </a:lnTo>
                  <a:lnTo>
                    <a:pt x="340" y="542"/>
                  </a:lnTo>
                  <a:lnTo>
                    <a:pt x="323" y="531"/>
                  </a:lnTo>
                  <a:lnTo>
                    <a:pt x="310" y="526"/>
                  </a:lnTo>
                  <a:lnTo>
                    <a:pt x="295" y="529"/>
                  </a:lnTo>
                  <a:lnTo>
                    <a:pt x="283" y="540"/>
                  </a:lnTo>
                  <a:lnTo>
                    <a:pt x="272" y="549"/>
                  </a:lnTo>
                  <a:lnTo>
                    <a:pt x="259" y="564"/>
                  </a:lnTo>
                  <a:lnTo>
                    <a:pt x="257" y="605"/>
                  </a:lnTo>
                  <a:lnTo>
                    <a:pt x="251" y="610"/>
                  </a:lnTo>
                  <a:lnTo>
                    <a:pt x="239" y="601"/>
                  </a:lnTo>
                  <a:lnTo>
                    <a:pt x="219" y="578"/>
                  </a:lnTo>
                  <a:lnTo>
                    <a:pt x="208" y="565"/>
                  </a:lnTo>
                  <a:lnTo>
                    <a:pt x="202" y="559"/>
                  </a:lnTo>
                  <a:lnTo>
                    <a:pt x="212" y="545"/>
                  </a:lnTo>
                  <a:lnTo>
                    <a:pt x="212" y="529"/>
                  </a:lnTo>
                  <a:lnTo>
                    <a:pt x="208" y="520"/>
                  </a:lnTo>
                  <a:lnTo>
                    <a:pt x="201" y="508"/>
                  </a:lnTo>
                  <a:lnTo>
                    <a:pt x="198" y="492"/>
                  </a:lnTo>
                  <a:lnTo>
                    <a:pt x="195" y="472"/>
                  </a:lnTo>
                  <a:lnTo>
                    <a:pt x="193" y="454"/>
                  </a:lnTo>
                  <a:lnTo>
                    <a:pt x="192" y="426"/>
                  </a:lnTo>
                  <a:lnTo>
                    <a:pt x="192" y="395"/>
                  </a:lnTo>
                  <a:lnTo>
                    <a:pt x="183" y="381"/>
                  </a:lnTo>
                  <a:lnTo>
                    <a:pt x="173" y="368"/>
                  </a:lnTo>
                  <a:lnTo>
                    <a:pt x="165" y="355"/>
                  </a:lnTo>
                  <a:lnTo>
                    <a:pt x="155" y="335"/>
                  </a:lnTo>
                  <a:lnTo>
                    <a:pt x="149" y="319"/>
                  </a:lnTo>
                  <a:lnTo>
                    <a:pt x="140" y="298"/>
                  </a:lnTo>
                  <a:lnTo>
                    <a:pt x="137" y="289"/>
                  </a:lnTo>
                  <a:lnTo>
                    <a:pt x="124" y="278"/>
                  </a:lnTo>
                  <a:lnTo>
                    <a:pt x="116" y="278"/>
                  </a:lnTo>
                  <a:lnTo>
                    <a:pt x="117" y="246"/>
                  </a:lnTo>
                  <a:lnTo>
                    <a:pt x="106" y="246"/>
                  </a:lnTo>
                  <a:lnTo>
                    <a:pt x="103" y="245"/>
                  </a:lnTo>
                  <a:lnTo>
                    <a:pt x="69" y="245"/>
                  </a:lnTo>
                  <a:lnTo>
                    <a:pt x="51" y="242"/>
                  </a:lnTo>
                  <a:lnTo>
                    <a:pt x="45" y="239"/>
                  </a:lnTo>
                  <a:lnTo>
                    <a:pt x="38" y="239"/>
                  </a:lnTo>
                  <a:lnTo>
                    <a:pt x="38" y="226"/>
                  </a:lnTo>
                  <a:lnTo>
                    <a:pt x="37" y="212"/>
                  </a:lnTo>
                  <a:lnTo>
                    <a:pt x="37" y="198"/>
                  </a:lnTo>
                  <a:lnTo>
                    <a:pt x="36" y="184"/>
                  </a:lnTo>
                  <a:lnTo>
                    <a:pt x="36" y="168"/>
                  </a:lnTo>
                  <a:lnTo>
                    <a:pt x="37" y="166"/>
                  </a:lnTo>
                  <a:lnTo>
                    <a:pt x="39" y="164"/>
                  </a:lnTo>
                  <a:lnTo>
                    <a:pt x="40" y="162"/>
                  </a:lnTo>
                  <a:lnTo>
                    <a:pt x="44" y="157"/>
                  </a:lnTo>
                  <a:lnTo>
                    <a:pt x="45" y="155"/>
                  </a:lnTo>
                  <a:lnTo>
                    <a:pt x="51" y="146"/>
                  </a:lnTo>
                  <a:lnTo>
                    <a:pt x="51" y="121"/>
                  </a:lnTo>
                  <a:lnTo>
                    <a:pt x="31" y="108"/>
                  </a:lnTo>
                  <a:lnTo>
                    <a:pt x="18" y="105"/>
                  </a:lnTo>
                  <a:lnTo>
                    <a:pt x="5" y="100"/>
                  </a:lnTo>
                  <a:lnTo>
                    <a:pt x="0" y="94"/>
                  </a:lnTo>
                  <a:lnTo>
                    <a:pt x="3" y="90"/>
                  </a:lnTo>
                  <a:lnTo>
                    <a:pt x="38" y="90"/>
                  </a:lnTo>
                  <a:lnTo>
                    <a:pt x="52" y="106"/>
                  </a:lnTo>
                  <a:lnTo>
                    <a:pt x="67" y="118"/>
                  </a:lnTo>
                  <a:lnTo>
                    <a:pt x="98" y="121"/>
                  </a:lnTo>
                  <a:lnTo>
                    <a:pt x="120" y="123"/>
                  </a:lnTo>
                  <a:lnTo>
                    <a:pt x="129" y="140"/>
                  </a:lnTo>
                  <a:lnTo>
                    <a:pt x="147" y="142"/>
                  </a:lnTo>
                  <a:lnTo>
                    <a:pt x="168" y="142"/>
                  </a:lnTo>
                  <a:lnTo>
                    <a:pt x="175" y="129"/>
                  </a:lnTo>
                  <a:lnTo>
                    <a:pt x="179" y="111"/>
                  </a:lnTo>
                  <a:lnTo>
                    <a:pt x="193" y="102"/>
                  </a:lnTo>
                  <a:lnTo>
                    <a:pt x="214" y="97"/>
                  </a:lnTo>
                  <a:lnTo>
                    <a:pt x="246" y="97"/>
                  </a:lnTo>
                  <a:lnTo>
                    <a:pt x="260" y="93"/>
                  </a:lnTo>
                  <a:lnTo>
                    <a:pt x="280" y="78"/>
                  </a:lnTo>
                  <a:lnTo>
                    <a:pt x="299" y="68"/>
                  </a:lnTo>
                  <a:lnTo>
                    <a:pt x="315" y="62"/>
                  </a:lnTo>
                  <a:lnTo>
                    <a:pt x="338" y="58"/>
                  </a:lnTo>
                  <a:lnTo>
                    <a:pt x="355" y="39"/>
                  </a:lnTo>
                  <a:lnTo>
                    <a:pt x="372" y="17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3499342" y="906463"/>
              <a:ext cx="1848887" cy="1797050"/>
            </a:xfrm>
            <a:custGeom>
              <a:avLst/>
              <a:gdLst/>
              <a:ahLst/>
              <a:cxnLst>
                <a:cxn ang="0">
                  <a:pos x="363" y="35"/>
                </a:cxn>
                <a:cxn ang="0">
                  <a:pos x="367" y="60"/>
                </a:cxn>
                <a:cxn ang="0">
                  <a:pos x="392" y="73"/>
                </a:cxn>
                <a:cxn ang="0">
                  <a:pos x="413" y="80"/>
                </a:cxn>
                <a:cxn ang="0">
                  <a:pos x="470" y="115"/>
                </a:cxn>
                <a:cxn ang="0">
                  <a:pos x="483" y="128"/>
                </a:cxn>
                <a:cxn ang="0">
                  <a:pos x="497" y="160"/>
                </a:cxn>
                <a:cxn ang="0">
                  <a:pos x="513" y="184"/>
                </a:cxn>
                <a:cxn ang="0">
                  <a:pos x="521" y="213"/>
                </a:cxn>
                <a:cxn ang="0">
                  <a:pos x="528" y="237"/>
                </a:cxn>
                <a:cxn ang="0">
                  <a:pos x="570" y="310"/>
                </a:cxn>
                <a:cxn ang="0">
                  <a:pos x="586" y="331"/>
                </a:cxn>
                <a:cxn ang="0">
                  <a:pos x="598" y="342"/>
                </a:cxn>
                <a:cxn ang="0">
                  <a:pos x="606" y="363"/>
                </a:cxn>
                <a:cxn ang="0">
                  <a:pos x="673" y="372"/>
                </a:cxn>
                <a:cxn ang="0">
                  <a:pos x="737" y="389"/>
                </a:cxn>
                <a:cxn ang="0">
                  <a:pos x="748" y="403"/>
                </a:cxn>
                <a:cxn ang="0">
                  <a:pos x="805" y="420"/>
                </a:cxn>
                <a:cxn ang="0">
                  <a:pos x="845" y="418"/>
                </a:cxn>
                <a:cxn ang="0">
                  <a:pos x="916" y="412"/>
                </a:cxn>
                <a:cxn ang="0">
                  <a:pos x="1021" y="310"/>
                </a:cxn>
                <a:cxn ang="0">
                  <a:pos x="1081" y="319"/>
                </a:cxn>
                <a:cxn ang="0">
                  <a:pos x="1108" y="323"/>
                </a:cxn>
                <a:cxn ang="0">
                  <a:pos x="1150" y="338"/>
                </a:cxn>
                <a:cxn ang="0">
                  <a:pos x="1152" y="426"/>
                </a:cxn>
                <a:cxn ang="0">
                  <a:pos x="1122" y="516"/>
                </a:cxn>
                <a:cxn ang="0">
                  <a:pos x="1002" y="660"/>
                </a:cxn>
                <a:cxn ang="0">
                  <a:pos x="952" y="753"/>
                </a:cxn>
                <a:cxn ang="0">
                  <a:pos x="940" y="836"/>
                </a:cxn>
                <a:cxn ang="0">
                  <a:pos x="912" y="854"/>
                </a:cxn>
                <a:cxn ang="0">
                  <a:pos x="893" y="869"/>
                </a:cxn>
                <a:cxn ang="0">
                  <a:pos x="878" y="910"/>
                </a:cxn>
                <a:cxn ang="0">
                  <a:pos x="878" y="977"/>
                </a:cxn>
                <a:cxn ang="0">
                  <a:pos x="858" y="1036"/>
                </a:cxn>
                <a:cxn ang="0">
                  <a:pos x="831" y="1063"/>
                </a:cxn>
                <a:cxn ang="0">
                  <a:pos x="664" y="1127"/>
                </a:cxn>
                <a:cxn ang="0">
                  <a:pos x="292" y="1115"/>
                </a:cxn>
                <a:cxn ang="0">
                  <a:pos x="185" y="1099"/>
                </a:cxn>
                <a:cxn ang="0">
                  <a:pos x="111" y="1036"/>
                </a:cxn>
                <a:cxn ang="0">
                  <a:pos x="89" y="947"/>
                </a:cxn>
                <a:cxn ang="0">
                  <a:pos x="69" y="898"/>
                </a:cxn>
                <a:cxn ang="0">
                  <a:pos x="60" y="877"/>
                </a:cxn>
                <a:cxn ang="0">
                  <a:pos x="221" y="493"/>
                </a:cxn>
                <a:cxn ang="0">
                  <a:pos x="254" y="437"/>
                </a:cxn>
                <a:cxn ang="0">
                  <a:pos x="228" y="404"/>
                </a:cxn>
                <a:cxn ang="0">
                  <a:pos x="166" y="394"/>
                </a:cxn>
                <a:cxn ang="0">
                  <a:pos x="114" y="373"/>
                </a:cxn>
                <a:cxn ang="0">
                  <a:pos x="64" y="353"/>
                </a:cxn>
                <a:cxn ang="0">
                  <a:pos x="26" y="294"/>
                </a:cxn>
                <a:cxn ang="0">
                  <a:pos x="7" y="261"/>
                </a:cxn>
                <a:cxn ang="0">
                  <a:pos x="2" y="227"/>
                </a:cxn>
                <a:cxn ang="0">
                  <a:pos x="1" y="127"/>
                </a:cxn>
                <a:cxn ang="0">
                  <a:pos x="90" y="86"/>
                </a:cxn>
                <a:cxn ang="0">
                  <a:pos x="123" y="69"/>
                </a:cxn>
                <a:cxn ang="0">
                  <a:pos x="158" y="61"/>
                </a:cxn>
                <a:cxn ang="0">
                  <a:pos x="224" y="63"/>
                </a:cxn>
                <a:cxn ang="0">
                  <a:pos x="263" y="21"/>
                </a:cxn>
                <a:cxn ang="0">
                  <a:pos x="308" y="6"/>
                </a:cxn>
                <a:cxn ang="0">
                  <a:pos x="327" y="1"/>
                </a:cxn>
              </a:cxnLst>
              <a:rect l="0" t="0" r="r" b="b"/>
              <a:pathLst>
                <a:path w="1165" h="1131">
                  <a:moveTo>
                    <a:pt x="330" y="0"/>
                  </a:moveTo>
                  <a:lnTo>
                    <a:pt x="351" y="0"/>
                  </a:lnTo>
                  <a:lnTo>
                    <a:pt x="361" y="12"/>
                  </a:lnTo>
                  <a:lnTo>
                    <a:pt x="363" y="35"/>
                  </a:lnTo>
                  <a:lnTo>
                    <a:pt x="363" y="38"/>
                  </a:lnTo>
                  <a:lnTo>
                    <a:pt x="364" y="43"/>
                  </a:lnTo>
                  <a:lnTo>
                    <a:pt x="366" y="56"/>
                  </a:lnTo>
                  <a:lnTo>
                    <a:pt x="367" y="60"/>
                  </a:lnTo>
                  <a:lnTo>
                    <a:pt x="372" y="63"/>
                  </a:lnTo>
                  <a:lnTo>
                    <a:pt x="380" y="66"/>
                  </a:lnTo>
                  <a:lnTo>
                    <a:pt x="387" y="71"/>
                  </a:lnTo>
                  <a:lnTo>
                    <a:pt x="392" y="73"/>
                  </a:lnTo>
                  <a:lnTo>
                    <a:pt x="395" y="75"/>
                  </a:lnTo>
                  <a:lnTo>
                    <a:pt x="402" y="77"/>
                  </a:lnTo>
                  <a:lnTo>
                    <a:pt x="407" y="78"/>
                  </a:lnTo>
                  <a:lnTo>
                    <a:pt x="413" y="80"/>
                  </a:lnTo>
                  <a:lnTo>
                    <a:pt x="415" y="80"/>
                  </a:lnTo>
                  <a:lnTo>
                    <a:pt x="441" y="99"/>
                  </a:lnTo>
                  <a:lnTo>
                    <a:pt x="468" y="113"/>
                  </a:lnTo>
                  <a:lnTo>
                    <a:pt x="470" y="115"/>
                  </a:lnTo>
                  <a:lnTo>
                    <a:pt x="471" y="117"/>
                  </a:lnTo>
                  <a:lnTo>
                    <a:pt x="473" y="119"/>
                  </a:lnTo>
                  <a:lnTo>
                    <a:pt x="476" y="121"/>
                  </a:lnTo>
                  <a:lnTo>
                    <a:pt x="483" y="128"/>
                  </a:lnTo>
                  <a:lnTo>
                    <a:pt x="484" y="130"/>
                  </a:lnTo>
                  <a:lnTo>
                    <a:pt x="486" y="136"/>
                  </a:lnTo>
                  <a:lnTo>
                    <a:pt x="493" y="154"/>
                  </a:lnTo>
                  <a:lnTo>
                    <a:pt x="497" y="160"/>
                  </a:lnTo>
                  <a:lnTo>
                    <a:pt x="502" y="164"/>
                  </a:lnTo>
                  <a:lnTo>
                    <a:pt x="507" y="171"/>
                  </a:lnTo>
                  <a:lnTo>
                    <a:pt x="510" y="178"/>
                  </a:lnTo>
                  <a:lnTo>
                    <a:pt x="513" y="184"/>
                  </a:lnTo>
                  <a:lnTo>
                    <a:pt x="514" y="190"/>
                  </a:lnTo>
                  <a:lnTo>
                    <a:pt x="516" y="200"/>
                  </a:lnTo>
                  <a:lnTo>
                    <a:pt x="519" y="208"/>
                  </a:lnTo>
                  <a:lnTo>
                    <a:pt x="521" y="213"/>
                  </a:lnTo>
                  <a:lnTo>
                    <a:pt x="525" y="221"/>
                  </a:lnTo>
                  <a:lnTo>
                    <a:pt x="526" y="229"/>
                  </a:lnTo>
                  <a:lnTo>
                    <a:pt x="528" y="234"/>
                  </a:lnTo>
                  <a:lnTo>
                    <a:pt x="528" y="237"/>
                  </a:lnTo>
                  <a:lnTo>
                    <a:pt x="553" y="272"/>
                  </a:lnTo>
                  <a:lnTo>
                    <a:pt x="565" y="287"/>
                  </a:lnTo>
                  <a:lnTo>
                    <a:pt x="569" y="308"/>
                  </a:lnTo>
                  <a:lnTo>
                    <a:pt x="570" y="310"/>
                  </a:lnTo>
                  <a:lnTo>
                    <a:pt x="573" y="315"/>
                  </a:lnTo>
                  <a:lnTo>
                    <a:pt x="578" y="321"/>
                  </a:lnTo>
                  <a:lnTo>
                    <a:pt x="582" y="327"/>
                  </a:lnTo>
                  <a:lnTo>
                    <a:pt x="586" y="331"/>
                  </a:lnTo>
                  <a:lnTo>
                    <a:pt x="589" y="332"/>
                  </a:lnTo>
                  <a:lnTo>
                    <a:pt x="593" y="337"/>
                  </a:lnTo>
                  <a:lnTo>
                    <a:pt x="596" y="339"/>
                  </a:lnTo>
                  <a:lnTo>
                    <a:pt x="598" y="342"/>
                  </a:lnTo>
                  <a:lnTo>
                    <a:pt x="602" y="345"/>
                  </a:lnTo>
                  <a:lnTo>
                    <a:pt x="626" y="349"/>
                  </a:lnTo>
                  <a:lnTo>
                    <a:pt x="628" y="359"/>
                  </a:lnTo>
                  <a:lnTo>
                    <a:pt x="606" y="363"/>
                  </a:lnTo>
                  <a:lnTo>
                    <a:pt x="602" y="381"/>
                  </a:lnTo>
                  <a:lnTo>
                    <a:pt x="612" y="390"/>
                  </a:lnTo>
                  <a:lnTo>
                    <a:pt x="649" y="384"/>
                  </a:lnTo>
                  <a:lnTo>
                    <a:pt x="673" y="372"/>
                  </a:lnTo>
                  <a:lnTo>
                    <a:pt x="699" y="356"/>
                  </a:lnTo>
                  <a:lnTo>
                    <a:pt x="718" y="356"/>
                  </a:lnTo>
                  <a:lnTo>
                    <a:pt x="725" y="362"/>
                  </a:lnTo>
                  <a:lnTo>
                    <a:pt x="737" y="389"/>
                  </a:lnTo>
                  <a:lnTo>
                    <a:pt x="738" y="392"/>
                  </a:lnTo>
                  <a:lnTo>
                    <a:pt x="740" y="393"/>
                  </a:lnTo>
                  <a:lnTo>
                    <a:pt x="741" y="396"/>
                  </a:lnTo>
                  <a:lnTo>
                    <a:pt x="748" y="403"/>
                  </a:lnTo>
                  <a:lnTo>
                    <a:pt x="749" y="405"/>
                  </a:lnTo>
                  <a:lnTo>
                    <a:pt x="751" y="407"/>
                  </a:lnTo>
                  <a:lnTo>
                    <a:pt x="765" y="413"/>
                  </a:lnTo>
                  <a:lnTo>
                    <a:pt x="805" y="420"/>
                  </a:lnTo>
                  <a:lnTo>
                    <a:pt x="818" y="432"/>
                  </a:lnTo>
                  <a:lnTo>
                    <a:pt x="834" y="438"/>
                  </a:lnTo>
                  <a:lnTo>
                    <a:pt x="838" y="428"/>
                  </a:lnTo>
                  <a:lnTo>
                    <a:pt x="845" y="418"/>
                  </a:lnTo>
                  <a:lnTo>
                    <a:pt x="857" y="417"/>
                  </a:lnTo>
                  <a:lnTo>
                    <a:pt x="870" y="426"/>
                  </a:lnTo>
                  <a:lnTo>
                    <a:pt x="894" y="424"/>
                  </a:lnTo>
                  <a:lnTo>
                    <a:pt x="916" y="412"/>
                  </a:lnTo>
                  <a:lnTo>
                    <a:pt x="945" y="376"/>
                  </a:lnTo>
                  <a:lnTo>
                    <a:pt x="997" y="321"/>
                  </a:lnTo>
                  <a:lnTo>
                    <a:pt x="1007" y="311"/>
                  </a:lnTo>
                  <a:lnTo>
                    <a:pt x="1021" y="310"/>
                  </a:lnTo>
                  <a:lnTo>
                    <a:pt x="1042" y="313"/>
                  </a:lnTo>
                  <a:lnTo>
                    <a:pt x="1066" y="317"/>
                  </a:lnTo>
                  <a:lnTo>
                    <a:pt x="1068" y="317"/>
                  </a:lnTo>
                  <a:lnTo>
                    <a:pt x="1081" y="319"/>
                  </a:lnTo>
                  <a:lnTo>
                    <a:pt x="1087" y="320"/>
                  </a:lnTo>
                  <a:lnTo>
                    <a:pt x="1091" y="321"/>
                  </a:lnTo>
                  <a:lnTo>
                    <a:pt x="1099" y="322"/>
                  </a:lnTo>
                  <a:lnTo>
                    <a:pt x="1108" y="323"/>
                  </a:lnTo>
                  <a:lnTo>
                    <a:pt x="1114" y="324"/>
                  </a:lnTo>
                  <a:lnTo>
                    <a:pt x="1117" y="324"/>
                  </a:lnTo>
                  <a:lnTo>
                    <a:pt x="1124" y="338"/>
                  </a:lnTo>
                  <a:lnTo>
                    <a:pt x="1150" y="338"/>
                  </a:lnTo>
                  <a:lnTo>
                    <a:pt x="1165" y="346"/>
                  </a:lnTo>
                  <a:lnTo>
                    <a:pt x="1165" y="373"/>
                  </a:lnTo>
                  <a:lnTo>
                    <a:pt x="1156" y="384"/>
                  </a:lnTo>
                  <a:lnTo>
                    <a:pt x="1152" y="426"/>
                  </a:lnTo>
                  <a:lnTo>
                    <a:pt x="1141" y="453"/>
                  </a:lnTo>
                  <a:lnTo>
                    <a:pt x="1130" y="472"/>
                  </a:lnTo>
                  <a:lnTo>
                    <a:pt x="1123" y="488"/>
                  </a:lnTo>
                  <a:lnTo>
                    <a:pt x="1122" y="516"/>
                  </a:lnTo>
                  <a:lnTo>
                    <a:pt x="1092" y="554"/>
                  </a:lnTo>
                  <a:lnTo>
                    <a:pt x="1052" y="620"/>
                  </a:lnTo>
                  <a:lnTo>
                    <a:pt x="1031" y="647"/>
                  </a:lnTo>
                  <a:lnTo>
                    <a:pt x="1002" y="660"/>
                  </a:lnTo>
                  <a:lnTo>
                    <a:pt x="949" y="705"/>
                  </a:lnTo>
                  <a:lnTo>
                    <a:pt x="929" y="730"/>
                  </a:lnTo>
                  <a:lnTo>
                    <a:pt x="935" y="747"/>
                  </a:lnTo>
                  <a:lnTo>
                    <a:pt x="952" y="753"/>
                  </a:lnTo>
                  <a:lnTo>
                    <a:pt x="962" y="755"/>
                  </a:lnTo>
                  <a:lnTo>
                    <a:pt x="962" y="799"/>
                  </a:lnTo>
                  <a:lnTo>
                    <a:pt x="948" y="823"/>
                  </a:lnTo>
                  <a:lnTo>
                    <a:pt x="940" y="836"/>
                  </a:lnTo>
                  <a:lnTo>
                    <a:pt x="923" y="845"/>
                  </a:lnTo>
                  <a:lnTo>
                    <a:pt x="922" y="847"/>
                  </a:lnTo>
                  <a:lnTo>
                    <a:pt x="918" y="850"/>
                  </a:lnTo>
                  <a:lnTo>
                    <a:pt x="912" y="854"/>
                  </a:lnTo>
                  <a:lnTo>
                    <a:pt x="907" y="860"/>
                  </a:lnTo>
                  <a:lnTo>
                    <a:pt x="901" y="864"/>
                  </a:lnTo>
                  <a:lnTo>
                    <a:pt x="898" y="866"/>
                  </a:lnTo>
                  <a:lnTo>
                    <a:pt x="893" y="869"/>
                  </a:lnTo>
                  <a:lnTo>
                    <a:pt x="891" y="871"/>
                  </a:lnTo>
                  <a:lnTo>
                    <a:pt x="887" y="873"/>
                  </a:lnTo>
                  <a:lnTo>
                    <a:pt x="882" y="891"/>
                  </a:lnTo>
                  <a:lnTo>
                    <a:pt x="878" y="910"/>
                  </a:lnTo>
                  <a:lnTo>
                    <a:pt x="868" y="924"/>
                  </a:lnTo>
                  <a:lnTo>
                    <a:pt x="865" y="950"/>
                  </a:lnTo>
                  <a:lnTo>
                    <a:pt x="875" y="960"/>
                  </a:lnTo>
                  <a:lnTo>
                    <a:pt x="878" y="977"/>
                  </a:lnTo>
                  <a:lnTo>
                    <a:pt x="875" y="1003"/>
                  </a:lnTo>
                  <a:lnTo>
                    <a:pt x="866" y="1027"/>
                  </a:lnTo>
                  <a:lnTo>
                    <a:pt x="865" y="1029"/>
                  </a:lnTo>
                  <a:lnTo>
                    <a:pt x="858" y="1036"/>
                  </a:lnTo>
                  <a:lnTo>
                    <a:pt x="856" y="1039"/>
                  </a:lnTo>
                  <a:lnTo>
                    <a:pt x="848" y="1047"/>
                  </a:lnTo>
                  <a:lnTo>
                    <a:pt x="843" y="1051"/>
                  </a:lnTo>
                  <a:lnTo>
                    <a:pt x="831" y="1063"/>
                  </a:lnTo>
                  <a:lnTo>
                    <a:pt x="805" y="1104"/>
                  </a:lnTo>
                  <a:lnTo>
                    <a:pt x="795" y="1131"/>
                  </a:lnTo>
                  <a:lnTo>
                    <a:pt x="765" y="1130"/>
                  </a:lnTo>
                  <a:lnTo>
                    <a:pt x="664" y="1127"/>
                  </a:lnTo>
                  <a:lnTo>
                    <a:pt x="592" y="1127"/>
                  </a:lnTo>
                  <a:lnTo>
                    <a:pt x="518" y="1120"/>
                  </a:lnTo>
                  <a:lnTo>
                    <a:pt x="408" y="1120"/>
                  </a:lnTo>
                  <a:lnTo>
                    <a:pt x="292" y="1115"/>
                  </a:lnTo>
                  <a:lnTo>
                    <a:pt x="278" y="1110"/>
                  </a:lnTo>
                  <a:lnTo>
                    <a:pt x="232" y="1105"/>
                  </a:lnTo>
                  <a:lnTo>
                    <a:pt x="198" y="1103"/>
                  </a:lnTo>
                  <a:lnTo>
                    <a:pt x="185" y="1099"/>
                  </a:lnTo>
                  <a:lnTo>
                    <a:pt x="167" y="1084"/>
                  </a:lnTo>
                  <a:lnTo>
                    <a:pt x="152" y="1068"/>
                  </a:lnTo>
                  <a:lnTo>
                    <a:pt x="130" y="1050"/>
                  </a:lnTo>
                  <a:lnTo>
                    <a:pt x="111" y="1036"/>
                  </a:lnTo>
                  <a:lnTo>
                    <a:pt x="110" y="1003"/>
                  </a:lnTo>
                  <a:lnTo>
                    <a:pt x="108" y="981"/>
                  </a:lnTo>
                  <a:lnTo>
                    <a:pt x="97" y="967"/>
                  </a:lnTo>
                  <a:lnTo>
                    <a:pt x="89" y="947"/>
                  </a:lnTo>
                  <a:lnTo>
                    <a:pt x="81" y="936"/>
                  </a:lnTo>
                  <a:lnTo>
                    <a:pt x="71" y="925"/>
                  </a:lnTo>
                  <a:lnTo>
                    <a:pt x="71" y="903"/>
                  </a:lnTo>
                  <a:lnTo>
                    <a:pt x="69" y="898"/>
                  </a:lnTo>
                  <a:lnTo>
                    <a:pt x="65" y="894"/>
                  </a:lnTo>
                  <a:lnTo>
                    <a:pt x="64" y="892"/>
                  </a:lnTo>
                  <a:lnTo>
                    <a:pt x="62" y="891"/>
                  </a:lnTo>
                  <a:lnTo>
                    <a:pt x="60" y="877"/>
                  </a:lnTo>
                  <a:lnTo>
                    <a:pt x="48" y="863"/>
                  </a:lnTo>
                  <a:lnTo>
                    <a:pt x="47" y="851"/>
                  </a:lnTo>
                  <a:lnTo>
                    <a:pt x="202" y="539"/>
                  </a:lnTo>
                  <a:lnTo>
                    <a:pt x="221" y="493"/>
                  </a:lnTo>
                  <a:lnTo>
                    <a:pt x="233" y="478"/>
                  </a:lnTo>
                  <a:lnTo>
                    <a:pt x="238" y="460"/>
                  </a:lnTo>
                  <a:lnTo>
                    <a:pt x="246" y="440"/>
                  </a:lnTo>
                  <a:lnTo>
                    <a:pt x="254" y="437"/>
                  </a:lnTo>
                  <a:lnTo>
                    <a:pt x="256" y="422"/>
                  </a:lnTo>
                  <a:lnTo>
                    <a:pt x="257" y="409"/>
                  </a:lnTo>
                  <a:lnTo>
                    <a:pt x="242" y="400"/>
                  </a:lnTo>
                  <a:lnTo>
                    <a:pt x="228" y="404"/>
                  </a:lnTo>
                  <a:lnTo>
                    <a:pt x="219" y="411"/>
                  </a:lnTo>
                  <a:lnTo>
                    <a:pt x="201" y="410"/>
                  </a:lnTo>
                  <a:lnTo>
                    <a:pt x="184" y="400"/>
                  </a:lnTo>
                  <a:lnTo>
                    <a:pt x="166" y="394"/>
                  </a:lnTo>
                  <a:lnTo>
                    <a:pt x="152" y="376"/>
                  </a:lnTo>
                  <a:lnTo>
                    <a:pt x="140" y="368"/>
                  </a:lnTo>
                  <a:lnTo>
                    <a:pt x="128" y="367"/>
                  </a:lnTo>
                  <a:lnTo>
                    <a:pt x="114" y="373"/>
                  </a:lnTo>
                  <a:lnTo>
                    <a:pt x="109" y="370"/>
                  </a:lnTo>
                  <a:lnTo>
                    <a:pt x="93" y="368"/>
                  </a:lnTo>
                  <a:lnTo>
                    <a:pt x="77" y="366"/>
                  </a:lnTo>
                  <a:lnTo>
                    <a:pt x="64" y="353"/>
                  </a:lnTo>
                  <a:lnTo>
                    <a:pt x="49" y="337"/>
                  </a:lnTo>
                  <a:lnTo>
                    <a:pt x="38" y="322"/>
                  </a:lnTo>
                  <a:lnTo>
                    <a:pt x="34" y="304"/>
                  </a:lnTo>
                  <a:lnTo>
                    <a:pt x="26" y="294"/>
                  </a:lnTo>
                  <a:lnTo>
                    <a:pt x="11" y="283"/>
                  </a:lnTo>
                  <a:lnTo>
                    <a:pt x="10" y="279"/>
                  </a:lnTo>
                  <a:lnTo>
                    <a:pt x="8" y="266"/>
                  </a:lnTo>
                  <a:lnTo>
                    <a:pt x="7" y="261"/>
                  </a:lnTo>
                  <a:lnTo>
                    <a:pt x="7" y="256"/>
                  </a:lnTo>
                  <a:lnTo>
                    <a:pt x="5" y="248"/>
                  </a:lnTo>
                  <a:lnTo>
                    <a:pt x="3" y="237"/>
                  </a:lnTo>
                  <a:lnTo>
                    <a:pt x="2" y="227"/>
                  </a:lnTo>
                  <a:lnTo>
                    <a:pt x="1" y="219"/>
                  </a:lnTo>
                  <a:lnTo>
                    <a:pt x="1" y="216"/>
                  </a:lnTo>
                  <a:lnTo>
                    <a:pt x="0" y="189"/>
                  </a:lnTo>
                  <a:lnTo>
                    <a:pt x="1" y="127"/>
                  </a:lnTo>
                  <a:lnTo>
                    <a:pt x="14" y="121"/>
                  </a:lnTo>
                  <a:lnTo>
                    <a:pt x="31" y="109"/>
                  </a:lnTo>
                  <a:lnTo>
                    <a:pt x="67" y="97"/>
                  </a:lnTo>
                  <a:lnTo>
                    <a:pt x="90" y="86"/>
                  </a:lnTo>
                  <a:lnTo>
                    <a:pt x="111" y="77"/>
                  </a:lnTo>
                  <a:lnTo>
                    <a:pt x="113" y="76"/>
                  </a:lnTo>
                  <a:lnTo>
                    <a:pt x="118" y="73"/>
                  </a:lnTo>
                  <a:lnTo>
                    <a:pt x="123" y="69"/>
                  </a:lnTo>
                  <a:lnTo>
                    <a:pt x="130" y="65"/>
                  </a:lnTo>
                  <a:lnTo>
                    <a:pt x="136" y="62"/>
                  </a:lnTo>
                  <a:lnTo>
                    <a:pt x="140" y="61"/>
                  </a:lnTo>
                  <a:lnTo>
                    <a:pt x="158" y="61"/>
                  </a:lnTo>
                  <a:lnTo>
                    <a:pt x="164" y="62"/>
                  </a:lnTo>
                  <a:lnTo>
                    <a:pt x="166" y="62"/>
                  </a:lnTo>
                  <a:lnTo>
                    <a:pt x="186" y="60"/>
                  </a:lnTo>
                  <a:lnTo>
                    <a:pt x="224" y="63"/>
                  </a:lnTo>
                  <a:lnTo>
                    <a:pt x="261" y="63"/>
                  </a:lnTo>
                  <a:lnTo>
                    <a:pt x="264" y="56"/>
                  </a:lnTo>
                  <a:lnTo>
                    <a:pt x="264" y="40"/>
                  </a:lnTo>
                  <a:lnTo>
                    <a:pt x="263" y="21"/>
                  </a:lnTo>
                  <a:lnTo>
                    <a:pt x="265" y="10"/>
                  </a:lnTo>
                  <a:lnTo>
                    <a:pt x="277" y="13"/>
                  </a:lnTo>
                  <a:lnTo>
                    <a:pt x="298" y="13"/>
                  </a:lnTo>
                  <a:lnTo>
                    <a:pt x="308" y="6"/>
                  </a:lnTo>
                  <a:lnTo>
                    <a:pt x="310" y="5"/>
                  </a:lnTo>
                  <a:lnTo>
                    <a:pt x="315" y="3"/>
                  </a:lnTo>
                  <a:lnTo>
                    <a:pt x="321" y="2"/>
                  </a:lnTo>
                  <a:lnTo>
                    <a:pt x="327" y="1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4102982" y="665163"/>
              <a:ext cx="690960" cy="768350"/>
            </a:xfrm>
            <a:custGeom>
              <a:avLst/>
              <a:gdLst/>
              <a:ahLst/>
              <a:cxnLst>
                <a:cxn ang="0">
                  <a:pos x="324" y="24"/>
                </a:cxn>
                <a:cxn ang="0">
                  <a:pos x="325" y="57"/>
                </a:cxn>
                <a:cxn ang="0">
                  <a:pos x="331" y="100"/>
                </a:cxn>
                <a:cxn ang="0">
                  <a:pos x="342" y="118"/>
                </a:cxn>
                <a:cxn ang="0">
                  <a:pos x="346" y="131"/>
                </a:cxn>
                <a:cxn ang="0">
                  <a:pos x="348" y="152"/>
                </a:cxn>
                <a:cxn ang="0">
                  <a:pos x="353" y="172"/>
                </a:cxn>
                <a:cxn ang="0">
                  <a:pos x="361" y="197"/>
                </a:cxn>
                <a:cxn ang="0">
                  <a:pos x="415" y="230"/>
                </a:cxn>
                <a:cxn ang="0">
                  <a:pos x="432" y="276"/>
                </a:cxn>
                <a:cxn ang="0">
                  <a:pos x="425" y="279"/>
                </a:cxn>
                <a:cxn ang="0">
                  <a:pos x="370" y="339"/>
                </a:cxn>
                <a:cxn ang="0">
                  <a:pos x="343" y="364"/>
                </a:cxn>
                <a:cxn ang="0">
                  <a:pos x="331" y="372"/>
                </a:cxn>
                <a:cxn ang="0">
                  <a:pos x="316" y="379"/>
                </a:cxn>
                <a:cxn ang="0">
                  <a:pos x="304" y="392"/>
                </a:cxn>
                <a:cxn ang="0">
                  <a:pos x="299" y="404"/>
                </a:cxn>
                <a:cxn ang="0">
                  <a:pos x="280" y="438"/>
                </a:cxn>
                <a:cxn ang="0">
                  <a:pos x="255" y="484"/>
                </a:cxn>
                <a:cxn ang="0">
                  <a:pos x="232" y="484"/>
                </a:cxn>
                <a:cxn ang="0">
                  <a:pos x="225" y="475"/>
                </a:cxn>
                <a:cxn ang="0">
                  <a:pos x="221" y="467"/>
                </a:cxn>
                <a:cxn ang="0">
                  <a:pos x="210" y="446"/>
                </a:cxn>
                <a:cxn ang="0">
                  <a:pos x="199" y="427"/>
                </a:cxn>
                <a:cxn ang="0">
                  <a:pos x="190" y="411"/>
                </a:cxn>
                <a:cxn ang="0">
                  <a:pos x="174" y="387"/>
                </a:cxn>
                <a:cxn ang="0">
                  <a:pos x="161" y="370"/>
                </a:cxn>
                <a:cxn ang="0">
                  <a:pos x="155" y="361"/>
                </a:cxn>
                <a:cxn ang="0">
                  <a:pos x="151" y="338"/>
                </a:cxn>
                <a:cxn ang="0">
                  <a:pos x="145" y="316"/>
                </a:cxn>
                <a:cxn ang="0">
                  <a:pos x="134" y="298"/>
                </a:cxn>
                <a:cxn ang="0">
                  <a:pos x="119" y="268"/>
                </a:cxn>
                <a:cxn ang="0">
                  <a:pos x="110" y="254"/>
                </a:cxn>
                <a:cxn ang="0">
                  <a:pos x="80" y="240"/>
                </a:cxn>
                <a:cxn ang="0">
                  <a:pos x="55" y="230"/>
                </a:cxn>
                <a:cxn ang="0">
                  <a:pos x="40" y="220"/>
                </a:cxn>
                <a:cxn ang="0">
                  <a:pos x="15" y="208"/>
                </a:cxn>
                <a:cxn ang="0">
                  <a:pos x="0" y="188"/>
                </a:cxn>
                <a:cxn ang="0">
                  <a:pos x="7" y="180"/>
                </a:cxn>
                <a:cxn ang="0">
                  <a:pos x="51" y="191"/>
                </a:cxn>
                <a:cxn ang="0">
                  <a:pos x="93" y="180"/>
                </a:cxn>
                <a:cxn ang="0">
                  <a:pos x="141" y="189"/>
                </a:cxn>
                <a:cxn ang="0">
                  <a:pos x="185" y="173"/>
                </a:cxn>
                <a:cxn ang="0">
                  <a:pos x="195" y="156"/>
                </a:cxn>
                <a:cxn ang="0">
                  <a:pos x="204" y="138"/>
                </a:cxn>
                <a:cxn ang="0">
                  <a:pos x="214" y="115"/>
                </a:cxn>
                <a:cxn ang="0">
                  <a:pos x="281" y="15"/>
                </a:cxn>
              </a:cxnLst>
              <a:rect l="0" t="0" r="r" b="b"/>
              <a:pathLst>
                <a:path w="435" h="485">
                  <a:moveTo>
                    <a:pt x="299" y="0"/>
                  </a:moveTo>
                  <a:lnTo>
                    <a:pt x="313" y="11"/>
                  </a:lnTo>
                  <a:lnTo>
                    <a:pt x="324" y="24"/>
                  </a:lnTo>
                  <a:lnTo>
                    <a:pt x="324" y="28"/>
                  </a:lnTo>
                  <a:lnTo>
                    <a:pt x="325" y="33"/>
                  </a:lnTo>
                  <a:lnTo>
                    <a:pt x="325" y="57"/>
                  </a:lnTo>
                  <a:lnTo>
                    <a:pt x="326" y="68"/>
                  </a:lnTo>
                  <a:lnTo>
                    <a:pt x="326" y="88"/>
                  </a:lnTo>
                  <a:lnTo>
                    <a:pt x="331" y="100"/>
                  </a:lnTo>
                  <a:lnTo>
                    <a:pt x="339" y="115"/>
                  </a:lnTo>
                  <a:lnTo>
                    <a:pt x="341" y="116"/>
                  </a:lnTo>
                  <a:lnTo>
                    <a:pt x="342" y="118"/>
                  </a:lnTo>
                  <a:lnTo>
                    <a:pt x="344" y="119"/>
                  </a:lnTo>
                  <a:lnTo>
                    <a:pt x="346" y="123"/>
                  </a:lnTo>
                  <a:lnTo>
                    <a:pt x="346" y="131"/>
                  </a:lnTo>
                  <a:lnTo>
                    <a:pt x="347" y="140"/>
                  </a:lnTo>
                  <a:lnTo>
                    <a:pt x="348" y="148"/>
                  </a:lnTo>
                  <a:lnTo>
                    <a:pt x="348" y="152"/>
                  </a:lnTo>
                  <a:lnTo>
                    <a:pt x="349" y="156"/>
                  </a:lnTo>
                  <a:lnTo>
                    <a:pt x="350" y="164"/>
                  </a:lnTo>
                  <a:lnTo>
                    <a:pt x="353" y="172"/>
                  </a:lnTo>
                  <a:lnTo>
                    <a:pt x="354" y="178"/>
                  </a:lnTo>
                  <a:lnTo>
                    <a:pt x="355" y="182"/>
                  </a:lnTo>
                  <a:lnTo>
                    <a:pt x="361" y="197"/>
                  </a:lnTo>
                  <a:lnTo>
                    <a:pt x="378" y="213"/>
                  </a:lnTo>
                  <a:lnTo>
                    <a:pt x="394" y="227"/>
                  </a:lnTo>
                  <a:lnTo>
                    <a:pt x="415" y="230"/>
                  </a:lnTo>
                  <a:lnTo>
                    <a:pt x="425" y="240"/>
                  </a:lnTo>
                  <a:lnTo>
                    <a:pt x="435" y="256"/>
                  </a:lnTo>
                  <a:lnTo>
                    <a:pt x="432" y="276"/>
                  </a:lnTo>
                  <a:lnTo>
                    <a:pt x="431" y="276"/>
                  </a:lnTo>
                  <a:lnTo>
                    <a:pt x="430" y="277"/>
                  </a:lnTo>
                  <a:lnTo>
                    <a:pt x="425" y="279"/>
                  </a:lnTo>
                  <a:lnTo>
                    <a:pt x="386" y="319"/>
                  </a:lnTo>
                  <a:lnTo>
                    <a:pt x="375" y="332"/>
                  </a:lnTo>
                  <a:lnTo>
                    <a:pt x="370" y="339"/>
                  </a:lnTo>
                  <a:lnTo>
                    <a:pt x="367" y="343"/>
                  </a:lnTo>
                  <a:lnTo>
                    <a:pt x="366" y="345"/>
                  </a:lnTo>
                  <a:lnTo>
                    <a:pt x="343" y="364"/>
                  </a:lnTo>
                  <a:lnTo>
                    <a:pt x="341" y="365"/>
                  </a:lnTo>
                  <a:lnTo>
                    <a:pt x="336" y="368"/>
                  </a:lnTo>
                  <a:lnTo>
                    <a:pt x="331" y="372"/>
                  </a:lnTo>
                  <a:lnTo>
                    <a:pt x="324" y="375"/>
                  </a:lnTo>
                  <a:lnTo>
                    <a:pt x="320" y="378"/>
                  </a:lnTo>
                  <a:lnTo>
                    <a:pt x="316" y="379"/>
                  </a:lnTo>
                  <a:lnTo>
                    <a:pt x="313" y="382"/>
                  </a:lnTo>
                  <a:lnTo>
                    <a:pt x="305" y="389"/>
                  </a:lnTo>
                  <a:lnTo>
                    <a:pt x="304" y="392"/>
                  </a:lnTo>
                  <a:lnTo>
                    <a:pt x="303" y="393"/>
                  </a:lnTo>
                  <a:lnTo>
                    <a:pt x="302" y="396"/>
                  </a:lnTo>
                  <a:lnTo>
                    <a:pt x="299" y="404"/>
                  </a:lnTo>
                  <a:lnTo>
                    <a:pt x="297" y="411"/>
                  </a:lnTo>
                  <a:lnTo>
                    <a:pt x="292" y="420"/>
                  </a:lnTo>
                  <a:lnTo>
                    <a:pt x="280" y="438"/>
                  </a:lnTo>
                  <a:lnTo>
                    <a:pt x="265" y="456"/>
                  </a:lnTo>
                  <a:lnTo>
                    <a:pt x="259" y="479"/>
                  </a:lnTo>
                  <a:lnTo>
                    <a:pt x="255" y="484"/>
                  </a:lnTo>
                  <a:lnTo>
                    <a:pt x="253" y="485"/>
                  </a:lnTo>
                  <a:lnTo>
                    <a:pt x="232" y="485"/>
                  </a:lnTo>
                  <a:lnTo>
                    <a:pt x="232" y="484"/>
                  </a:lnTo>
                  <a:lnTo>
                    <a:pt x="228" y="481"/>
                  </a:lnTo>
                  <a:lnTo>
                    <a:pt x="227" y="478"/>
                  </a:lnTo>
                  <a:lnTo>
                    <a:pt x="225" y="475"/>
                  </a:lnTo>
                  <a:lnTo>
                    <a:pt x="224" y="473"/>
                  </a:lnTo>
                  <a:lnTo>
                    <a:pt x="223" y="472"/>
                  </a:lnTo>
                  <a:lnTo>
                    <a:pt x="221" y="467"/>
                  </a:lnTo>
                  <a:lnTo>
                    <a:pt x="216" y="461"/>
                  </a:lnTo>
                  <a:lnTo>
                    <a:pt x="212" y="453"/>
                  </a:lnTo>
                  <a:lnTo>
                    <a:pt x="210" y="446"/>
                  </a:lnTo>
                  <a:lnTo>
                    <a:pt x="207" y="441"/>
                  </a:lnTo>
                  <a:lnTo>
                    <a:pt x="203" y="433"/>
                  </a:lnTo>
                  <a:lnTo>
                    <a:pt x="199" y="427"/>
                  </a:lnTo>
                  <a:lnTo>
                    <a:pt x="195" y="421"/>
                  </a:lnTo>
                  <a:lnTo>
                    <a:pt x="193" y="417"/>
                  </a:lnTo>
                  <a:lnTo>
                    <a:pt x="190" y="411"/>
                  </a:lnTo>
                  <a:lnTo>
                    <a:pt x="185" y="406"/>
                  </a:lnTo>
                  <a:lnTo>
                    <a:pt x="179" y="395"/>
                  </a:lnTo>
                  <a:lnTo>
                    <a:pt x="174" y="387"/>
                  </a:lnTo>
                  <a:lnTo>
                    <a:pt x="169" y="379"/>
                  </a:lnTo>
                  <a:lnTo>
                    <a:pt x="166" y="374"/>
                  </a:lnTo>
                  <a:lnTo>
                    <a:pt x="161" y="370"/>
                  </a:lnTo>
                  <a:lnTo>
                    <a:pt x="159" y="366"/>
                  </a:lnTo>
                  <a:lnTo>
                    <a:pt x="158" y="364"/>
                  </a:lnTo>
                  <a:lnTo>
                    <a:pt x="155" y="361"/>
                  </a:lnTo>
                  <a:lnTo>
                    <a:pt x="155" y="356"/>
                  </a:lnTo>
                  <a:lnTo>
                    <a:pt x="152" y="343"/>
                  </a:lnTo>
                  <a:lnTo>
                    <a:pt x="151" y="338"/>
                  </a:lnTo>
                  <a:lnTo>
                    <a:pt x="150" y="333"/>
                  </a:lnTo>
                  <a:lnTo>
                    <a:pt x="148" y="326"/>
                  </a:lnTo>
                  <a:lnTo>
                    <a:pt x="145" y="316"/>
                  </a:lnTo>
                  <a:lnTo>
                    <a:pt x="141" y="308"/>
                  </a:lnTo>
                  <a:lnTo>
                    <a:pt x="138" y="304"/>
                  </a:lnTo>
                  <a:lnTo>
                    <a:pt x="134" y="298"/>
                  </a:lnTo>
                  <a:lnTo>
                    <a:pt x="125" y="281"/>
                  </a:lnTo>
                  <a:lnTo>
                    <a:pt x="122" y="273"/>
                  </a:lnTo>
                  <a:lnTo>
                    <a:pt x="119" y="268"/>
                  </a:lnTo>
                  <a:lnTo>
                    <a:pt x="117" y="265"/>
                  </a:lnTo>
                  <a:lnTo>
                    <a:pt x="114" y="260"/>
                  </a:lnTo>
                  <a:lnTo>
                    <a:pt x="110" y="254"/>
                  </a:lnTo>
                  <a:lnTo>
                    <a:pt x="105" y="251"/>
                  </a:lnTo>
                  <a:lnTo>
                    <a:pt x="92" y="246"/>
                  </a:lnTo>
                  <a:lnTo>
                    <a:pt x="80" y="240"/>
                  </a:lnTo>
                  <a:lnTo>
                    <a:pt x="67" y="233"/>
                  </a:lnTo>
                  <a:lnTo>
                    <a:pt x="59" y="231"/>
                  </a:lnTo>
                  <a:lnTo>
                    <a:pt x="55" y="230"/>
                  </a:lnTo>
                  <a:lnTo>
                    <a:pt x="51" y="228"/>
                  </a:lnTo>
                  <a:lnTo>
                    <a:pt x="46" y="223"/>
                  </a:lnTo>
                  <a:lnTo>
                    <a:pt x="40" y="220"/>
                  </a:lnTo>
                  <a:lnTo>
                    <a:pt x="33" y="218"/>
                  </a:lnTo>
                  <a:lnTo>
                    <a:pt x="23" y="213"/>
                  </a:lnTo>
                  <a:lnTo>
                    <a:pt x="15" y="208"/>
                  </a:lnTo>
                  <a:lnTo>
                    <a:pt x="6" y="199"/>
                  </a:lnTo>
                  <a:lnTo>
                    <a:pt x="2" y="193"/>
                  </a:lnTo>
                  <a:lnTo>
                    <a:pt x="0" y="188"/>
                  </a:lnTo>
                  <a:lnTo>
                    <a:pt x="0" y="186"/>
                  </a:lnTo>
                  <a:lnTo>
                    <a:pt x="5" y="180"/>
                  </a:lnTo>
                  <a:lnTo>
                    <a:pt x="7" y="180"/>
                  </a:lnTo>
                  <a:lnTo>
                    <a:pt x="9" y="179"/>
                  </a:lnTo>
                  <a:lnTo>
                    <a:pt x="35" y="188"/>
                  </a:lnTo>
                  <a:lnTo>
                    <a:pt x="51" y="191"/>
                  </a:lnTo>
                  <a:lnTo>
                    <a:pt x="66" y="188"/>
                  </a:lnTo>
                  <a:lnTo>
                    <a:pt x="72" y="182"/>
                  </a:lnTo>
                  <a:lnTo>
                    <a:pt x="93" y="180"/>
                  </a:lnTo>
                  <a:lnTo>
                    <a:pt x="111" y="180"/>
                  </a:lnTo>
                  <a:lnTo>
                    <a:pt x="125" y="188"/>
                  </a:lnTo>
                  <a:lnTo>
                    <a:pt x="141" y="189"/>
                  </a:lnTo>
                  <a:lnTo>
                    <a:pt x="162" y="188"/>
                  </a:lnTo>
                  <a:lnTo>
                    <a:pt x="184" y="175"/>
                  </a:lnTo>
                  <a:lnTo>
                    <a:pt x="185" y="173"/>
                  </a:lnTo>
                  <a:lnTo>
                    <a:pt x="189" y="167"/>
                  </a:lnTo>
                  <a:lnTo>
                    <a:pt x="193" y="161"/>
                  </a:lnTo>
                  <a:lnTo>
                    <a:pt x="195" y="156"/>
                  </a:lnTo>
                  <a:lnTo>
                    <a:pt x="198" y="153"/>
                  </a:lnTo>
                  <a:lnTo>
                    <a:pt x="201" y="146"/>
                  </a:lnTo>
                  <a:lnTo>
                    <a:pt x="204" y="138"/>
                  </a:lnTo>
                  <a:lnTo>
                    <a:pt x="211" y="122"/>
                  </a:lnTo>
                  <a:lnTo>
                    <a:pt x="213" y="117"/>
                  </a:lnTo>
                  <a:lnTo>
                    <a:pt x="214" y="115"/>
                  </a:lnTo>
                  <a:lnTo>
                    <a:pt x="237" y="75"/>
                  </a:lnTo>
                  <a:lnTo>
                    <a:pt x="258" y="42"/>
                  </a:lnTo>
                  <a:lnTo>
                    <a:pt x="281" y="1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5055901" y="1474787"/>
              <a:ext cx="926342" cy="1311276"/>
            </a:xfrm>
            <a:custGeom>
              <a:avLst/>
              <a:gdLst/>
              <a:ahLst/>
              <a:cxnLst>
                <a:cxn ang="0">
                  <a:pos x="258" y="18"/>
                </a:cxn>
                <a:cxn ang="0">
                  <a:pos x="333" y="60"/>
                </a:cxn>
                <a:cxn ang="0">
                  <a:pos x="344" y="75"/>
                </a:cxn>
                <a:cxn ang="0">
                  <a:pos x="348" y="95"/>
                </a:cxn>
                <a:cxn ang="0">
                  <a:pos x="342" y="116"/>
                </a:cxn>
                <a:cxn ang="0">
                  <a:pos x="327" y="130"/>
                </a:cxn>
                <a:cxn ang="0">
                  <a:pos x="351" y="171"/>
                </a:cxn>
                <a:cxn ang="0">
                  <a:pos x="399" y="134"/>
                </a:cxn>
                <a:cxn ang="0">
                  <a:pos x="426" y="126"/>
                </a:cxn>
                <a:cxn ang="0">
                  <a:pos x="468" y="114"/>
                </a:cxn>
                <a:cxn ang="0">
                  <a:pos x="542" y="147"/>
                </a:cxn>
                <a:cxn ang="0">
                  <a:pos x="571" y="182"/>
                </a:cxn>
                <a:cxn ang="0">
                  <a:pos x="509" y="226"/>
                </a:cxn>
                <a:cxn ang="0">
                  <a:pos x="483" y="288"/>
                </a:cxn>
                <a:cxn ang="0">
                  <a:pos x="490" y="339"/>
                </a:cxn>
                <a:cxn ang="0">
                  <a:pos x="493" y="367"/>
                </a:cxn>
                <a:cxn ang="0">
                  <a:pos x="479" y="400"/>
                </a:cxn>
                <a:cxn ang="0">
                  <a:pos x="470" y="426"/>
                </a:cxn>
                <a:cxn ang="0">
                  <a:pos x="488" y="465"/>
                </a:cxn>
                <a:cxn ang="0">
                  <a:pos x="453" y="504"/>
                </a:cxn>
                <a:cxn ang="0">
                  <a:pos x="439" y="498"/>
                </a:cxn>
                <a:cxn ang="0">
                  <a:pos x="397" y="500"/>
                </a:cxn>
                <a:cxn ang="0">
                  <a:pos x="329" y="561"/>
                </a:cxn>
                <a:cxn ang="0">
                  <a:pos x="238" y="624"/>
                </a:cxn>
                <a:cxn ang="0">
                  <a:pos x="232" y="654"/>
                </a:cxn>
                <a:cxn ang="0">
                  <a:pos x="225" y="673"/>
                </a:cxn>
                <a:cxn ang="0">
                  <a:pos x="214" y="692"/>
                </a:cxn>
                <a:cxn ang="0">
                  <a:pos x="205" y="719"/>
                </a:cxn>
                <a:cxn ang="0">
                  <a:pos x="207" y="746"/>
                </a:cxn>
                <a:cxn ang="0">
                  <a:pos x="214" y="764"/>
                </a:cxn>
                <a:cxn ang="0">
                  <a:pos x="216" y="777"/>
                </a:cxn>
                <a:cxn ang="0">
                  <a:pos x="203" y="826"/>
                </a:cxn>
                <a:cxn ang="0">
                  <a:pos x="184" y="819"/>
                </a:cxn>
                <a:cxn ang="0">
                  <a:pos x="171" y="810"/>
                </a:cxn>
                <a:cxn ang="0">
                  <a:pos x="164" y="786"/>
                </a:cxn>
                <a:cxn ang="0">
                  <a:pos x="159" y="758"/>
                </a:cxn>
                <a:cxn ang="0">
                  <a:pos x="144" y="743"/>
                </a:cxn>
                <a:cxn ang="0">
                  <a:pos x="128" y="721"/>
                </a:cxn>
                <a:cxn ang="0">
                  <a:pos x="130" y="701"/>
                </a:cxn>
                <a:cxn ang="0">
                  <a:pos x="140" y="677"/>
                </a:cxn>
                <a:cxn ang="0">
                  <a:pos x="163" y="664"/>
                </a:cxn>
                <a:cxn ang="0">
                  <a:pos x="170" y="643"/>
                </a:cxn>
                <a:cxn ang="0">
                  <a:pos x="161" y="611"/>
                </a:cxn>
                <a:cxn ang="0">
                  <a:pos x="128" y="607"/>
                </a:cxn>
                <a:cxn ang="0">
                  <a:pos x="77" y="570"/>
                </a:cxn>
                <a:cxn ang="0">
                  <a:pos x="69" y="553"/>
                </a:cxn>
                <a:cxn ang="0">
                  <a:pos x="72" y="531"/>
                </a:cxn>
                <a:cxn ang="0">
                  <a:pos x="81" y="437"/>
                </a:cxn>
                <a:cxn ang="0">
                  <a:pos x="62" y="387"/>
                </a:cxn>
                <a:cxn ang="0">
                  <a:pos x="31" y="369"/>
                </a:cxn>
                <a:cxn ang="0">
                  <a:pos x="12" y="364"/>
                </a:cxn>
                <a:cxn ang="0">
                  <a:pos x="25" y="324"/>
                </a:cxn>
                <a:cxn ang="0">
                  <a:pos x="118" y="221"/>
                </a:cxn>
                <a:cxn ang="0">
                  <a:pos x="164" y="133"/>
                </a:cxn>
                <a:cxn ang="0">
                  <a:pos x="169" y="114"/>
                </a:cxn>
                <a:cxn ang="0">
                  <a:pos x="173" y="105"/>
                </a:cxn>
                <a:cxn ang="0">
                  <a:pos x="186" y="75"/>
                </a:cxn>
                <a:cxn ang="0">
                  <a:pos x="191" y="53"/>
                </a:cxn>
                <a:cxn ang="0">
                  <a:pos x="195" y="30"/>
                </a:cxn>
              </a:cxnLst>
              <a:rect l="0" t="0" r="r" b="b"/>
              <a:pathLst>
                <a:path w="585" h="827">
                  <a:moveTo>
                    <a:pt x="208" y="0"/>
                  </a:moveTo>
                  <a:lnTo>
                    <a:pt x="227" y="3"/>
                  </a:lnTo>
                  <a:lnTo>
                    <a:pt x="243" y="17"/>
                  </a:lnTo>
                  <a:lnTo>
                    <a:pt x="258" y="18"/>
                  </a:lnTo>
                  <a:lnTo>
                    <a:pt x="280" y="19"/>
                  </a:lnTo>
                  <a:lnTo>
                    <a:pt x="298" y="27"/>
                  </a:lnTo>
                  <a:lnTo>
                    <a:pt x="309" y="42"/>
                  </a:lnTo>
                  <a:lnTo>
                    <a:pt x="333" y="60"/>
                  </a:lnTo>
                  <a:lnTo>
                    <a:pt x="334" y="61"/>
                  </a:lnTo>
                  <a:lnTo>
                    <a:pt x="337" y="65"/>
                  </a:lnTo>
                  <a:lnTo>
                    <a:pt x="340" y="71"/>
                  </a:lnTo>
                  <a:lnTo>
                    <a:pt x="344" y="75"/>
                  </a:lnTo>
                  <a:lnTo>
                    <a:pt x="345" y="77"/>
                  </a:lnTo>
                  <a:lnTo>
                    <a:pt x="346" y="83"/>
                  </a:lnTo>
                  <a:lnTo>
                    <a:pt x="347" y="89"/>
                  </a:lnTo>
                  <a:lnTo>
                    <a:pt x="348" y="95"/>
                  </a:lnTo>
                  <a:lnTo>
                    <a:pt x="348" y="105"/>
                  </a:lnTo>
                  <a:lnTo>
                    <a:pt x="347" y="110"/>
                  </a:lnTo>
                  <a:lnTo>
                    <a:pt x="345" y="114"/>
                  </a:lnTo>
                  <a:lnTo>
                    <a:pt x="342" y="116"/>
                  </a:lnTo>
                  <a:lnTo>
                    <a:pt x="338" y="119"/>
                  </a:lnTo>
                  <a:lnTo>
                    <a:pt x="333" y="125"/>
                  </a:lnTo>
                  <a:lnTo>
                    <a:pt x="328" y="128"/>
                  </a:lnTo>
                  <a:lnTo>
                    <a:pt x="327" y="130"/>
                  </a:lnTo>
                  <a:lnTo>
                    <a:pt x="323" y="145"/>
                  </a:lnTo>
                  <a:lnTo>
                    <a:pt x="325" y="165"/>
                  </a:lnTo>
                  <a:lnTo>
                    <a:pt x="336" y="175"/>
                  </a:lnTo>
                  <a:lnTo>
                    <a:pt x="351" y="171"/>
                  </a:lnTo>
                  <a:lnTo>
                    <a:pt x="358" y="154"/>
                  </a:lnTo>
                  <a:lnTo>
                    <a:pt x="377" y="144"/>
                  </a:lnTo>
                  <a:lnTo>
                    <a:pt x="391" y="144"/>
                  </a:lnTo>
                  <a:lnTo>
                    <a:pt x="399" y="134"/>
                  </a:lnTo>
                  <a:lnTo>
                    <a:pt x="404" y="129"/>
                  </a:lnTo>
                  <a:lnTo>
                    <a:pt x="406" y="128"/>
                  </a:lnTo>
                  <a:lnTo>
                    <a:pt x="410" y="126"/>
                  </a:lnTo>
                  <a:lnTo>
                    <a:pt x="426" y="126"/>
                  </a:lnTo>
                  <a:lnTo>
                    <a:pt x="435" y="125"/>
                  </a:lnTo>
                  <a:lnTo>
                    <a:pt x="444" y="125"/>
                  </a:lnTo>
                  <a:lnTo>
                    <a:pt x="457" y="118"/>
                  </a:lnTo>
                  <a:lnTo>
                    <a:pt x="468" y="114"/>
                  </a:lnTo>
                  <a:lnTo>
                    <a:pt x="488" y="117"/>
                  </a:lnTo>
                  <a:lnTo>
                    <a:pt x="505" y="126"/>
                  </a:lnTo>
                  <a:lnTo>
                    <a:pt x="526" y="139"/>
                  </a:lnTo>
                  <a:lnTo>
                    <a:pt x="542" y="147"/>
                  </a:lnTo>
                  <a:lnTo>
                    <a:pt x="569" y="150"/>
                  </a:lnTo>
                  <a:lnTo>
                    <a:pt x="585" y="154"/>
                  </a:lnTo>
                  <a:lnTo>
                    <a:pt x="583" y="170"/>
                  </a:lnTo>
                  <a:lnTo>
                    <a:pt x="571" y="182"/>
                  </a:lnTo>
                  <a:lnTo>
                    <a:pt x="554" y="192"/>
                  </a:lnTo>
                  <a:lnTo>
                    <a:pt x="546" y="197"/>
                  </a:lnTo>
                  <a:lnTo>
                    <a:pt x="520" y="203"/>
                  </a:lnTo>
                  <a:lnTo>
                    <a:pt x="509" y="226"/>
                  </a:lnTo>
                  <a:lnTo>
                    <a:pt x="494" y="249"/>
                  </a:lnTo>
                  <a:lnTo>
                    <a:pt x="484" y="266"/>
                  </a:lnTo>
                  <a:lnTo>
                    <a:pt x="484" y="277"/>
                  </a:lnTo>
                  <a:lnTo>
                    <a:pt x="483" y="288"/>
                  </a:lnTo>
                  <a:lnTo>
                    <a:pt x="483" y="310"/>
                  </a:lnTo>
                  <a:lnTo>
                    <a:pt x="484" y="321"/>
                  </a:lnTo>
                  <a:lnTo>
                    <a:pt x="488" y="331"/>
                  </a:lnTo>
                  <a:lnTo>
                    <a:pt x="490" y="339"/>
                  </a:lnTo>
                  <a:lnTo>
                    <a:pt x="491" y="344"/>
                  </a:lnTo>
                  <a:lnTo>
                    <a:pt x="492" y="351"/>
                  </a:lnTo>
                  <a:lnTo>
                    <a:pt x="493" y="359"/>
                  </a:lnTo>
                  <a:lnTo>
                    <a:pt x="493" y="367"/>
                  </a:lnTo>
                  <a:lnTo>
                    <a:pt x="491" y="374"/>
                  </a:lnTo>
                  <a:lnTo>
                    <a:pt x="487" y="382"/>
                  </a:lnTo>
                  <a:lnTo>
                    <a:pt x="482" y="391"/>
                  </a:lnTo>
                  <a:lnTo>
                    <a:pt x="479" y="400"/>
                  </a:lnTo>
                  <a:lnTo>
                    <a:pt x="475" y="407"/>
                  </a:lnTo>
                  <a:lnTo>
                    <a:pt x="471" y="411"/>
                  </a:lnTo>
                  <a:lnTo>
                    <a:pt x="470" y="419"/>
                  </a:lnTo>
                  <a:lnTo>
                    <a:pt x="470" y="426"/>
                  </a:lnTo>
                  <a:lnTo>
                    <a:pt x="471" y="432"/>
                  </a:lnTo>
                  <a:lnTo>
                    <a:pt x="471" y="435"/>
                  </a:lnTo>
                  <a:lnTo>
                    <a:pt x="472" y="448"/>
                  </a:lnTo>
                  <a:lnTo>
                    <a:pt x="488" y="465"/>
                  </a:lnTo>
                  <a:lnTo>
                    <a:pt x="484" y="489"/>
                  </a:lnTo>
                  <a:lnTo>
                    <a:pt x="475" y="503"/>
                  </a:lnTo>
                  <a:lnTo>
                    <a:pt x="454" y="504"/>
                  </a:lnTo>
                  <a:lnTo>
                    <a:pt x="453" y="504"/>
                  </a:lnTo>
                  <a:lnTo>
                    <a:pt x="451" y="503"/>
                  </a:lnTo>
                  <a:lnTo>
                    <a:pt x="447" y="500"/>
                  </a:lnTo>
                  <a:lnTo>
                    <a:pt x="444" y="500"/>
                  </a:lnTo>
                  <a:lnTo>
                    <a:pt x="439" y="498"/>
                  </a:lnTo>
                  <a:lnTo>
                    <a:pt x="425" y="498"/>
                  </a:lnTo>
                  <a:lnTo>
                    <a:pt x="419" y="499"/>
                  </a:lnTo>
                  <a:lnTo>
                    <a:pt x="416" y="499"/>
                  </a:lnTo>
                  <a:lnTo>
                    <a:pt x="397" y="500"/>
                  </a:lnTo>
                  <a:lnTo>
                    <a:pt x="384" y="507"/>
                  </a:lnTo>
                  <a:lnTo>
                    <a:pt x="367" y="524"/>
                  </a:lnTo>
                  <a:lnTo>
                    <a:pt x="351" y="540"/>
                  </a:lnTo>
                  <a:lnTo>
                    <a:pt x="329" y="561"/>
                  </a:lnTo>
                  <a:lnTo>
                    <a:pt x="308" y="569"/>
                  </a:lnTo>
                  <a:lnTo>
                    <a:pt x="272" y="579"/>
                  </a:lnTo>
                  <a:lnTo>
                    <a:pt x="249" y="598"/>
                  </a:lnTo>
                  <a:lnTo>
                    <a:pt x="238" y="624"/>
                  </a:lnTo>
                  <a:lnTo>
                    <a:pt x="236" y="640"/>
                  </a:lnTo>
                  <a:lnTo>
                    <a:pt x="236" y="642"/>
                  </a:lnTo>
                  <a:lnTo>
                    <a:pt x="235" y="648"/>
                  </a:lnTo>
                  <a:lnTo>
                    <a:pt x="232" y="654"/>
                  </a:lnTo>
                  <a:lnTo>
                    <a:pt x="231" y="661"/>
                  </a:lnTo>
                  <a:lnTo>
                    <a:pt x="230" y="664"/>
                  </a:lnTo>
                  <a:lnTo>
                    <a:pt x="228" y="668"/>
                  </a:lnTo>
                  <a:lnTo>
                    <a:pt x="225" y="673"/>
                  </a:lnTo>
                  <a:lnTo>
                    <a:pt x="221" y="680"/>
                  </a:lnTo>
                  <a:lnTo>
                    <a:pt x="217" y="684"/>
                  </a:lnTo>
                  <a:lnTo>
                    <a:pt x="215" y="687"/>
                  </a:lnTo>
                  <a:lnTo>
                    <a:pt x="214" y="692"/>
                  </a:lnTo>
                  <a:lnTo>
                    <a:pt x="210" y="699"/>
                  </a:lnTo>
                  <a:lnTo>
                    <a:pt x="208" y="708"/>
                  </a:lnTo>
                  <a:lnTo>
                    <a:pt x="206" y="716"/>
                  </a:lnTo>
                  <a:lnTo>
                    <a:pt x="205" y="719"/>
                  </a:lnTo>
                  <a:lnTo>
                    <a:pt x="205" y="724"/>
                  </a:lnTo>
                  <a:lnTo>
                    <a:pt x="206" y="730"/>
                  </a:lnTo>
                  <a:lnTo>
                    <a:pt x="206" y="739"/>
                  </a:lnTo>
                  <a:lnTo>
                    <a:pt x="207" y="746"/>
                  </a:lnTo>
                  <a:lnTo>
                    <a:pt x="207" y="749"/>
                  </a:lnTo>
                  <a:lnTo>
                    <a:pt x="213" y="762"/>
                  </a:lnTo>
                  <a:lnTo>
                    <a:pt x="213" y="763"/>
                  </a:lnTo>
                  <a:lnTo>
                    <a:pt x="214" y="764"/>
                  </a:lnTo>
                  <a:lnTo>
                    <a:pt x="214" y="766"/>
                  </a:lnTo>
                  <a:lnTo>
                    <a:pt x="215" y="769"/>
                  </a:lnTo>
                  <a:lnTo>
                    <a:pt x="216" y="772"/>
                  </a:lnTo>
                  <a:lnTo>
                    <a:pt x="216" y="777"/>
                  </a:lnTo>
                  <a:lnTo>
                    <a:pt x="215" y="783"/>
                  </a:lnTo>
                  <a:lnTo>
                    <a:pt x="215" y="814"/>
                  </a:lnTo>
                  <a:lnTo>
                    <a:pt x="205" y="827"/>
                  </a:lnTo>
                  <a:lnTo>
                    <a:pt x="203" y="826"/>
                  </a:lnTo>
                  <a:lnTo>
                    <a:pt x="192" y="821"/>
                  </a:lnTo>
                  <a:lnTo>
                    <a:pt x="187" y="820"/>
                  </a:lnTo>
                  <a:lnTo>
                    <a:pt x="186" y="820"/>
                  </a:lnTo>
                  <a:lnTo>
                    <a:pt x="184" y="819"/>
                  </a:lnTo>
                  <a:lnTo>
                    <a:pt x="181" y="818"/>
                  </a:lnTo>
                  <a:lnTo>
                    <a:pt x="179" y="816"/>
                  </a:lnTo>
                  <a:lnTo>
                    <a:pt x="172" y="813"/>
                  </a:lnTo>
                  <a:lnTo>
                    <a:pt x="171" y="810"/>
                  </a:lnTo>
                  <a:lnTo>
                    <a:pt x="170" y="805"/>
                  </a:lnTo>
                  <a:lnTo>
                    <a:pt x="166" y="797"/>
                  </a:lnTo>
                  <a:lnTo>
                    <a:pt x="165" y="791"/>
                  </a:lnTo>
                  <a:lnTo>
                    <a:pt x="164" y="786"/>
                  </a:lnTo>
                  <a:lnTo>
                    <a:pt x="163" y="780"/>
                  </a:lnTo>
                  <a:lnTo>
                    <a:pt x="162" y="772"/>
                  </a:lnTo>
                  <a:lnTo>
                    <a:pt x="161" y="763"/>
                  </a:lnTo>
                  <a:lnTo>
                    <a:pt x="159" y="758"/>
                  </a:lnTo>
                  <a:lnTo>
                    <a:pt x="157" y="755"/>
                  </a:lnTo>
                  <a:lnTo>
                    <a:pt x="153" y="753"/>
                  </a:lnTo>
                  <a:lnTo>
                    <a:pt x="147" y="747"/>
                  </a:lnTo>
                  <a:lnTo>
                    <a:pt x="144" y="743"/>
                  </a:lnTo>
                  <a:lnTo>
                    <a:pt x="140" y="738"/>
                  </a:lnTo>
                  <a:lnTo>
                    <a:pt x="135" y="731"/>
                  </a:lnTo>
                  <a:lnTo>
                    <a:pt x="130" y="726"/>
                  </a:lnTo>
                  <a:lnTo>
                    <a:pt x="128" y="721"/>
                  </a:lnTo>
                  <a:lnTo>
                    <a:pt x="128" y="717"/>
                  </a:lnTo>
                  <a:lnTo>
                    <a:pt x="129" y="710"/>
                  </a:lnTo>
                  <a:lnTo>
                    <a:pt x="130" y="705"/>
                  </a:lnTo>
                  <a:lnTo>
                    <a:pt x="130" y="701"/>
                  </a:lnTo>
                  <a:lnTo>
                    <a:pt x="133" y="691"/>
                  </a:lnTo>
                  <a:lnTo>
                    <a:pt x="137" y="685"/>
                  </a:lnTo>
                  <a:lnTo>
                    <a:pt x="139" y="680"/>
                  </a:lnTo>
                  <a:lnTo>
                    <a:pt x="140" y="677"/>
                  </a:lnTo>
                  <a:lnTo>
                    <a:pt x="147" y="674"/>
                  </a:lnTo>
                  <a:lnTo>
                    <a:pt x="158" y="670"/>
                  </a:lnTo>
                  <a:lnTo>
                    <a:pt x="161" y="668"/>
                  </a:lnTo>
                  <a:lnTo>
                    <a:pt x="163" y="664"/>
                  </a:lnTo>
                  <a:lnTo>
                    <a:pt x="165" y="659"/>
                  </a:lnTo>
                  <a:lnTo>
                    <a:pt x="168" y="651"/>
                  </a:lnTo>
                  <a:lnTo>
                    <a:pt x="169" y="646"/>
                  </a:lnTo>
                  <a:lnTo>
                    <a:pt x="170" y="643"/>
                  </a:lnTo>
                  <a:lnTo>
                    <a:pt x="170" y="621"/>
                  </a:lnTo>
                  <a:lnTo>
                    <a:pt x="166" y="618"/>
                  </a:lnTo>
                  <a:lnTo>
                    <a:pt x="164" y="615"/>
                  </a:lnTo>
                  <a:lnTo>
                    <a:pt x="161" y="611"/>
                  </a:lnTo>
                  <a:lnTo>
                    <a:pt x="155" y="609"/>
                  </a:lnTo>
                  <a:lnTo>
                    <a:pt x="148" y="608"/>
                  </a:lnTo>
                  <a:lnTo>
                    <a:pt x="138" y="607"/>
                  </a:lnTo>
                  <a:lnTo>
                    <a:pt x="128" y="607"/>
                  </a:lnTo>
                  <a:lnTo>
                    <a:pt x="121" y="608"/>
                  </a:lnTo>
                  <a:lnTo>
                    <a:pt x="118" y="608"/>
                  </a:lnTo>
                  <a:lnTo>
                    <a:pt x="98" y="596"/>
                  </a:lnTo>
                  <a:lnTo>
                    <a:pt x="77" y="570"/>
                  </a:lnTo>
                  <a:lnTo>
                    <a:pt x="76" y="568"/>
                  </a:lnTo>
                  <a:lnTo>
                    <a:pt x="74" y="564"/>
                  </a:lnTo>
                  <a:lnTo>
                    <a:pt x="71" y="559"/>
                  </a:lnTo>
                  <a:lnTo>
                    <a:pt x="69" y="553"/>
                  </a:lnTo>
                  <a:lnTo>
                    <a:pt x="67" y="550"/>
                  </a:lnTo>
                  <a:lnTo>
                    <a:pt x="69" y="547"/>
                  </a:lnTo>
                  <a:lnTo>
                    <a:pt x="71" y="539"/>
                  </a:lnTo>
                  <a:lnTo>
                    <a:pt x="72" y="531"/>
                  </a:lnTo>
                  <a:lnTo>
                    <a:pt x="74" y="524"/>
                  </a:lnTo>
                  <a:lnTo>
                    <a:pt x="75" y="517"/>
                  </a:lnTo>
                  <a:lnTo>
                    <a:pt x="76" y="515"/>
                  </a:lnTo>
                  <a:lnTo>
                    <a:pt x="81" y="437"/>
                  </a:lnTo>
                  <a:lnTo>
                    <a:pt x="77" y="410"/>
                  </a:lnTo>
                  <a:lnTo>
                    <a:pt x="70" y="393"/>
                  </a:lnTo>
                  <a:lnTo>
                    <a:pt x="67" y="392"/>
                  </a:lnTo>
                  <a:lnTo>
                    <a:pt x="62" y="387"/>
                  </a:lnTo>
                  <a:lnTo>
                    <a:pt x="54" y="383"/>
                  </a:lnTo>
                  <a:lnTo>
                    <a:pt x="45" y="377"/>
                  </a:lnTo>
                  <a:lnTo>
                    <a:pt x="38" y="373"/>
                  </a:lnTo>
                  <a:lnTo>
                    <a:pt x="31" y="369"/>
                  </a:lnTo>
                  <a:lnTo>
                    <a:pt x="28" y="367"/>
                  </a:lnTo>
                  <a:lnTo>
                    <a:pt x="25" y="367"/>
                  </a:lnTo>
                  <a:lnTo>
                    <a:pt x="18" y="366"/>
                  </a:lnTo>
                  <a:lnTo>
                    <a:pt x="12" y="364"/>
                  </a:lnTo>
                  <a:lnTo>
                    <a:pt x="7" y="363"/>
                  </a:lnTo>
                  <a:lnTo>
                    <a:pt x="5" y="363"/>
                  </a:lnTo>
                  <a:lnTo>
                    <a:pt x="0" y="352"/>
                  </a:lnTo>
                  <a:lnTo>
                    <a:pt x="25" y="324"/>
                  </a:lnTo>
                  <a:lnTo>
                    <a:pt x="54" y="308"/>
                  </a:lnTo>
                  <a:lnTo>
                    <a:pt x="74" y="292"/>
                  </a:lnTo>
                  <a:lnTo>
                    <a:pt x="94" y="261"/>
                  </a:lnTo>
                  <a:lnTo>
                    <a:pt x="118" y="221"/>
                  </a:lnTo>
                  <a:lnTo>
                    <a:pt x="138" y="194"/>
                  </a:lnTo>
                  <a:lnTo>
                    <a:pt x="154" y="166"/>
                  </a:lnTo>
                  <a:lnTo>
                    <a:pt x="159" y="150"/>
                  </a:lnTo>
                  <a:lnTo>
                    <a:pt x="164" y="133"/>
                  </a:lnTo>
                  <a:lnTo>
                    <a:pt x="168" y="118"/>
                  </a:lnTo>
                  <a:lnTo>
                    <a:pt x="168" y="117"/>
                  </a:lnTo>
                  <a:lnTo>
                    <a:pt x="169" y="116"/>
                  </a:lnTo>
                  <a:lnTo>
                    <a:pt x="169" y="114"/>
                  </a:lnTo>
                  <a:lnTo>
                    <a:pt x="170" y="111"/>
                  </a:lnTo>
                  <a:lnTo>
                    <a:pt x="171" y="108"/>
                  </a:lnTo>
                  <a:lnTo>
                    <a:pt x="172" y="106"/>
                  </a:lnTo>
                  <a:lnTo>
                    <a:pt x="173" y="105"/>
                  </a:lnTo>
                  <a:lnTo>
                    <a:pt x="174" y="101"/>
                  </a:lnTo>
                  <a:lnTo>
                    <a:pt x="181" y="90"/>
                  </a:lnTo>
                  <a:lnTo>
                    <a:pt x="185" y="82"/>
                  </a:lnTo>
                  <a:lnTo>
                    <a:pt x="186" y="75"/>
                  </a:lnTo>
                  <a:lnTo>
                    <a:pt x="188" y="67"/>
                  </a:lnTo>
                  <a:lnTo>
                    <a:pt x="190" y="61"/>
                  </a:lnTo>
                  <a:lnTo>
                    <a:pt x="191" y="57"/>
                  </a:lnTo>
                  <a:lnTo>
                    <a:pt x="191" y="53"/>
                  </a:lnTo>
                  <a:lnTo>
                    <a:pt x="193" y="45"/>
                  </a:lnTo>
                  <a:lnTo>
                    <a:pt x="194" y="39"/>
                  </a:lnTo>
                  <a:lnTo>
                    <a:pt x="194" y="34"/>
                  </a:lnTo>
                  <a:lnTo>
                    <a:pt x="195" y="30"/>
                  </a:lnTo>
                  <a:lnTo>
                    <a:pt x="199" y="15"/>
                  </a:lnTo>
                  <a:lnTo>
                    <a:pt x="203" y="5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333820" y="2478087"/>
              <a:ext cx="979493" cy="796926"/>
            </a:xfrm>
            <a:custGeom>
              <a:avLst/>
              <a:gdLst/>
              <a:ahLst/>
              <a:cxnLst>
                <a:cxn ang="0">
                  <a:pos x="332" y="0"/>
                </a:cxn>
                <a:cxn ang="0">
                  <a:pos x="372" y="28"/>
                </a:cxn>
                <a:cxn ang="0">
                  <a:pos x="404" y="62"/>
                </a:cxn>
                <a:cxn ang="0">
                  <a:pos x="428" y="72"/>
                </a:cxn>
                <a:cxn ang="0">
                  <a:pos x="450" y="69"/>
                </a:cxn>
                <a:cxn ang="0">
                  <a:pos x="456" y="103"/>
                </a:cxn>
                <a:cxn ang="0">
                  <a:pos x="461" y="135"/>
                </a:cxn>
                <a:cxn ang="0">
                  <a:pos x="454" y="182"/>
                </a:cxn>
                <a:cxn ang="0">
                  <a:pos x="460" y="225"/>
                </a:cxn>
                <a:cxn ang="0">
                  <a:pos x="459" y="260"/>
                </a:cxn>
                <a:cxn ang="0">
                  <a:pos x="465" y="277"/>
                </a:cxn>
                <a:cxn ang="0">
                  <a:pos x="535" y="275"/>
                </a:cxn>
                <a:cxn ang="0">
                  <a:pos x="578" y="289"/>
                </a:cxn>
                <a:cxn ang="0">
                  <a:pos x="612" y="297"/>
                </a:cxn>
                <a:cxn ang="0">
                  <a:pos x="596" y="321"/>
                </a:cxn>
                <a:cxn ang="0">
                  <a:pos x="603" y="357"/>
                </a:cxn>
                <a:cxn ang="0">
                  <a:pos x="617" y="418"/>
                </a:cxn>
                <a:cxn ang="0">
                  <a:pos x="586" y="458"/>
                </a:cxn>
                <a:cxn ang="0">
                  <a:pos x="539" y="499"/>
                </a:cxn>
                <a:cxn ang="0">
                  <a:pos x="525" y="495"/>
                </a:cxn>
                <a:cxn ang="0">
                  <a:pos x="509" y="493"/>
                </a:cxn>
                <a:cxn ang="0">
                  <a:pos x="460" y="492"/>
                </a:cxn>
                <a:cxn ang="0">
                  <a:pos x="445" y="491"/>
                </a:cxn>
                <a:cxn ang="0">
                  <a:pos x="437" y="490"/>
                </a:cxn>
                <a:cxn ang="0">
                  <a:pos x="408" y="461"/>
                </a:cxn>
                <a:cxn ang="0">
                  <a:pos x="365" y="449"/>
                </a:cxn>
                <a:cxn ang="0">
                  <a:pos x="333" y="435"/>
                </a:cxn>
                <a:cxn ang="0">
                  <a:pos x="316" y="410"/>
                </a:cxn>
                <a:cxn ang="0">
                  <a:pos x="292" y="410"/>
                </a:cxn>
                <a:cxn ang="0">
                  <a:pos x="268" y="402"/>
                </a:cxn>
                <a:cxn ang="0">
                  <a:pos x="242" y="393"/>
                </a:cxn>
                <a:cxn ang="0">
                  <a:pos x="193" y="388"/>
                </a:cxn>
                <a:cxn ang="0">
                  <a:pos x="153" y="348"/>
                </a:cxn>
                <a:cxn ang="0">
                  <a:pos x="128" y="317"/>
                </a:cxn>
                <a:cxn ang="0">
                  <a:pos x="120" y="252"/>
                </a:cxn>
                <a:cxn ang="0">
                  <a:pos x="111" y="214"/>
                </a:cxn>
                <a:cxn ang="0">
                  <a:pos x="122" y="161"/>
                </a:cxn>
                <a:cxn ang="0">
                  <a:pos x="58" y="146"/>
                </a:cxn>
                <a:cxn ang="0">
                  <a:pos x="44" y="148"/>
                </a:cxn>
                <a:cxn ang="0">
                  <a:pos x="28" y="152"/>
                </a:cxn>
                <a:cxn ang="0">
                  <a:pos x="4" y="159"/>
                </a:cxn>
                <a:cxn ang="0">
                  <a:pos x="7" y="145"/>
                </a:cxn>
                <a:cxn ang="0">
                  <a:pos x="19" y="134"/>
                </a:cxn>
                <a:cxn ang="0">
                  <a:pos x="25" y="133"/>
                </a:cxn>
                <a:cxn ang="0">
                  <a:pos x="53" y="131"/>
                </a:cxn>
                <a:cxn ang="0">
                  <a:pos x="105" y="126"/>
                </a:cxn>
                <a:cxn ang="0">
                  <a:pos x="149" y="117"/>
                </a:cxn>
                <a:cxn ang="0">
                  <a:pos x="169" y="91"/>
                </a:cxn>
                <a:cxn ang="0">
                  <a:pos x="218" y="90"/>
                </a:cxn>
                <a:cxn ang="0">
                  <a:pos x="223" y="89"/>
                </a:cxn>
                <a:cxn ang="0">
                  <a:pos x="227" y="86"/>
                </a:cxn>
                <a:cxn ang="0">
                  <a:pos x="229" y="74"/>
                </a:cxn>
                <a:cxn ang="0">
                  <a:pos x="230" y="67"/>
                </a:cxn>
                <a:cxn ang="0">
                  <a:pos x="249" y="39"/>
                </a:cxn>
                <a:cxn ang="0">
                  <a:pos x="270" y="28"/>
                </a:cxn>
                <a:cxn ang="0">
                  <a:pos x="292" y="0"/>
                </a:cxn>
              </a:cxnLst>
              <a:rect l="0" t="0" r="r" b="b"/>
              <a:pathLst>
                <a:path w="617" h="499">
                  <a:moveTo>
                    <a:pt x="292" y="0"/>
                  </a:moveTo>
                  <a:lnTo>
                    <a:pt x="332" y="0"/>
                  </a:lnTo>
                  <a:lnTo>
                    <a:pt x="349" y="13"/>
                  </a:lnTo>
                  <a:lnTo>
                    <a:pt x="372" y="28"/>
                  </a:lnTo>
                  <a:lnTo>
                    <a:pt x="388" y="46"/>
                  </a:lnTo>
                  <a:lnTo>
                    <a:pt x="404" y="62"/>
                  </a:lnTo>
                  <a:lnTo>
                    <a:pt x="416" y="70"/>
                  </a:lnTo>
                  <a:lnTo>
                    <a:pt x="428" y="72"/>
                  </a:lnTo>
                  <a:lnTo>
                    <a:pt x="438" y="69"/>
                  </a:lnTo>
                  <a:lnTo>
                    <a:pt x="450" y="69"/>
                  </a:lnTo>
                  <a:lnTo>
                    <a:pt x="458" y="91"/>
                  </a:lnTo>
                  <a:lnTo>
                    <a:pt x="456" y="103"/>
                  </a:lnTo>
                  <a:lnTo>
                    <a:pt x="459" y="119"/>
                  </a:lnTo>
                  <a:lnTo>
                    <a:pt x="461" y="135"/>
                  </a:lnTo>
                  <a:lnTo>
                    <a:pt x="460" y="162"/>
                  </a:lnTo>
                  <a:lnTo>
                    <a:pt x="454" y="182"/>
                  </a:lnTo>
                  <a:lnTo>
                    <a:pt x="458" y="211"/>
                  </a:lnTo>
                  <a:lnTo>
                    <a:pt x="460" y="225"/>
                  </a:lnTo>
                  <a:lnTo>
                    <a:pt x="460" y="239"/>
                  </a:lnTo>
                  <a:lnTo>
                    <a:pt x="459" y="260"/>
                  </a:lnTo>
                  <a:lnTo>
                    <a:pt x="463" y="266"/>
                  </a:lnTo>
                  <a:lnTo>
                    <a:pt x="465" y="277"/>
                  </a:lnTo>
                  <a:lnTo>
                    <a:pt x="495" y="274"/>
                  </a:lnTo>
                  <a:lnTo>
                    <a:pt x="535" y="275"/>
                  </a:lnTo>
                  <a:lnTo>
                    <a:pt x="573" y="275"/>
                  </a:lnTo>
                  <a:lnTo>
                    <a:pt x="578" y="289"/>
                  </a:lnTo>
                  <a:lnTo>
                    <a:pt x="599" y="292"/>
                  </a:lnTo>
                  <a:lnTo>
                    <a:pt x="612" y="297"/>
                  </a:lnTo>
                  <a:lnTo>
                    <a:pt x="608" y="307"/>
                  </a:lnTo>
                  <a:lnTo>
                    <a:pt x="596" y="321"/>
                  </a:lnTo>
                  <a:lnTo>
                    <a:pt x="595" y="336"/>
                  </a:lnTo>
                  <a:lnTo>
                    <a:pt x="603" y="357"/>
                  </a:lnTo>
                  <a:lnTo>
                    <a:pt x="616" y="378"/>
                  </a:lnTo>
                  <a:lnTo>
                    <a:pt x="617" y="418"/>
                  </a:lnTo>
                  <a:lnTo>
                    <a:pt x="606" y="429"/>
                  </a:lnTo>
                  <a:lnTo>
                    <a:pt x="586" y="458"/>
                  </a:lnTo>
                  <a:lnTo>
                    <a:pt x="541" y="499"/>
                  </a:lnTo>
                  <a:lnTo>
                    <a:pt x="539" y="499"/>
                  </a:lnTo>
                  <a:lnTo>
                    <a:pt x="533" y="498"/>
                  </a:lnTo>
                  <a:lnTo>
                    <a:pt x="525" y="495"/>
                  </a:lnTo>
                  <a:lnTo>
                    <a:pt x="516" y="494"/>
                  </a:lnTo>
                  <a:lnTo>
                    <a:pt x="509" y="493"/>
                  </a:lnTo>
                  <a:lnTo>
                    <a:pt x="465" y="493"/>
                  </a:lnTo>
                  <a:lnTo>
                    <a:pt x="460" y="492"/>
                  </a:lnTo>
                  <a:lnTo>
                    <a:pt x="452" y="492"/>
                  </a:lnTo>
                  <a:lnTo>
                    <a:pt x="445" y="491"/>
                  </a:lnTo>
                  <a:lnTo>
                    <a:pt x="439" y="490"/>
                  </a:lnTo>
                  <a:lnTo>
                    <a:pt x="437" y="490"/>
                  </a:lnTo>
                  <a:lnTo>
                    <a:pt x="417" y="477"/>
                  </a:lnTo>
                  <a:lnTo>
                    <a:pt x="408" y="461"/>
                  </a:lnTo>
                  <a:lnTo>
                    <a:pt x="395" y="455"/>
                  </a:lnTo>
                  <a:lnTo>
                    <a:pt x="365" y="449"/>
                  </a:lnTo>
                  <a:lnTo>
                    <a:pt x="345" y="446"/>
                  </a:lnTo>
                  <a:lnTo>
                    <a:pt x="333" y="435"/>
                  </a:lnTo>
                  <a:lnTo>
                    <a:pt x="322" y="422"/>
                  </a:lnTo>
                  <a:lnTo>
                    <a:pt x="316" y="410"/>
                  </a:lnTo>
                  <a:lnTo>
                    <a:pt x="307" y="403"/>
                  </a:lnTo>
                  <a:lnTo>
                    <a:pt x="292" y="410"/>
                  </a:lnTo>
                  <a:lnTo>
                    <a:pt x="277" y="410"/>
                  </a:lnTo>
                  <a:lnTo>
                    <a:pt x="268" y="402"/>
                  </a:lnTo>
                  <a:lnTo>
                    <a:pt x="255" y="394"/>
                  </a:lnTo>
                  <a:lnTo>
                    <a:pt x="242" y="393"/>
                  </a:lnTo>
                  <a:lnTo>
                    <a:pt x="212" y="396"/>
                  </a:lnTo>
                  <a:lnTo>
                    <a:pt x="193" y="388"/>
                  </a:lnTo>
                  <a:lnTo>
                    <a:pt x="176" y="369"/>
                  </a:lnTo>
                  <a:lnTo>
                    <a:pt x="153" y="348"/>
                  </a:lnTo>
                  <a:lnTo>
                    <a:pt x="140" y="335"/>
                  </a:lnTo>
                  <a:lnTo>
                    <a:pt x="128" y="317"/>
                  </a:lnTo>
                  <a:lnTo>
                    <a:pt x="119" y="290"/>
                  </a:lnTo>
                  <a:lnTo>
                    <a:pt x="120" y="252"/>
                  </a:lnTo>
                  <a:lnTo>
                    <a:pt x="116" y="236"/>
                  </a:lnTo>
                  <a:lnTo>
                    <a:pt x="111" y="214"/>
                  </a:lnTo>
                  <a:lnTo>
                    <a:pt x="122" y="204"/>
                  </a:lnTo>
                  <a:lnTo>
                    <a:pt x="122" y="161"/>
                  </a:lnTo>
                  <a:lnTo>
                    <a:pt x="116" y="146"/>
                  </a:lnTo>
                  <a:lnTo>
                    <a:pt x="58" y="146"/>
                  </a:lnTo>
                  <a:lnTo>
                    <a:pt x="53" y="147"/>
                  </a:lnTo>
                  <a:lnTo>
                    <a:pt x="44" y="148"/>
                  </a:lnTo>
                  <a:lnTo>
                    <a:pt x="34" y="151"/>
                  </a:lnTo>
                  <a:lnTo>
                    <a:pt x="28" y="152"/>
                  </a:lnTo>
                  <a:lnTo>
                    <a:pt x="24" y="153"/>
                  </a:lnTo>
                  <a:lnTo>
                    <a:pt x="4" y="159"/>
                  </a:lnTo>
                  <a:lnTo>
                    <a:pt x="0" y="153"/>
                  </a:lnTo>
                  <a:lnTo>
                    <a:pt x="7" y="145"/>
                  </a:lnTo>
                  <a:lnTo>
                    <a:pt x="17" y="134"/>
                  </a:lnTo>
                  <a:lnTo>
                    <a:pt x="19" y="134"/>
                  </a:lnTo>
                  <a:lnTo>
                    <a:pt x="22" y="133"/>
                  </a:lnTo>
                  <a:lnTo>
                    <a:pt x="25" y="133"/>
                  </a:lnTo>
                  <a:lnTo>
                    <a:pt x="28" y="131"/>
                  </a:lnTo>
                  <a:lnTo>
                    <a:pt x="53" y="131"/>
                  </a:lnTo>
                  <a:lnTo>
                    <a:pt x="78" y="130"/>
                  </a:lnTo>
                  <a:lnTo>
                    <a:pt x="105" y="126"/>
                  </a:lnTo>
                  <a:lnTo>
                    <a:pt x="135" y="126"/>
                  </a:lnTo>
                  <a:lnTo>
                    <a:pt x="149" y="117"/>
                  </a:lnTo>
                  <a:lnTo>
                    <a:pt x="160" y="102"/>
                  </a:lnTo>
                  <a:lnTo>
                    <a:pt x="169" y="91"/>
                  </a:lnTo>
                  <a:lnTo>
                    <a:pt x="215" y="91"/>
                  </a:lnTo>
                  <a:lnTo>
                    <a:pt x="218" y="90"/>
                  </a:lnTo>
                  <a:lnTo>
                    <a:pt x="220" y="90"/>
                  </a:lnTo>
                  <a:lnTo>
                    <a:pt x="223" y="89"/>
                  </a:lnTo>
                  <a:lnTo>
                    <a:pt x="226" y="88"/>
                  </a:lnTo>
                  <a:lnTo>
                    <a:pt x="227" y="86"/>
                  </a:lnTo>
                  <a:lnTo>
                    <a:pt x="228" y="81"/>
                  </a:lnTo>
                  <a:lnTo>
                    <a:pt x="229" y="74"/>
                  </a:lnTo>
                  <a:lnTo>
                    <a:pt x="230" y="69"/>
                  </a:lnTo>
                  <a:lnTo>
                    <a:pt x="230" y="67"/>
                  </a:lnTo>
                  <a:lnTo>
                    <a:pt x="245" y="58"/>
                  </a:lnTo>
                  <a:lnTo>
                    <a:pt x="249" y="39"/>
                  </a:lnTo>
                  <a:lnTo>
                    <a:pt x="255" y="29"/>
                  </a:lnTo>
                  <a:lnTo>
                    <a:pt x="270" y="28"/>
                  </a:lnTo>
                  <a:lnTo>
                    <a:pt x="281" y="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085524" y="2392363"/>
              <a:ext cx="1666658" cy="1533524"/>
            </a:xfrm>
            <a:custGeom>
              <a:avLst/>
              <a:gdLst/>
              <a:ahLst/>
              <a:cxnLst>
                <a:cxn ang="0">
                  <a:pos x="332" y="6"/>
                </a:cxn>
                <a:cxn ang="0">
                  <a:pos x="353" y="68"/>
                </a:cxn>
                <a:cxn ang="0">
                  <a:pos x="446" y="187"/>
                </a:cxn>
                <a:cxn ang="0">
                  <a:pos x="858" y="207"/>
                </a:cxn>
                <a:cxn ang="0">
                  <a:pos x="1041" y="257"/>
                </a:cxn>
                <a:cxn ang="0">
                  <a:pos x="1013" y="334"/>
                </a:cxn>
                <a:cxn ang="0">
                  <a:pos x="1013" y="399"/>
                </a:cxn>
                <a:cxn ang="0">
                  <a:pos x="1020" y="508"/>
                </a:cxn>
                <a:cxn ang="0">
                  <a:pos x="1008" y="546"/>
                </a:cxn>
                <a:cxn ang="0">
                  <a:pos x="994" y="578"/>
                </a:cxn>
                <a:cxn ang="0">
                  <a:pos x="988" y="596"/>
                </a:cxn>
                <a:cxn ang="0">
                  <a:pos x="944" y="689"/>
                </a:cxn>
                <a:cxn ang="0">
                  <a:pos x="902" y="748"/>
                </a:cxn>
                <a:cxn ang="0">
                  <a:pos x="847" y="788"/>
                </a:cxn>
                <a:cxn ang="0">
                  <a:pos x="789" y="874"/>
                </a:cxn>
                <a:cxn ang="0">
                  <a:pos x="771" y="928"/>
                </a:cxn>
                <a:cxn ang="0">
                  <a:pos x="778" y="967"/>
                </a:cxn>
                <a:cxn ang="0">
                  <a:pos x="743" y="933"/>
                </a:cxn>
                <a:cxn ang="0">
                  <a:pos x="714" y="902"/>
                </a:cxn>
                <a:cxn ang="0">
                  <a:pos x="665" y="923"/>
                </a:cxn>
                <a:cxn ang="0">
                  <a:pos x="643" y="916"/>
                </a:cxn>
                <a:cxn ang="0">
                  <a:pos x="562" y="910"/>
                </a:cxn>
                <a:cxn ang="0">
                  <a:pos x="552" y="902"/>
                </a:cxn>
                <a:cxn ang="0">
                  <a:pos x="524" y="888"/>
                </a:cxn>
                <a:cxn ang="0">
                  <a:pos x="474" y="889"/>
                </a:cxn>
                <a:cxn ang="0">
                  <a:pos x="465" y="893"/>
                </a:cxn>
                <a:cxn ang="0">
                  <a:pos x="449" y="895"/>
                </a:cxn>
                <a:cxn ang="0">
                  <a:pos x="430" y="905"/>
                </a:cxn>
                <a:cxn ang="0">
                  <a:pos x="420" y="918"/>
                </a:cxn>
                <a:cxn ang="0">
                  <a:pos x="409" y="937"/>
                </a:cxn>
                <a:cxn ang="0">
                  <a:pos x="372" y="926"/>
                </a:cxn>
                <a:cxn ang="0">
                  <a:pos x="309" y="893"/>
                </a:cxn>
                <a:cxn ang="0">
                  <a:pos x="296" y="831"/>
                </a:cxn>
                <a:cxn ang="0">
                  <a:pos x="308" y="798"/>
                </a:cxn>
                <a:cxn ang="0">
                  <a:pos x="128" y="733"/>
                </a:cxn>
                <a:cxn ang="0">
                  <a:pos x="107" y="703"/>
                </a:cxn>
                <a:cxn ang="0">
                  <a:pos x="124" y="647"/>
                </a:cxn>
                <a:cxn ang="0">
                  <a:pos x="96" y="566"/>
                </a:cxn>
                <a:cxn ang="0">
                  <a:pos x="161" y="413"/>
                </a:cxn>
                <a:cxn ang="0">
                  <a:pos x="149" y="367"/>
                </a:cxn>
                <a:cxn ang="0">
                  <a:pos x="153" y="346"/>
                </a:cxn>
                <a:cxn ang="0">
                  <a:pos x="138" y="326"/>
                </a:cxn>
                <a:cxn ang="0">
                  <a:pos x="115" y="319"/>
                </a:cxn>
                <a:cxn ang="0">
                  <a:pos x="95" y="312"/>
                </a:cxn>
                <a:cxn ang="0">
                  <a:pos x="44" y="308"/>
                </a:cxn>
                <a:cxn ang="0">
                  <a:pos x="10" y="266"/>
                </a:cxn>
                <a:cxn ang="0">
                  <a:pos x="8" y="124"/>
                </a:cxn>
                <a:cxn ang="0">
                  <a:pos x="309" y="82"/>
                </a:cxn>
                <a:cxn ang="0">
                  <a:pos x="316" y="14"/>
                </a:cxn>
              </a:cxnLst>
              <a:rect l="0" t="0" r="r" b="b"/>
              <a:pathLst>
                <a:path w="1050" h="967">
                  <a:moveTo>
                    <a:pt x="320" y="0"/>
                  </a:moveTo>
                  <a:lnTo>
                    <a:pt x="328" y="1"/>
                  </a:lnTo>
                  <a:lnTo>
                    <a:pt x="332" y="6"/>
                  </a:lnTo>
                  <a:lnTo>
                    <a:pt x="335" y="19"/>
                  </a:lnTo>
                  <a:lnTo>
                    <a:pt x="344" y="38"/>
                  </a:lnTo>
                  <a:lnTo>
                    <a:pt x="353" y="68"/>
                  </a:lnTo>
                  <a:lnTo>
                    <a:pt x="359" y="114"/>
                  </a:lnTo>
                  <a:lnTo>
                    <a:pt x="372" y="127"/>
                  </a:lnTo>
                  <a:lnTo>
                    <a:pt x="446" y="187"/>
                  </a:lnTo>
                  <a:lnTo>
                    <a:pt x="475" y="192"/>
                  </a:lnTo>
                  <a:lnTo>
                    <a:pt x="596" y="196"/>
                  </a:lnTo>
                  <a:lnTo>
                    <a:pt x="858" y="207"/>
                  </a:lnTo>
                  <a:lnTo>
                    <a:pt x="1050" y="220"/>
                  </a:lnTo>
                  <a:lnTo>
                    <a:pt x="1049" y="230"/>
                  </a:lnTo>
                  <a:lnTo>
                    <a:pt x="1041" y="257"/>
                  </a:lnTo>
                  <a:lnTo>
                    <a:pt x="1014" y="330"/>
                  </a:lnTo>
                  <a:lnTo>
                    <a:pt x="1013" y="331"/>
                  </a:lnTo>
                  <a:lnTo>
                    <a:pt x="1013" y="334"/>
                  </a:lnTo>
                  <a:lnTo>
                    <a:pt x="1012" y="339"/>
                  </a:lnTo>
                  <a:lnTo>
                    <a:pt x="1012" y="379"/>
                  </a:lnTo>
                  <a:lnTo>
                    <a:pt x="1013" y="399"/>
                  </a:lnTo>
                  <a:lnTo>
                    <a:pt x="1013" y="468"/>
                  </a:lnTo>
                  <a:lnTo>
                    <a:pt x="1020" y="496"/>
                  </a:lnTo>
                  <a:lnTo>
                    <a:pt x="1020" y="508"/>
                  </a:lnTo>
                  <a:lnTo>
                    <a:pt x="1018" y="521"/>
                  </a:lnTo>
                  <a:lnTo>
                    <a:pt x="1014" y="534"/>
                  </a:lnTo>
                  <a:lnTo>
                    <a:pt x="1008" y="546"/>
                  </a:lnTo>
                  <a:lnTo>
                    <a:pt x="1002" y="556"/>
                  </a:lnTo>
                  <a:lnTo>
                    <a:pt x="997" y="567"/>
                  </a:lnTo>
                  <a:lnTo>
                    <a:pt x="994" y="578"/>
                  </a:lnTo>
                  <a:lnTo>
                    <a:pt x="990" y="588"/>
                  </a:lnTo>
                  <a:lnTo>
                    <a:pt x="989" y="594"/>
                  </a:lnTo>
                  <a:lnTo>
                    <a:pt x="988" y="596"/>
                  </a:lnTo>
                  <a:lnTo>
                    <a:pt x="978" y="659"/>
                  </a:lnTo>
                  <a:lnTo>
                    <a:pt x="967" y="677"/>
                  </a:lnTo>
                  <a:lnTo>
                    <a:pt x="944" y="689"/>
                  </a:lnTo>
                  <a:lnTo>
                    <a:pt x="924" y="706"/>
                  </a:lnTo>
                  <a:lnTo>
                    <a:pt x="909" y="728"/>
                  </a:lnTo>
                  <a:lnTo>
                    <a:pt x="902" y="748"/>
                  </a:lnTo>
                  <a:lnTo>
                    <a:pt x="889" y="756"/>
                  </a:lnTo>
                  <a:lnTo>
                    <a:pt x="866" y="771"/>
                  </a:lnTo>
                  <a:lnTo>
                    <a:pt x="847" y="788"/>
                  </a:lnTo>
                  <a:lnTo>
                    <a:pt x="825" y="824"/>
                  </a:lnTo>
                  <a:lnTo>
                    <a:pt x="805" y="852"/>
                  </a:lnTo>
                  <a:lnTo>
                    <a:pt x="789" y="874"/>
                  </a:lnTo>
                  <a:lnTo>
                    <a:pt x="775" y="891"/>
                  </a:lnTo>
                  <a:lnTo>
                    <a:pt x="772" y="906"/>
                  </a:lnTo>
                  <a:lnTo>
                    <a:pt x="771" y="928"/>
                  </a:lnTo>
                  <a:lnTo>
                    <a:pt x="779" y="940"/>
                  </a:lnTo>
                  <a:lnTo>
                    <a:pt x="778" y="948"/>
                  </a:lnTo>
                  <a:lnTo>
                    <a:pt x="778" y="967"/>
                  </a:lnTo>
                  <a:lnTo>
                    <a:pt x="743" y="967"/>
                  </a:lnTo>
                  <a:lnTo>
                    <a:pt x="739" y="955"/>
                  </a:lnTo>
                  <a:lnTo>
                    <a:pt x="743" y="933"/>
                  </a:lnTo>
                  <a:lnTo>
                    <a:pt x="739" y="921"/>
                  </a:lnTo>
                  <a:lnTo>
                    <a:pt x="731" y="903"/>
                  </a:lnTo>
                  <a:lnTo>
                    <a:pt x="714" y="902"/>
                  </a:lnTo>
                  <a:lnTo>
                    <a:pt x="697" y="914"/>
                  </a:lnTo>
                  <a:lnTo>
                    <a:pt x="687" y="923"/>
                  </a:lnTo>
                  <a:lnTo>
                    <a:pt x="665" y="923"/>
                  </a:lnTo>
                  <a:lnTo>
                    <a:pt x="658" y="922"/>
                  </a:lnTo>
                  <a:lnTo>
                    <a:pt x="645" y="917"/>
                  </a:lnTo>
                  <a:lnTo>
                    <a:pt x="643" y="916"/>
                  </a:lnTo>
                  <a:lnTo>
                    <a:pt x="629" y="918"/>
                  </a:lnTo>
                  <a:lnTo>
                    <a:pt x="589" y="921"/>
                  </a:lnTo>
                  <a:lnTo>
                    <a:pt x="562" y="910"/>
                  </a:lnTo>
                  <a:lnTo>
                    <a:pt x="561" y="909"/>
                  </a:lnTo>
                  <a:lnTo>
                    <a:pt x="558" y="906"/>
                  </a:lnTo>
                  <a:lnTo>
                    <a:pt x="552" y="902"/>
                  </a:lnTo>
                  <a:lnTo>
                    <a:pt x="544" y="895"/>
                  </a:lnTo>
                  <a:lnTo>
                    <a:pt x="533" y="890"/>
                  </a:lnTo>
                  <a:lnTo>
                    <a:pt x="524" y="888"/>
                  </a:lnTo>
                  <a:lnTo>
                    <a:pt x="517" y="887"/>
                  </a:lnTo>
                  <a:lnTo>
                    <a:pt x="484" y="887"/>
                  </a:lnTo>
                  <a:lnTo>
                    <a:pt x="474" y="889"/>
                  </a:lnTo>
                  <a:lnTo>
                    <a:pt x="471" y="890"/>
                  </a:lnTo>
                  <a:lnTo>
                    <a:pt x="467" y="892"/>
                  </a:lnTo>
                  <a:lnTo>
                    <a:pt x="465" y="893"/>
                  </a:lnTo>
                  <a:lnTo>
                    <a:pt x="463" y="894"/>
                  </a:lnTo>
                  <a:lnTo>
                    <a:pt x="458" y="894"/>
                  </a:lnTo>
                  <a:lnTo>
                    <a:pt x="449" y="895"/>
                  </a:lnTo>
                  <a:lnTo>
                    <a:pt x="441" y="899"/>
                  </a:lnTo>
                  <a:lnTo>
                    <a:pt x="435" y="903"/>
                  </a:lnTo>
                  <a:lnTo>
                    <a:pt x="430" y="905"/>
                  </a:lnTo>
                  <a:lnTo>
                    <a:pt x="427" y="909"/>
                  </a:lnTo>
                  <a:lnTo>
                    <a:pt x="424" y="913"/>
                  </a:lnTo>
                  <a:lnTo>
                    <a:pt x="420" y="918"/>
                  </a:lnTo>
                  <a:lnTo>
                    <a:pt x="417" y="923"/>
                  </a:lnTo>
                  <a:lnTo>
                    <a:pt x="416" y="925"/>
                  </a:lnTo>
                  <a:lnTo>
                    <a:pt x="409" y="937"/>
                  </a:lnTo>
                  <a:lnTo>
                    <a:pt x="390" y="936"/>
                  </a:lnTo>
                  <a:lnTo>
                    <a:pt x="382" y="936"/>
                  </a:lnTo>
                  <a:lnTo>
                    <a:pt x="372" y="926"/>
                  </a:lnTo>
                  <a:lnTo>
                    <a:pt x="349" y="912"/>
                  </a:lnTo>
                  <a:lnTo>
                    <a:pt x="330" y="907"/>
                  </a:lnTo>
                  <a:lnTo>
                    <a:pt x="309" y="893"/>
                  </a:lnTo>
                  <a:lnTo>
                    <a:pt x="302" y="882"/>
                  </a:lnTo>
                  <a:lnTo>
                    <a:pt x="296" y="845"/>
                  </a:lnTo>
                  <a:lnTo>
                    <a:pt x="296" y="831"/>
                  </a:lnTo>
                  <a:lnTo>
                    <a:pt x="305" y="824"/>
                  </a:lnTo>
                  <a:lnTo>
                    <a:pt x="308" y="810"/>
                  </a:lnTo>
                  <a:lnTo>
                    <a:pt x="308" y="798"/>
                  </a:lnTo>
                  <a:lnTo>
                    <a:pt x="138" y="796"/>
                  </a:lnTo>
                  <a:lnTo>
                    <a:pt x="134" y="765"/>
                  </a:lnTo>
                  <a:lnTo>
                    <a:pt x="128" y="733"/>
                  </a:lnTo>
                  <a:lnTo>
                    <a:pt x="122" y="725"/>
                  </a:lnTo>
                  <a:lnTo>
                    <a:pt x="112" y="717"/>
                  </a:lnTo>
                  <a:lnTo>
                    <a:pt x="107" y="703"/>
                  </a:lnTo>
                  <a:lnTo>
                    <a:pt x="126" y="703"/>
                  </a:lnTo>
                  <a:lnTo>
                    <a:pt x="129" y="680"/>
                  </a:lnTo>
                  <a:lnTo>
                    <a:pt x="124" y="647"/>
                  </a:lnTo>
                  <a:lnTo>
                    <a:pt x="116" y="633"/>
                  </a:lnTo>
                  <a:lnTo>
                    <a:pt x="107" y="574"/>
                  </a:lnTo>
                  <a:lnTo>
                    <a:pt x="96" y="566"/>
                  </a:lnTo>
                  <a:lnTo>
                    <a:pt x="109" y="554"/>
                  </a:lnTo>
                  <a:lnTo>
                    <a:pt x="160" y="481"/>
                  </a:lnTo>
                  <a:lnTo>
                    <a:pt x="161" y="413"/>
                  </a:lnTo>
                  <a:lnTo>
                    <a:pt x="151" y="400"/>
                  </a:lnTo>
                  <a:lnTo>
                    <a:pt x="145" y="381"/>
                  </a:lnTo>
                  <a:lnTo>
                    <a:pt x="149" y="367"/>
                  </a:lnTo>
                  <a:lnTo>
                    <a:pt x="150" y="364"/>
                  </a:lnTo>
                  <a:lnTo>
                    <a:pt x="151" y="359"/>
                  </a:lnTo>
                  <a:lnTo>
                    <a:pt x="153" y="346"/>
                  </a:lnTo>
                  <a:lnTo>
                    <a:pt x="152" y="341"/>
                  </a:lnTo>
                  <a:lnTo>
                    <a:pt x="142" y="328"/>
                  </a:lnTo>
                  <a:lnTo>
                    <a:pt x="138" y="326"/>
                  </a:lnTo>
                  <a:lnTo>
                    <a:pt x="130" y="324"/>
                  </a:lnTo>
                  <a:lnTo>
                    <a:pt x="121" y="320"/>
                  </a:lnTo>
                  <a:lnTo>
                    <a:pt x="115" y="319"/>
                  </a:lnTo>
                  <a:lnTo>
                    <a:pt x="112" y="318"/>
                  </a:lnTo>
                  <a:lnTo>
                    <a:pt x="102" y="315"/>
                  </a:lnTo>
                  <a:lnTo>
                    <a:pt x="95" y="312"/>
                  </a:lnTo>
                  <a:lnTo>
                    <a:pt x="87" y="309"/>
                  </a:lnTo>
                  <a:lnTo>
                    <a:pt x="83" y="308"/>
                  </a:lnTo>
                  <a:lnTo>
                    <a:pt x="44" y="308"/>
                  </a:lnTo>
                  <a:lnTo>
                    <a:pt x="31" y="309"/>
                  </a:lnTo>
                  <a:lnTo>
                    <a:pt x="8" y="309"/>
                  </a:lnTo>
                  <a:lnTo>
                    <a:pt x="10" y="266"/>
                  </a:lnTo>
                  <a:lnTo>
                    <a:pt x="0" y="247"/>
                  </a:lnTo>
                  <a:lnTo>
                    <a:pt x="6" y="223"/>
                  </a:lnTo>
                  <a:lnTo>
                    <a:pt x="8" y="124"/>
                  </a:lnTo>
                  <a:lnTo>
                    <a:pt x="292" y="128"/>
                  </a:lnTo>
                  <a:lnTo>
                    <a:pt x="299" y="109"/>
                  </a:lnTo>
                  <a:lnTo>
                    <a:pt x="309" y="82"/>
                  </a:lnTo>
                  <a:lnTo>
                    <a:pt x="311" y="54"/>
                  </a:lnTo>
                  <a:lnTo>
                    <a:pt x="311" y="31"/>
                  </a:lnTo>
                  <a:lnTo>
                    <a:pt x="316" y="1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98051" y="3827464"/>
              <a:ext cx="1025051" cy="987424"/>
            </a:xfrm>
            <a:custGeom>
              <a:avLst/>
              <a:gdLst/>
              <a:ahLst/>
              <a:cxnLst>
                <a:cxn ang="0">
                  <a:pos x="193" y="2"/>
                </a:cxn>
                <a:cxn ang="0">
                  <a:pos x="206" y="8"/>
                </a:cxn>
                <a:cxn ang="0">
                  <a:pos x="226" y="20"/>
                </a:cxn>
                <a:cxn ang="0">
                  <a:pos x="244" y="27"/>
                </a:cxn>
                <a:cxn ang="0">
                  <a:pos x="301" y="33"/>
                </a:cxn>
                <a:cxn ang="0">
                  <a:pos x="343" y="30"/>
                </a:cxn>
                <a:cxn ang="0">
                  <a:pos x="391" y="18"/>
                </a:cxn>
                <a:cxn ang="0">
                  <a:pos x="390" y="44"/>
                </a:cxn>
                <a:cxn ang="0">
                  <a:pos x="430" y="75"/>
                </a:cxn>
                <a:cxn ang="0">
                  <a:pos x="447" y="79"/>
                </a:cxn>
                <a:cxn ang="0">
                  <a:pos x="449" y="91"/>
                </a:cxn>
                <a:cxn ang="0">
                  <a:pos x="465" y="99"/>
                </a:cxn>
                <a:cxn ang="0">
                  <a:pos x="471" y="105"/>
                </a:cxn>
                <a:cxn ang="0">
                  <a:pos x="469" y="132"/>
                </a:cxn>
                <a:cxn ang="0">
                  <a:pos x="483" y="141"/>
                </a:cxn>
                <a:cxn ang="0">
                  <a:pos x="509" y="141"/>
                </a:cxn>
                <a:cxn ang="0">
                  <a:pos x="527" y="148"/>
                </a:cxn>
                <a:cxn ang="0">
                  <a:pos x="547" y="159"/>
                </a:cxn>
                <a:cxn ang="0">
                  <a:pos x="566" y="170"/>
                </a:cxn>
                <a:cxn ang="0">
                  <a:pos x="587" y="181"/>
                </a:cxn>
                <a:cxn ang="0">
                  <a:pos x="650" y="200"/>
                </a:cxn>
                <a:cxn ang="0">
                  <a:pos x="624" y="285"/>
                </a:cxn>
                <a:cxn ang="0">
                  <a:pos x="567" y="364"/>
                </a:cxn>
                <a:cxn ang="0">
                  <a:pos x="562" y="387"/>
                </a:cxn>
                <a:cxn ang="0">
                  <a:pos x="556" y="395"/>
                </a:cxn>
                <a:cxn ang="0">
                  <a:pos x="552" y="405"/>
                </a:cxn>
                <a:cxn ang="0">
                  <a:pos x="480" y="477"/>
                </a:cxn>
                <a:cxn ang="0">
                  <a:pos x="405" y="533"/>
                </a:cxn>
                <a:cxn ang="0">
                  <a:pos x="370" y="581"/>
                </a:cxn>
                <a:cxn ang="0">
                  <a:pos x="347" y="615"/>
                </a:cxn>
                <a:cxn ang="0">
                  <a:pos x="303" y="611"/>
                </a:cxn>
                <a:cxn ang="0">
                  <a:pos x="256" y="611"/>
                </a:cxn>
                <a:cxn ang="0">
                  <a:pos x="240" y="551"/>
                </a:cxn>
                <a:cxn ang="0">
                  <a:pos x="228" y="493"/>
                </a:cxn>
                <a:cxn ang="0">
                  <a:pos x="184" y="454"/>
                </a:cxn>
                <a:cxn ang="0">
                  <a:pos x="64" y="449"/>
                </a:cxn>
                <a:cxn ang="0">
                  <a:pos x="24" y="419"/>
                </a:cxn>
                <a:cxn ang="0">
                  <a:pos x="19" y="347"/>
                </a:cxn>
                <a:cxn ang="0">
                  <a:pos x="15" y="331"/>
                </a:cxn>
                <a:cxn ang="0">
                  <a:pos x="0" y="288"/>
                </a:cxn>
                <a:cxn ang="0">
                  <a:pos x="3" y="278"/>
                </a:cxn>
                <a:cxn ang="0">
                  <a:pos x="6" y="271"/>
                </a:cxn>
                <a:cxn ang="0">
                  <a:pos x="17" y="249"/>
                </a:cxn>
                <a:cxn ang="0">
                  <a:pos x="21" y="198"/>
                </a:cxn>
                <a:cxn ang="0">
                  <a:pos x="30" y="187"/>
                </a:cxn>
                <a:cxn ang="0">
                  <a:pos x="39" y="173"/>
                </a:cxn>
                <a:cxn ang="0">
                  <a:pos x="37" y="155"/>
                </a:cxn>
                <a:cxn ang="0">
                  <a:pos x="37" y="118"/>
                </a:cxn>
                <a:cxn ang="0">
                  <a:pos x="51" y="78"/>
                </a:cxn>
                <a:cxn ang="0">
                  <a:pos x="39" y="60"/>
                </a:cxn>
                <a:cxn ang="0">
                  <a:pos x="35" y="34"/>
                </a:cxn>
                <a:cxn ang="0">
                  <a:pos x="63" y="48"/>
                </a:cxn>
                <a:cxn ang="0">
                  <a:pos x="90" y="49"/>
                </a:cxn>
                <a:cxn ang="0">
                  <a:pos x="135" y="11"/>
                </a:cxn>
                <a:cxn ang="0">
                  <a:pos x="156" y="5"/>
                </a:cxn>
                <a:cxn ang="0">
                  <a:pos x="173" y="2"/>
                </a:cxn>
              </a:cxnLst>
              <a:rect l="0" t="0" r="r" b="b"/>
              <a:pathLst>
                <a:path w="650" h="621">
                  <a:moveTo>
                    <a:pt x="181" y="0"/>
                  </a:moveTo>
                  <a:lnTo>
                    <a:pt x="189" y="0"/>
                  </a:lnTo>
                  <a:lnTo>
                    <a:pt x="193" y="2"/>
                  </a:lnTo>
                  <a:lnTo>
                    <a:pt x="196" y="2"/>
                  </a:lnTo>
                  <a:lnTo>
                    <a:pt x="197" y="4"/>
                  </a:lnTo>
                  <a:lnTo>
                    <a:pt x="206" y="8"/>
                  </a:lnTo>
                  <a:lnTo>
                    <a:pt x="212" y="12"/>
                  </a:lnTo>
                  <a:lnTo>
                    <a:pt x="223" y="19"/>
                  </a:lnTo>
                  <a:lnTo>
                    <a:pt x="226" y="20"/>
                  </a:lnTo>
                  <a:lnTo>
                    <a:pt x="230" y="21"/>
                  </a:lnTo>
                  <a:lnTo>
                    <a:pt x="236" y="23"/>
                  </a:lnTo>
                  <a:lnTo>
                    <a:pt x="244" y="27"/>
                  </a:lnTo>
                  <a:lnTo>
                    <a:pt x="249" y="30"/>
                  </a:lnTo>
                  <a:lnTo>
                    <a:pt x="257" y="33"/>
                  </a:lnTo>
                  <a:lnTo>
                    <a:pt x="301" y="33"/>
                  </a:lnTo>
                  <a:lnTo>
                    <a:pt x="316" y="31"/>
                  </a:lnTo>
                  <a:lnTo>
                    <a:pt x="335" y="31"/>
                  </a:lnTo>
                  <a:lnTo>
                    <a:pt x="343" y="30"/>
                  </a:lnTo>
                  <a:lnTo>
                    <a:pt x="367" y="30"/>
                  </a:lnTo>
                  <a:lnTo>
                    <a:pt x="386" y="22"/>
                  </a:lnTo>
                  <a:lnTo>
                    <a:pt x="391" y="18"/>
                  </a:lnTo>
                  <a:lnTo>
                    <a:pt x="400" y="15"/>
                  </a:lnTo>
                  <a:lnTo>
                    <a:pt x="395" y="31"/>
                  </a:lnTo>
                  <a:lnTo>
                    <a:pt x="390" y="44"/>
                  </a:lnTo>
                  <a:lnTo>
                    <a:pt x="381" y="54"/>
                  </a:lnTo>
                  <a:lnTo>
                    <a:pt x="388" y="75"/>
                  </a:lnTo>
                  <a:lnTo>
                    <a:pt x="430" y="75"/>
                  </a:lnTo>
                  <a:lnTo>
                    <a:pt x="438" y="76"/>
                  </a:lnTo>
                  <a:lnTo>
                    <a:pt x="445" y="78"/>
                  </a:lnTo>
                  <a:lnTo>
                    <a:pt x="447" y="79"/>
                  </a:lnTo>
                  <a:lnTo>
                    <a:pt x="448" y="82"/>
                  </a:lnTo>
                  <a:lnTo>
                    <a:pt x="448" y="89"/>
                  </a:lnTo>
                  <a:lnTo>
                    <a:pt x="449" y="91"/>
                  </a:lnTo>
                  <a:lnTo>
                    <a:pt x="453" y="94"/>
                  </a:lnTo>
                  <a:lnTo>
                    <a:pt x="458" y="97"/>
                  </a:lnTo>
                  <a:lnTo>
                    <a:pt x="465" y="99"/>
                  </a:lnTo>
                  <a:lnTo>
                    <a:pt x="469" y="100"/>
                  </a:lnTo>
                  <a:lnTo>
                    <a:pt x="471" y="101"/>
                  </a:lnTo>
                  <a:lnTo>
                    <a:pt x="471" y="105"/>
                  </a:lnTo>
                  <a:lnTo>
                    <a:pt x="470" y="112"/>
                  </a:lnTo>
                  <a:lnTo>
                    <a:pt x="469" y="122"/>
                  </a:lnTo>
                  <a:lnTo>
                    <a:pt x="469" y="132"/>
                  </a:lnTo>
                  <a:lnTo>
                    <a:pt x="471" y="138"/>
                  </a:lnTo>
                  <a:lnTo>
                    <a:pt x="477" y="140"/>
                  </a:lnTo>
                  <a:lnTo>
                    <a:pt x="483" y="141"/>
                  </a:lnTo>
                  <a:lnTo>
                    <a:pt x="489" y="140"/>
                  </a:lnTo>
                  <a:lnTo>
                    <a:pt x="500" y="140"/>
                  </a:lnTo>
                  <a:lnTo>
                    <a:pt x="509" y="141"/>
                  </a:lnTo>
                  <a:lnTo>
                    <a:pt x="516" y="142"/>
                  </a:lnTo>
                  <a:lnTo>
                    <a:pt x="522" y="144"/>
                  </a:lnTo>
                  <a:lnTo>
                    <a:pt x="527" y="148"/>
                  </a:lnTo>
                  <a:lnTo>
                    <a:pt x="534" y="151"/>
                  </a:lnTo>
                  <a:lnTo>
                    <a:pt x="542" y="155"/>
                  </a:lnTo>
                  <a:lnTo>
                    <a:pt x="547" y="159"/>
                  </a:lnTo>
                  <a:lnTo>
                    <a:pt x="552" y="161"/>
                  </a:lnTo>
                  <a:lnTo>
                    <a:pt x="558" y="165"/>
                  </a:lnTo>
                  <a:lnTo>
                    <a:pt x="566" y="170"/>
                  </a:lnTo>
                  <a:lnTo>
                    <a:pt x="575" y="174"/>
                  </a:lnTo>
                  <a:lnTo>
                    <a:pt x="581" y="178"/>
                  </a:lnTo>
                  <a:lnTo>
                    <a:pt x="587" y="181"/>
                  </a:lnTo>
                  <a:lnTo>
                    <a:pt x="589" y="182"/>
                  </a:lnTo>
                  <a:lnTo>
                    <a:pt x="624" y="193"/>
                  </a:lnTo>
                  <a:lnTo>
                    <a:pt x="650" y="200"/>
                  </a:lnTo>
                  <a:lnTo>
                    <a:pt x="650" y="265"/>
                  </a:lnTo>
                  <a:lnTo>
                    <a:pt x="642" y="271"/>
                  </a:lnTo>
                  <a:lnTo>
                    <a:pt x="624" y="285"/>
                  </a:lnTo>
                  <a:lnTo>
                    <a:pt x="606" y="308"/>
                  </a:lnTo>
                  <a:lnTo>
                    <a:pt x="582" y="340"/>
                  </a:lnTo>
                  <a:lnTo>
                    <a:pt x="567" y="364"/>
                  </a:lnTo>
                  <a:lnTo>
                    <a:pt x="565" y="384"/>
                  </a:lnTo>
                  <a:lnTo>
                    <a:pt x="564" y="386"/>
                  </a:lnTo>
                  <a:lnTo>
                    <a:pt x="562" y="387"/>
                  </a:lnTo>
                  <a:lnTo>
                    <a:pt x="560" y="389"/>
                  </a:lnTo>
                  <a:lnTo>
                    <a:pt x="558" y="393"/>
                  </a:lnTo>
                  <a:lnTo>
                    <a:pt x="556" y="395"/>
                  </a:lnTo>
                  <a:lnTo>
                    <a:pt x="554" y="399"/>
                  </a:lnTo>
                  <a:lnTo>
                    <a:pt x="553" y="400"/>
                  </a:lnTo>
                  <a:lnTo>
                    <a:pt x="552" y="405"/>
                  </a:lnTo>
                  <a:lnTo>
                    <a:pt x="552" y="418"/>
                  </a:lnTo>
                  <a:lnTo>
                    <a:pt x="508" y="452"/>
                  </a:lnTo>
                  <a:lnTo>
                    <a:pt x="480" y="477"/>
                  </a:lnTo>
                  <a:lnTo>
                    <a:pt x="464" y="494"/>
                  </a:lnTo>
                  <a:lnTo>
                    <a:pt x="420" y="517"/>
                  </a:lnTo>
                  <a:lnTo>
                    <a:pt x="405" y="533"/>
                  </a:lnTo>
                  <a:lnTo>
                    <a:pt x="393" y="550"/>
                  </a:lnTo>
                  <a:lnTo>
                    <a:pt x="390" y="565"/>
                  </a:lnTo>
                  <a:lnTo>
                    <a:pt x="370" y="581"/>
                  </a:lnTo>
                  <a:lnTo>
                    <a:pt x="368" y="606"/>
                  </a:lnTo>
                  <a:lnTo>
                    <a:pt x="359" y="617"/>
                  </a:lnTo>
                  <a:lnTo>
                    <a:pt x="347" y="615"/>
                  </a:lnTo>
                  <a:lnTo>
                    <a:pt x="338" y="605"/>
                  </a:lnTo>
                  <a:lnTo>
                    <a:pt x="318" y="604"/>
                  </a:lnTo>
                  <a:lnTo>
                    <a:pt x="303" y="611"/>
                  </a:lnTo>
                  <a:lnTo>
                    <a:pt x="290" y="619"/>
                  </a:lnTo>
                  <a:lnTo>
                    <a:pt x="263" y="621"/>
                  </a:lnTo>
                  <a:lnTo>
                    <a:pt x="256" y="611"/>
                  </a:lnTo>
                  <a:lnTo>
                    <a:pt x="251" y="585"/>
                  </a:lnTo>
                  <a:lnTo>
                    <a:pt x="249" y="565"/>
                  </a:lnTo>
                  <a:lnTo>
                    <a:pt x="240" y="551"/>
                  </a:lnTo>
                  <a:lnTo>
                    <a:pt x="233" y="544"/>
                  </a:lnTo>
                  <a:lnTo>
                    <a:pt x="233" y="519"/>
                  </a:lnTo>
                  <a:lnTo>
                    <a:pt x="228" y="493"/>
                  </a:lnTo>
                  <a:lnTo>
                    <a:pt x="217" y="473"/>
                  </a:lnTo>
                  <a:lnTo>
                    <a:pt x="205" y="461"/>
                  </a:lnTo>
                  <a:lnTo>
                    <a:pt x="184" y="454"/>
                  </a:lnTo>
                  <a:lnTo>
                    <a:pt x="153" y="448"/>
                  </a:lnTo>
                  <a:lnTo>
                    <a:pt x="106" y="449"/>
                  </a:lnTo>
                  <a:lnTo>
                    <a:pt x="64" y="449"/>
                  </a:lnTo>
                  <a:lnTo>
                    <a:pt x="57" y="447"/>
                  </a:lnTo>
                  <a:lnTo>
                    <a:pt x="24" y="443"/>
                  </a:lnTo>
                  <a:lnTo>
                    <a:pt x="24" y="419"/>
                  </a:lnTo>
                  <a:lnTo>
                    <a:pt x="20" y="378"/>
                  </a:lnTo>
                  <a:lnTo>
                    <a:pt x="20" y="349"/>
                  </a:lnTo>
                  <a:lnTo>
                    <a:pt x="19" y="347"/>
                  </a:lnTo>
                  <a:lnTo>
                    <a:pt x="17" y="341"/>
                  </a:lnTo>
                  <a:lnTo>
                    <a:pt x="16" y="336"/>
                  </a:lnTo>
                  <a:lnTo>
                    <a:pt x="15" y="331"/>
                  </a:lnTo>
                  <a:lnTo>
                    <a:pt x="7" y="308"/>
                  </a:lnTo>
                  <a:lnTo>
                    <a:pt x="5" y="299"/>
                  </a:lnTo>
                  <a:lnTo>
                    <a:pt x="0" y="288"/>
                  </a:lnTo>
                  <a:lnTo>
                    <a:pt x="0" y="284"/>
                  </a:lnTo>
                  <a:lnTo>
                    <a:pt x="2" y="282"/>
                  </a:lnTo>
                  <a:lnTo>
                    <a:pt x="3" y="278"/>
                  </a:lnTo>
                  <a:lnTo>
                    <a:pt x="4" y="276"/>
                  </a:lnTo>
                  <a:lnTo>
                    <a:pt x="5" y="273"/>
                  </a:lnTo>
                  <a:lnTo>
                    <a:pt x="6" y="271"/>
                  </a:lnTo>
                  <a:lnTo>
                    <a:pt x="7" y="270"/>
                  </a:lnTo>
                  <a:lnTo>
                    <a:pt x="7" y="268"/>
                  </a:lnTo>
                  <a:lnTo>
                    <a:pt x="17" y="249"/>
                  </a:lnTo>
                  <a:lnTo>
                    <a:pt x="4" y="232"/>
                  </a:lnTo>
                  <a:lnTo>
                    <a:pt x="6" y="216"/>
                  </a:lnTo>
                  <a:lnTo>
                    <a:pt x="21" y="198"/>
                  </a:lnTo>
                  <a:lnTo>
                    <a:pt x="22" y="197"/>
                  </a:lnTo>
                  <a:lnTo>
                    <a:pt x="26" y="193"/>
                  </a:lnTo>
                  <a:lnTo>
                    <a:pt x="30" y="187"/>
                  </a:lnTo>
                  <a:lnTo>
                    <a:pt x="33" y="181"/>
                  </a:lnTo>
                  <a:lnTo>
                    <a:pt x="37" y="176"/>
                  </a:lnTo>
                  <a:lnTo>
                    <a:pt x="39" y="173"/>
                  </a:lnTo>
                  <a:lnTo>
                    <a:pt x="39" y="168"/>
                  </a:lnTo>
                  <a:lnTo>
                    <a:pt x="38" y="163"/>
                  </a:lnTo>
                  <a:lnTo>
                    <a:pt x="37" y="155"/>
                  </a:lnTo>
                  <a:lnTo>
                    <a:pt x="36" y="150"/>
                  </a:lnTo>
                  <a:lnTo>
                    <a:pt x="35" y="148"/>
                  </a:lnTo>
                  <a:lnTo>
                    <a:pt x="37" y="118"/>
                  </a:lnTo>
                  <a:lnTo>
                    <a:pt x="52" y="100"/>
                  </a:lnTo>
                  <a:lnTo>
                    <a:pt x="52" y="84"/>
                  </a:lnTo>
                  <a:lnTo>
                    <a:pt x="51" y="78"/>
                  </a:lnTo>
                  <a:lnTo>
                    <a:pt x="49" y="75"/>
                  </a:lnTo>
                  <a:lnTo>
                    <a:pt x="42" y="64"/>
                  </a:lnTo>
                  <a:lnTo>
                    <a:pt x="39" y="60"/>
                  </a:lnTo>
                  <a:lnTo>
                    <a:pt x="38" y="59"/>
                  </a:lnTo>
                  <a:lnTo>
                    <a:pt x="32" y="33"/>
                  </a:lnTo>
                  <a:lnTo>
                    <a:pt x="35" y="34"/>
                  </a:lnTo>
                  <a:lnTo>
                    <a:pt x="40" y="38"/>
                  </a:lnTo>
                  <a:lnTo>
                    <a:pt x="58" y="46"/>
                  </a:lnTo>
                  <a:lnTo>
                    <a:pt x="63" y="48"/>
                  </a:lnTo>
                  <a:lnTo>
                    <a:pt x="76" y="50"/>
                  </a:lnTo>
                  <a:lnTo>
                    <a:pt x="79" y="50"/>
                  </a:lnTo>
                  <a:lnTo>
                    <a:pt x="90" y="49"/>
                  </a:lnTo>
                  <a:lnTo>
                    <a:pt x="104" y="34"/>
                  </a:lnTo>
                  <a:lnTo>
                    <a:pt x="132" y="12"/>
                  </a:lnTo>
                  <a:lnTo>
                    <a:pt x="135" y="11"/>
                  </a:lnTo>
                  <a:lnTo>
                    <a:pt x="141" y="9"/>
                  </a:lnTo>
                  <a:lnTo>
                    <a:pt x="149" y="7"/>
                  </a:lnTo>
                  <a:lnTo>
                    <a:pt x="156" y="5"/>
                  </a:lnTo>
                  <a:lnTo>
                    <a:pt x="160" y="4"/>
                  </a:lnTo>
                  <a:lnTo>
                    <a:pt x="164" y="4"/>
                  </a:lnTo>
                  <a:lnTo>
                    <a:pt x="173" y="2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4338364" y="3176587"/>
              <a:ext cx="1044034" cy="965200"/>
            </a:xfrm>
            <a:custGeom>
              <a:avLst/>
              <a:gdLst/>
              <a:ahLst/>
              <a:cxnLst>
                <a:cxn ang="0">
                  <a:pos x="293" y="26"/>
                </a:cxn>
                <a:cxn ang="0">
                  <a:pos x="353" y="54"/>
                </a:cxn>
                <a:cxn ang="0">
                  <a:pos x="405" y="14"/>
                </a:cxn>
                <a:cxn ang="0">
                  <a:pos x="426" y="51"/>
                </a:cxn>
                <a:cxn ang="0">
                  <a:pos x="491" y="64"/>
                </a:cxn>
                <a:cxn ang="0">
                  <a:pos x="538" y="47"/>
                </a:cxn>
                <a:cxn ang="0">
                  <a:pos x="602" y="25"/>
                </a:cxn>
                <a:cxn ang="0">
                  <a:pos x="636" y="56"/>
                </a:cxn>
                <a:cxn ang="0">
                  <a:pos x="638" y="127"/>
                </a:cxn>
                <a:cxn ang="0">
                  <a:pos x="655" y="184"/>
                </a:cxn>
                <a:cxn ang="0">
                  <a:pos x="631" y="179"/>
                </a:cxn>
                <a:cxn ang="0">
                  <a:pos x="599" y="188"/>
                </a:cxn>
                <a:cxn ang="0">
                  <a:pos x="566" y="206"/>
                </a:cxn>
                <a:cxn ang="0">
                  <a:pos x="570" y="269"/>
                </a:cxn>
                <a:cxn ang="0">
                  <a:pos x="536" y="286"/>
                </a:cxn>
                <a:cxn ang="0">
                  <a:pos x="518" y="344"/>
                </a:cxn>
                <a:cxn ang="0">
                  <a:pos x="538" y="379"/>
                </a:cxn>
                <a:cxn ang="0">
                  <a:pos x="514" y="413"/>
                </a:cxn>
                <a:cxn ang="0">
                  <a:pos x="522" y="443"/>
                </a:cxn>
                <a:cxn ang="0">
                  <a:pos x="513" y="490"/>
                </a:cxn>
                <a:cxn ang="0">
                  <a:pos x="481" y="521"/>
                </a:cxn>
                <a:cxn ang="0">
                  <a:pos x="423" y="510"/>
                </a:cxn>
                <a:cxn ang="0">
                  <a:pos x="386" y="511"/>
                </a:cxn>
                <a:cxn ang="0">
                  <a:pos x="372" y="513"/>
                </a:cxn>
                <a:cxn ang="0">
                  <a:pos x="357" y="518"/>
                </a:cxn>
                <a:cxn ang="0">
                  <a:pos x="282" y="532"/>
                </a:cxn>
                <a:cxn ang="0">
                  <a:pos x="267" y="535"/>
                </a:cxn>
                <a:cxn ang="0">
                  <a:pos x="255" y="541"/>
                </a:cxn>
                <a:cxn ang="0">
                  <a:pos x="244" y="552"/>
                </a:cxn>
                <a:cxn ang="0">
                  <a:pos x="196" y="608"/>
                </a:cxn>
                <a:cxn ang="0">
                  <a:pos x="150" y="579"/>
                </a:cxn>
                <a:cxn ang="0">
                  <a:pos x="127" y="572"/>
                </a:cxn>
                <a:cxn ang="0">
                  <a:pos x="106" y="561"/>
                </a:cxn>
                <a:cxn ang="0">
                  <a:pos x="94" y="555"/>
                </a:cxn>
                <a:cxn ang="0">
                  <a:pos x="79" y="545"/>
                </a:cxn>
                <a:cxn ang="0">
                  <a:pos x="61" y="533"/>
                </a:cxn>
                <a:cxn ang="0">
                  <a:pos x="42" y="526"/>
                </a:cxn>
                <a:cxn ang="0">
                  <a:pos x="28" y="502"/>
                </a:cxn>
                <a:cxn ang="0">
                  <a:pos x="7" y="455"/>
                </a:cxn>
                <a:cxn ang="0">
                  <a:pos x="14" y="377"/>
                </a:cxn>
                <a:cxn ang="0">
                  <a:pos x="55" y="331"/>
                </a:cxn>
                <a:cxn ang="0">
                  <a:pos x="127" y="278"/>
                </a:cxn>
                <a:cxn ang="0">
                  <a:pos x="156" y="220"/>
                </a:cxn>
                <a:cxn ang="0">
                  <a:pos x="197" y="179"/>
                </a:cxn>
                <a:cxn ang="0">
                  <a:pos x="225" y="89"/>
                </a:cxn>
                <a:cxn ang="0">
                  <a:pos x="229" y="66"/>
                </a:cxn>
                <a:cxn ang="0">
                  <a:pos x="236" y="38"/>
                </a:cxn>
                <a:cxn ang="0">
                  <a:pos x="244" y="25"/>
                </a:cxn>
                <a:cxn ang="0">
                  <a:pos x="248" y="11"/>
                </a:cxn>
              </a:cxnLst>
              <a:rect l="0" t="0" r="r" b="b"/>
              <a:pathLst>
                <a:path w="655" h="608">
                  <a:moveTo>
                    <a:pt x="254" y="0"/>
                  </a:moveTo>
                  <a:lnTo>
                    <a:pt x="274" y="12"/>
                  </a:lnTo>
                  <a:lnTo>
                    <a:pt x="293" y="26"/>
                  </a:lnTo>
                  <a:lnTo>
                    <a:pt x="311" y="30"/>
                  </a:lnTo>
                  <a:lnTo>
                    <a:pt x="330" y="47"/>
                  </a:lnTo>
                  <a:lnTo>
                    <a:pt x="353" y="54"/>
                  </a:lnTo>
                  <a:lnTo>
                    <a:pt x="358" y="24"/>
                  </a:lnTo>
                  <a:lnTo>
                    <a:pt x="372" y="15"/>
                  </a:lnTo>
                  <a:lnTo>
                    <a:pt x="405" y="14"/>
                  </a:lnTo>
                  <a:lnTo>
                    <a:pt x="408" y="34"/>
                  </a:lnTo>
                  <a:lnTo>
                    <a:pt x="413" y="48"/>
                  </a:lnTo>
                  <a:lnTo>
                    <a:pt x="426" y="51"/>
                  </a:lnTo>
                  <a:lnTo>
                    <a:pt x="449" y="48"/>
                  </a:lnTo>
                  <a:lnTo>
                    <a:pt x="468" y="51"/>
                  </a:lnTo>
                  <a:lnTo>
                    <a:pt x="491" y="64"/>
                  </a:lnTo>
                  <a:lnTo>
                    <a:pt x="515" y="65"/>
                  </a:lnTo>
                  <a:lnTo>
                    <a:pt x="515" y="53"/>
                  </a:lnTo>
                  <a:lnTo>
                    <a:pt x="538" y="47"/>
                  </a:lnTo>
                  <a:lnTo>
                    <a:pt x="556" y="37"/>
                  </a:lnTo>
                  <a:lnTo>
                    <a:pt x="579" y="32"/>
                  </a:lnTo>
                  <a:lnTo>
                    <a:pt x="602" y="25"/>
                  </a:lnTo>
                  <a:lnTo>
                    <a:pt x="622" y="21"/>
                  </a:lnTo>
                  <a:lnTo>
                    <a:pt x="635" y="22"/>
                  </a:lnTo>
                  <a:lnTo>
                    <a:pt x="636" y="56"/>
                  </a:lnTo>
                  <a:lnTo>
                    <a:pt x="628" y="60"/>
                  </a:lnTo>
                  <a:lnTo>
                    <a:pt x="631" y="119"/>
                  </a:lnTo>
                  <a:lnTo>
                    <a:pt x="638" y="127"/>
                  </a:lnTo>
                  <a:lnTo>
                    <a:pt x="648" y="142"/>
                  </a:lnTo>
                  <a:lnTo>
                    <a:pt x="655" y="146"/>
                  </a:lnTo>
                  <a:lnTo>
                    <a:pt x="655" y="184"/>
                  </a:lnTo>
                  <a:lnTo>
                    <a:pt x="653" y="190"/>
                  </a:lnTo>
                  <a:lnTo>
                    <a:pt x="643" y="189"/>
                  </a:lnTo>
                  <a:lnTo>
                    <a:pt x="631" y="179"/>
                  </a:lnTo>
                  <a:lnTo>
                    <a:pt x="617" y="174"/>
                  </a:lnTo>
                  <a:lnTo>
                    <a:pt x="603" y="175"/>
                  </a:lnTo>
                  <a:lnTo>
                    <a:pt x="599" y="188"/>
                  </a:lnTo>
                  <a:lnTo>
                    <a:pt x="599" y="199"/>
                  </a:lnTo>
                  <a:lnTo>
                    <a:pt x="579" y="203"/>
                  </a:lnTo>
                  <a:lnTo>
                    <a:pt x="566" y="206"/>
                  </a:lnTo>
                  <a:lnTo>
                    <a:pt x="566" y="251"/>
                  </a:lnTo>
                  <a:lnTo>
                    <a:pt x="570" y="263"/>
                  </a:lnTo>
                  <a:lnTo>
                    <a:pt x="570" y="269"/>
                  </a:lnTo>
                  <a:lnTo>
                    <a:pt x="572" y="282"/>
                  </a:lnTo>
                  <a:lnTo>
                    <a:pt x="558" y="284"/>
                  </a:lnTo>
                  <a:lnTo>
                    <a:pt x="536" y="286"/>
                  </a:lnTo>
                  <a:lnTo>
                    <a:pt x="524" y="309"/>
                  </a:lnTo>
                  <a:lnTo>
                    <a:pt x="519" y="326"/>
                  </a:lnTo>
                  <a:lnTo>
                    <a:pt x="518" y="344"/>
                  </a:lnTo>
                  <a:lnTo>
                    <a:pt x="523" y="358"/>
                  </a:lnTo>
                  <a:lnTo>
                    <a:pt x="529" y="366"/>
                  </a:lnTo>
                  <a:lnTo>
                    <a:pt x="538" y="379"/>
                  </a:lnTo>
                  <a:lnTo>
                    <a:pt x="539" y="389"/>
                  </a:lnTo>
                  <a:lnTo>
                    <a:pt x="526" y="400"/>
                  </a:lnTo>
                  <a:lnTo>
                    <a:pt x="514" y="413"/>
                  </a:lnTo>
                  <a:lnTo>
                    <a:pt x="510" y="425"/>
                  </a:lnTo>
                  <a:lnTo>
                    <a:pt x="512" y="439"/>
                  </a:lnTo>
                  <a:lnTo>
                    <a:pt x="522" y="443"/>
                  </a:lnTo>
                  <a:lnTo>
                    <a:pt x="526" y="451"/>
                  </a:lnTo>
                  <a:lnTo>
                    <a:pt x="526" y="480"/>
                  </a:lnTo>
                  <a:lnTo>
                    <a:pt x="513" y="490"/>
                  </a:lnTo>
                  <a:lnTo>
                    <a:pt x="496" y="499"/>
                  </a:lnTo>
                  <a:lnTo>
                    <a:pt x="484" y="512"/>
                  </a:lnTo>
                  <a:lnTo>
                    <a:pt x="481" y="521"/>
                  </a:lnTo>
                  <a:lnTo>
                    <a:pt x="469" y="514"/>
                  </a:lnTo>
                  <a:lnTo>
                    <a:pt x="448" y="510"/>
                  </a:lnTo>
                  <a:lnTo>
                    <a:pt x="423" y="510"/>
                  </a:lnTo>
                  <a:lnTo>
                    <a:pt x="394" y="509"/>
                  </a:lnTo>
                  <a:lnTo>
                    <a:pt x="392" y="509"/>
                  </a:lnTo>
                  <a:lnTo>
                    <a:pt x="386" y="511"/>
                  </a:lnTo>
                  <a:lnTo>
                    <a:pt x="381" y="512"/>
                  </a:lnTo>
                  <a:lnTo>
                    <a:pt x="376" y="512"/>
                  </a:lnTo>
                  <a:lnTo>
                    <a:pt x="372" y="513"/>
                  </a:lnTo>
                  <a:lnTo>
                    <a:pt x="365" y="515"/>
                  </a:lnTo>
                  <a:lnTo>
                    <a:pt x="359" y="517"/>
                  </a:lnTo>
                  <a:lnTo>
                    <a:pt x="357" y="518"/>
                  </a:lnTo>
                  <a:lnTo>
                    <a:pt x="343" y="529"/>
                  </a:lnTo>
                  <a:lnTo>
                    <a:pt x="317" y="526"/>
                  </a:lnTo>
                  <a:lnTo>
                    <a:pt x="282" y="532"/>
                  </a:lnTo>
                  <a:lnTo>
                    <a:pt x="280" y="532"/>
                  </a:lnTo>
                  <a:lnTo>
                    <a:pt x="274" y="534"/>
                  </a:lnTo>
                  <a:lnTo>
                    <a:pt x="267" y="535"/>
                  </a:lnTo>
                  <a:lnTo>
                    <a:pt x="263" y="535"/>
                  </a:lnTo>
                  <a:lnTo>
                    <a:pt x="260" y="537"/>
                  </a:lnTo>
                  <a:lnTo>
                    <a:pt x="255" y="541"/>
                  </a:lnTo>
                  <a:lnTo>
                    <a:pt x="250" y="546"/>
                  </a:lnTo>
                  <a:lnTo>
                    <a:pt x="245" y="550"/>
                  </a:lnTo>
                  <a:lnTo>
                    <a:pt x="244" y="552"/>
                  </a:lnTo>
                  <a:lnTo>
                    <a:pt x="228" y="572"/>
                  </a:lnTo>
                  <a:lnTo>
                    <a:pt x="216" y="585"/>
                  </a:lnTo>
                  <a:lnTo>
                    <a:pt x="196" y="608"/>
                  </a:lnTo>
                  <a:lnTo>
                    <a:pt x="175" y="592"/>
                  </a:lnTo>
                  <a:lnTo>
                    <a:pt x="152" y="580"/>
                  </a:lnTo>
                  <a:lnTo>
                    <a:pt x="150" y="579"/>
                  </a:lnTo>
                  <a:lnTo>
                    <a:pt x="144" y="577"/>
                  </a:lnTo>
                  <a:lnTo>
                    <a:pt x="138" y="574"/>
                  </a:lnTo>
                  <a:lnTo>
                    <a:pt x="127" y="572"/>
                  </a:lnTo>
                  <a:lnTo>
                    <a:pt x="120" y="568"/>
                  </a:lnTo>
                  <a:lnTo>
                    <a:pt x="112" y="564"/>
                  </a:lnTo>
                  <a:lnTo>
                    <a:pt x="106" y="561"/>
                  </a:lnTo>
                  <a:lnTo>
                    <a:pt x="101" y="559"/>
                  </a:lnTo>
                  <a:lnTo>
                    <a:pt x="98" y="558"/>
                  </a:lnTo>
                  <a:lnTo>
                    <a:pt x="94" y="555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9" y="545"/>
                  </a:lnTo>
                  <a:lnTo>
                    <a:pt x="75" y="543"/>
                  </a:lnTo>
                  <a:lnTo>
                    <a:pt x="69" y="537"/>
                  </a:lnTo>
                  <a:lnTo>
                    <a:pt x="61" y="533"/>
                  </a:lnTo>
                  <a:lnTo>
                    <a:pt x="53" y="531"/>
                  </a:lnTo>
                  <a:lnTo>
                    <a:pt x="46" y="528"/>
                  </a:lnTo>
                  <a:lnTo>
                    <a:pt x="42" y="526"/>
                  </a:lnTo>
                  <a:lnTo>
                    <a:pt x="40" y="525"/>
                  </a:lnTo>
                  <a:lnTo>
                    <a:pt x="30" y="514"/>
                  </a:lnTo>
                  <a:lnTo>
                    <a:pt x="28" y="502"/>
                  </a:lnTo>
                  <a:lnTo>
                    <a:pt x="11" y="492"/>
                  </a:lnTo>
                  <a:lnTo>
                    <a:pt x="7" y="473"/>
                  </a:lnTo>
                  <a:lnTo>
                    <a:pt x="7" y="455"/>
                  </a:lnTo>
                  <a:lnTo>
                    <a:pt x="3" y="440"/>
                  </a:lnTo>
                  <a:lnTo>
                    <a:pt x="0" y="409"/>
                  </a:lnTo>
                  <a:lnTo>
                    <a:pt x="14" y="377"/>
                  </a:lnTo>
                  <a:lnTo>
                    <a:pt x="31" y="368"/>
                  </a:lnTo>
                  <a:lnTo>
                    <a:pt x="47" y="354"/>
                  </a:lnTo>
                  <a:lnTo>
                    <a:pt x="55" y="331"/>
                  </a:lnTo>
                  <a:lnTo>
                    <a:pt x="87" y="293"/>
                  </a:lnTo>
                  <a:lnTo>
                    <a:pt x="106" y="287"/>
                  </a:lnTo>
                  <a:lnTo>
                    <a:pt x="127" y="278"/>
                  </a:lnTo>
                  <a:lnTo>
                    <a:pt x="130" y="267"/>
                  </a:lnTo>
                  <a:lnTo>
                    <a:pt x="139" y="243"/>
                  </a:lnTo>
                  <a:lnTo>
                    <a:pt x="156" y="220"/>
                  </a:lnTo>
                  <a:lnTo>
                    <a:pt x="171" y="213"/>
                  </a:lnTo>
                  <a:lnTo>
                    <a:pt x="190" y="198"/>
                  </a:lnTo>
                  <a:lnTo>
                    <a:pt x="197" y="179"/>
                  </a:lnTo>
                  <a:lnTo>
                    <a:pt x="207" y="135"/>
                  </a:lnTo>
                  <a:lnTo>
                    <a:pt x="219" y="112"/>
                  </a:lnTo>
                  <a:lnTo>
                    <a:pt x="225" y="89"/>
                  </a:lnTo>
                  <a:lnTo>
                    <a:pt x="225" y="87"/>
                  </a:lnTo>
                  <a:lnTo>
                    <a:pt x="227" y="74"/>
                  </a:lnTo>
                  <a:lnTo>
                    <a:pt x="229" y="66"/>
                  </a:lnTo>
                  <a:lnTo>
                    <a:pt x="232" y="57"/>
                  </a:lnTo>
                  <a:lnTo>
                    <a:pt x="234" y="47"/>
                  </a:lnTo>
                  <a:lnTo>
                    <a:pt x="236" y="38"/>
                  </a:lnTo>
                  <a:lnTo>
                    <a:pt x="239" y="34"/>
                  </a:lnTo>
                  <a:lnTo>
                    <a:pt x="241" y="31"/>
                  </a:lnTo>
                  <a:lnTo>
                    <a:pt x="244" y="25"/>
                  </a:lnTo>
                  <a:lnTo>
                    <a:pt x="245" y="19"/>
                  </a:lnTo>
                  <a:lnTo>
                    <a:pt x="248" y="13"/>
                  </a:lnTo>
                  <a:lnTo>
                    <a:pt x="248" y="11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4144745" y="4640264"/>
              <a:ext cx="911156" cy="561974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77" y="5"/>
                </a:cxn>
                <a:cxn ang="0">
                  <a:pos x="301" y="10"/>
                </a:cxn>
                <a:cxn ang="0">
                  <a:pos x="329" y="29"/>
                </a:cxn>
                <a:cxn ang="0">
                  <a:pos x="416" y="32"/>
                </a:cxn>
                <a:cxn ang="0">
                  <a:pos x="432" y="71"/>
                </a:cxn>
                <a:cxn ang="0">
                  <a:pos x="437" y="116"/>
                </a:cxn>
                <a:cxn ang="0">
                  <a:pos x="461" y="144"/>
                </a:cxn>
                <a:cxn ang="0">
                  <a:pos x="469" y="193"/>
                </a:cxn>
                <a:cxn ang="0">
                  <a:pos x="530" y="206"/>
                </a:cxn>
                <a:cxn ang="0">
                  <a:pos x="535" y="227"/>
                </a:cxn>
                <a:cxn ang="0">
                  <a:pos x="562" y="228"/>
                </a:cxn>
                <a:cxn ang="0">
                  <a:pos x="573" y="252"/>
                </a:cxn>
                <a:cxn ang="0">
                  <a:pos x="562" y="267"/>
                </a:cxn>
                <a:cxn ang="0">
                  <a:pos x="547" y="294"/>
                </a:cxn>
                <a:cxn ang="0">
                  <a:pos x="532" y="306"/>
                </a:cxn>
                <a:cxn ang="0">
                  <a:pos x="488" y="299"/>
                </a:cxn>
                <a:cxn ang="0">
                  <a:pos x="460" y="314"/>
                </a:cxn>
                <a:cxn ang="0">
                  <a:pos x="438" y="309"/>
                </a:cxn>
                <a:cxn ang="0">
                  <a:pos x="354" y="297"/>
                </a:cxn>
                <a:cxn ang="0">
                  <a:pos x="333" y="318"/>
                </a:cxn>
                <a:cxn ang="0">
                  <a:pos x="293" y="320"/>
                </a:cxn>
                <a:cxn ang="0">
                  <a:pos x="285" y="347"/>
                </a:cxn>
                <a:cxn ang="0">
                  <a:pos x="249" y="353"/>
                </a:cxn>
                <a:cxn ang="0">
                  <a:pos x="190" y="339"/>
                </a:cxn>
                <a:cxn ang="0">
                  <a:pos x="154" y="328"/>
                </a:cxn>
                <a:cxn ang="0">
                  <a:pos x="103" y="325"/>
                </a:cxn>
                <a:cxn ang="0">
                  <a:pos x="57" y="310"/>
                </a:cxn>
                <a:cxn ang="0">
                  <a:pos x="45" y="274"/>
                </a:cxn>
                <a:cxn ang="0">
                  <a:pos x="25" y="250"/>
                </a:cxn>
                <a:cxn ang="0">
                  <a:pos x="7" y="256"/>
                </a:cxn>
                <a:cxn ang="0">
                  <a:pos x="7" y="248"/>
                </a:cxn>
                <a:cxn ang="0">
                  <a:pos x="21" y="195"/>
                </a:cxn>
                <a:cxn ang="0">
                  <a:pos x="23" y="120"/>
                </a:cxn>
                <a:cxn ang="0">
                  <a:pos x="38" y="84"/>
                </a:cxn>
                <a:cxn ang="0">
                  <a:pos x="67" y="44"/>
                </a:cxn>
                <a:cxn ang="0">
                  <a:pos x="104" y="10"/>
                </a:cxn>
                <a:cxn ang="0">
                  <a:pos x="155" y="1"/>
                </a:cxn>
              </a:cxnLst>
              <a:rect l="0" t="0" r="r" b="b"/>
              <a:pathLst>
                <a:path w="573" h="354">
                  <a:moveTo>
                    <a:pt x="174" y="0"/>
                  </a:moveTo>
                  <a:lnTo>
                    <a:pt x="210" y="0"/>
                  </a:lnTo>
                  <a:lnTo>
                    <a:pt x="245" y="3"/>
                  </a:lnTo>
                  <a:lnTo>
                    <a:pt x="277" y="5"/>
                  </a:lnTo>
                  <a:lnTo>
                    <a:pt x="288" y="7"/>
                  </a:lnTo>
                  <a:lnTo>
                    <a:pt x="301" y="10"/>
                  </a:lnTo>
                  <a:lnTo>
                    <a:pt x="312" y="17"/>
                  </a:lnTo>
                  <a:lnTo>
                    <a:pt x="329" y="29"/>
                  </a:lnTo>
                  <a:lnTo>
                    <a:pt x="397" y="30"/>
                  </a:lnTo>
                  <a:lnTo>
                    <a:pt x="416" y="32"/>
                  </a:lnTo>
                  <a:lnTo>
                    <a:pt x="430" y="47"/>
                  </a:lnTo>
                  <a:lnTo>
                    <a:pt x="432" y="71"/>
                  </a:lnTo>
                  <a:lnTo>
                    <a:pt x="436" y="102"/>
                  </a:lnTo>
                  <a:lnTo>
                    <a:pt x="437" y="116"/>
                  </a:lnTo>
                  <a:lnTo>
                    <a:pt x="451" y="128"/>
                  </a:lnTo>
                  <a:lnTo>
                    <a:pt x="461" y="144"/>
                  </a:lnTo>
                  <a:lnTo>
                    <a:pt x="463" y="169"/>
                  </a:lnTo>
                  <a:lnTo>
                    <a:pt x="469" y="193"/>
                  </a:lnTo>
                  <a:lnTo>
                    <a:pt x="530" y="193"/>
                  </a:lnTo>
                  <a:lnTo>
                    <a:pt x="530" y="206"/>
                  </a:lnTo>
                  <a:lnTo>
                    <a:pt x="529" y="222"/>
                  </a:lnTo>
                  <a:lnTo>
                    <a:pt x="535" y="227"/>
                  </a:lnTo>
                  <a:lnTo>
                    <a:pt x="548" y="228"/>
                  </a:lnTo>
                  <a:lnTo>
                    <a:pt x="562" y="228"/>
                  </a:lnTo>
                  <a:lnTo>
                    <a:pt x="572" y="236"/>
                  </a:lnTo>
                  <a:lnTo>
                    <a:pt x="573" y="252"/>
                  </a:lnTo>
                  <a:lnTo>
                    <a:pt x="565" y="258"/>
                  </a:lnTo>
                  <a:lnTo>
                    <a:pt x="562" y="267"/>
                  </a:lnTo>
                  <a:lnTo>
                    <a:pt x="551" y="278"/>
                  </a:lnTo>
                  <a:lnTo>
                    <a:pt x="547" y="294"/>
                  </a:lnTo>
                  <a:lnTo>
                    <a:pt x="540" y="306"/>
                  </a:lnTo>
                  <a:lnTo>
                    <a:pt x="532" y="306"/>
                  </a:lnTo>
                  <a:lnTo>
                    <a:pt x="521" y="299"/>
                  </a:lnTo>
                  <a:lnTo>
                    <a:pt x="488" y="299"/>
                  </a:lnTo>
                  <a:lnTo>
                    <a:pt x="474" y="303"/>
                  </a:lnTo>
                  <a:lnTo>
                    <a:pt x="460" y="314"/>
                  </a:lnTo>
                  <a:lnTo>
                    <a:pt x="449" y="315"/>
                  </a:lnTo>
                  <a:lnTo>
                    <a:pt x="438" y="309"/>
                  </a:lnTo>
                  <a:lnTo>
                    <a:pt x="432" y="297"/>
                  </a:lnTo>
                  <a:lnTo>
                    <a:pt x="354" y="297"/>
                  </a:lnTo>
                  <a:lnTo>
                    <a:pt x="345" y="305"/>
                  </a:lnTo>
                  <a:lnTo>
                    <a:pt x="333" y="318"/>
                  </a:lnTo>
                  <a:lnTo>
                    <a:pt x="319" y="319"/>
                  </a:lnTo>
                  <a:lnTo>
                    <a:pt x="293" y="320"/>
                  </a:lnTo>
                  <a:lnTo>
                    <a:pt x="286" y="335"/>
                  </a:lnTo>
                  <a:lnTo>
                    <a:pt x="285" y="347"/>
                  </a:lnTo>
                  <a:lnTo>
                    <a:pt x="277" y="354"/>
                  </a:lnTo>
                  <a:lnTo>
                    <a:pt x="249" y="353"/>
                  </a:lnTo>
                  <a:lnTo>
                    <a:pt x="213" y="346"/>
                  </a:lnTo>
                  <a:lnTo>
                    <a:pt x="190" y="339"/>
                  </a:lnTo>
                  <a:lnTo>
                    <a:pt x="180" y="331"/>
                  </a:lnTo>
                  <a:lnTo>
                    <a:pt x="154" y="328"/>
                  </a:lnTo>
                  <a:lnTo>
                    <a:pt x="128" y="327"/>
                  </a:lnTo>
                  <a:lnTo>
                    <a:pt x="103" y="325"/>
                  </a:lnTo>
                  <a:lnTo>
                    <a:pt x="78" y="320"/>
                  </a:lnTo>
                  <a:lnTo>
                    <a:pt x="57" y="310"/>
                  </a:lnTo>
                  <a:lnTo>
                    <a:pt x="53" y="289"/>
                  </a:lnTo>
                  <a:lnTo>
                    <a:pt x="45" y="274"/>
                  </a:lnTo>
                  <a:lnTo>
                    <a:pt x="32" y="253"/>
                  </a:lnTo>
                  <a:lnTo>
                    <a:pt x="25" y="250"/>
                  </a:lnTo>
                  <a:lnTo>
                    <a:pt x="18" y="256"/>
                  </a:lnTo>
                  <a:lnTo>
                    <a:pt x="7" y="256"/>
                  </a:lnTo>
                  <a:lnTo>
                    <a:pt x="0" y="252"/>
                  </a:lnTo>
                  <a:lnTo>
                    <a:pt x="7" y="248"/>
                  </a:lnTo>
                  <a:lnTo>
                    <a:pt x="21" y="231"/>
                  </a:lnTo>
                  <a:lnTo>
                    <a:pt x="21" y="195"/>
                  </a:lnTo>
                  <a:lnTo>
                    <a:pt x="23" y="162"/>
                  </a:lnTo>
                  <a:lnTo>
                    <a:pt x="23" y="120"/>
                  </a:lnTo>
                  <a:lnTo>
                    <a:pt x="31" y="99"/>
                  </a:lnTo>
                  <a:lnTo>
                    <a:pt x="38" y="84"/>
                  </a:lnTo>
                  <a:lnTo>
                    <a:pt x="60" y="60"/>
                  </a:lnTo>
                  <a:lnTo>
                    <a:pt x="67" y="44"/>
                  </a:lnTo>
                  <a:lnTo>
                    <a:pt x="86" y="27"/>
                  </a:lnTo>
                  <a:lnTo>
                    <a:pt x="104" y="10"/>
                  </a:lnTo>
                  <a:lnTo>
                    <a:pt x="123" y="1"/>
                  </a:lnTo>
                  <a:lnTo>
                    <a:pt x="155" y="1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4383088" y="4229101"/>
              <a:ext cx="1233488" cy="757238"/>
            </a:xfrm>
            <a:custGeom>
              <a:avLst/>
              <a:gdLst/>
              <a:ahLst/>
              <a:cxnLst>
                <a:cxn ang="0">
                  <a:pos x="235" y="8"/>
                </a:cxn>
                <a:cxn ang="0">
                  <a:pos x="311" y="11"/>
                </a:cxn>
                <a:cxn ang="0">
                  <a:pos x="330" y="36"/>
                </a:cxn>
                <a:cxn ang="0">
                  <a:pos x="370" y="41"/>
                </a:cxn>
                <a:cxn ang="0">
                  <a:pos x="427" y="25"/>
                </a:cxn>
                <a:cxn ang="0">
                  <a:pos x="485" y="19"/>
                </a:cxn>
                <a:cxn ang="0">
                  <a:pos x="499" y="34"/>
                </a:cxn>
                <a:cxn ang="0">
                  <a:pos x="505" y="49"/>
                </a:cxn>
                <a:cxn ang="0">
                  <a:pos x="506" y="74"/>
                </a:cxn>
                <a:cxn ang="0">
                  <a:pos x="508" y="96"/>
                </a:cxn>
                <a:cxn ang="0">
                  <a:pos x="512" y="112"/>
                </a:cxn>
                <a:cxn ang="0">
                  <a:pos x="523" y="130"/>
                </a:cxn>
                <a:cxn ang="0">
                  <a:pos x="538" y="141"/>
                </a:cxn>
                <a:cxn ang="0">
                  <a:pos x="563" y="146"/>
                </a:cxn>
                <a:cxn ang="0">
                  <a:pos x="560" y="200"/>
                </a:cxn>
                <a:cxn ang="0">
                  <a:pos x="562" y="230"/>
                </a:cxn>
                <a:cxn ang="0">
                  <a:pos x="572" y="257"/>
                </a:cxn>
                <a:cxn ang="0">
                  <a:pos x="619" y="281"/>
                </a:cxn>
                <a:cxn ang="0">
                  <a:pos x="651" y="280"/>
                </a:cxn>
                <a:cxn ang="0">
                  <a:pos x="654" y="270"/>
                </a:cxn>
                <a:cxn ang="0">
                  <a:pos x="706" y="249"/>
                </a:cxn>
                <a:cxn ang="0">
                  <a:pos x="761" y="253"/>
                </a:cxn>
                <a:cxn ang="0">
                  <a:pos x="764" y="287"/>
                </a:cxn>
                <a:cxn ang="0">
                  <a:pos x="750" y="310"/>
                </a:cxn>
                <a:cxn ang="0">
                  <a:pos x="689" y="333"/>
                </a:cxn>
                <a:cxn ang="0">
                  <a:pos x="610" y="364"/>
                </a:cxn>
                <a:cxn ang="0">
                  <a:pos x="561" y="380"/>
                </a:cxn>
                <a:cxn ang="0">
                  <a:pos x="526" y="410"/>
                </a:cxn>
                <a:cxn ang="0">
                  <a:pos x="502" y="423"/>
                </a:cxn>
                <a:cxn ang="0">
                  <a:pos x="483" y="440"/>
                </a:cxn>
                <a:cxn ang="0">
                  <a:pos x="456" y="456"/>
                </a:cxn>
                <a:cxn ang="0">
                  <a:pos x="431" y="472"/>
                </a:cxn>
                <a:cxn ang="0">
                  <a:pos x="397" y="458"/>
                </a:cxn>
                <a:cxn ang="0">
                  <a:pos x="380" y="430"/>
                </a:cxn>
                <a:cxn ang="0">
                  <a:pos x="325" y="419"/>
                </a:cxn>
                <a:cxn ang="0">
                  <a:pos x="317" y="379"/>
                </a:cxn>
                <a:cxn ang="0">
                  <a:pos x="303" y="355"/>
                </a:cxn>
                <a:cxn ang="0">
                  <a:pos x="298" y="298"/>
                </a:cxn>
                <a:cxn ang="0">
                  <a:pos x="272" y="268"/>
                </a:cxn>
                <a:cxn ang="0">
                  <a:pos x="158" y="260"/>
                </a:cxn>
                <a:cxn ang="0">
                  <a:pos x="91" y="241"/>
                </a:cxn>
                <a:cxn ang="0">
                  <a:pos x="0" y="236"/>
                </a:cxn>
                <a:cxn ang="0">
                  <a:pos x="67" y="179"/>
                </a:cxn>
                <a:cxn ang="0">
                  <a:pos x="88" y="133"/>
                </a:cxn>
                <a:cxn ang="0">
                  <a:pos x="110" y="78"/>
                </a:cxn>
                <a:cxn ang="0">
                  <a:pos x="169" y="16"/>
                </a:cxn>
              </a:cxnLst>
              <a:rect l="0" t="0" r="r" b="b"/>
              <a:pathLst>
                <a:path w="777" h="477">
                  <a:moveTo>
                    <a:pt x="201" y="0"/>
                  </a:moveTo>
                  <a:lnTo>
                    <a:pt x="214" y="1"/>
                  </a:lnTo>
                  <a:lnTo>
                    <a:pt x="235" y="8"/>
                  </a:lnTo>
                  <a:lnTo>
                    <a:pt x="292" y="8"/>
                  </a:lnTo>
                  <a:lnTo>
                    <a:pt x="304" y="9"/>
                  </a:lnTo>
                  <a:lnTo>
                    <a:pt x="311" y="11"/>
                  </a:lnTo>
                  <a:lnTo>
                    <a:pt x="319" y="19"/>
                  </a:lnTo>
                  <a:lnTo>
                    <a:pt x="319" y="20"/>
                  </a:lnTo>
                  <a:lnTo>
                    <a:pt x="330" y="36"/>
                  </a:lnTo>
                  <a:lnTo>
                    <a:pt x="350" y="44"/>
                  </a:lnTo>
                  <a:lnTo>
                    <a:pt x="366" y="52"/>
                  </a:lnTo>
                  <a:lnTo>
                    <a:pt x="370" y="41"/>
                  </a:lnTo>
                  <a:lnTo>
                    <a:pt x="377" y="26"/>
                  </a:lnTo>
                  <a:lnTo>
                    <a:pt x="391" y="25"/>
                  </a:lnTo>
                  <a:lnTo>
                    <a:pt x="427" y="25"/>
                  </a:lnTo>
                  <a:lnTo>
                    <a:pt x="455" y="20"/>
                  </a:lnTo>
                  <a:lnTo>
                    <a:pt x="468" y="16"/>
                  </a:lnTo>
                  <a:lnTo>
                    <a:pt x="485" y="19"/>
                  </a:lnTo>
                  <a:lnTo>
                    <a:pt x="497" y="27"/>
                  </a:lnTo>
                  <a:lnTo>
                    <a:pt x="498" y="30"/>
                  </a:lnTo>
                  <a:lnTo>
                    <a:pt x="499" y="34"/>
                  </a:lnTo>
                  <a:lnTo>
                    <a:pt x="502" y="41"/>
                  </a:lnTo>
                  <a:lnTo>
                    <a:pt x="504" y="46"/>
                  </a:lnTo>
                  <a:lnTo>
                    <a:pt x="505" y="49"/>
                  </a:lnTo>
                  <a:lnTo>
                    <a:pt x="505" y="52"/>
                  </a:lnTo>
                  <a:lnTo>
                    <a:pt x="506" y="56"/>
                  </a:lnTo>
                  <a:lnTo>
                    <a:pt x="506" y="74"/>
                  </a:lnTo>
                  <a:lnTo>
                    <a:pt x="507" y="82"/>
                  </a:lnTo>
                  <a:lnTo>
                    <a:pt x="507" y="90"/>
                  </a:lnTo>
                  <a:lnTo>
                    <a:pt x="508" y="96"/>
                  </a:lnTo>
                  <a:lnTo>
                    <a:pt x="510" y="102"/>
                  </a:lnTo>
                  <a:lnTo>
                    <a:pt x="511" y="108"/>
                  </a:lnTo>
                  <a:lnTo>
                    <a:pt x="512" y="112"/>
                  </a:lnTo>
                  <a:lnTo>
                    <a:pt x="515" y="116"/>
                  </a:lnTo>
                  <a:lnTo>
                    <a:pt x="518" y="122"/>
                  </a:lnTo>
                  <a:lnTo>
                    <a:pt x="523" y="130"/>
                  </a:lnTo>
                  <a:lnTo>
                    <a:pt x="527" y="135"/>
                  </a:lnTo>
                  <a:lnTo>
                    <a:pt x="531" y="138"/>
                  </a:lnTo>
                  <a:lnTo>
                    <a:pt x="538" y="141"/>
                  </a:lnTo>
                  <a:lnTo>
                    <a:pt x="544" y="142"/>
                  </a:lnTo>
                  <a:lnTo>
                    <a:pt x="546" y="142"/>
                  </a:lnTo>
                  <a:lnTo>
                    <a:pt x="563" y="146"/>
                  </a:lnTo>
                  <a:lnTo>
                    <a:pt x="560" y="162"/>
                  </a:lnTo>
                  <a:lnTo>
                    <a:pt x="559" y="177"/>
                  </a:lnTo>
                  <a:lnTo>
                    <a:pt x="560" y="200"/>
                  </a:lnTo>
                  <a:lnTo>
                    <a:pt x="560" y="220"/>
                  </a:lnTo>
                  <a:lnTo>
                    <a:pt x="561" y="225"/>
                  </a:lnTo>
                  <a:lnTo>
                    <a:pt x="562" y="230"/>
                  </a:lnTo>
                  <a:lnTo>
                    <a:pt x="566" y="241"/>
                  </a:lnTo>
                  <a:lnTo>
                    <a:pt x="567" y="243"/>
                  </a:lnTo>
                  <a:lnTo>
                    <a:pt x="572" y="257"/>
                  </a:lnTo>
                  <a:lnTo>
                    <a:pt x="582" y="277"/>
                  </a:lnTo>
                  <a:lnTo>
                    <a:pt x="594" y="282"/>
                  </a:lnTo>
                  <a:lnTo>
                    <a:pt x="619" y="281"/>
                  </a:lnTo>
                  <a:lnTo>
                    <a:pt x="638" y="281"/>
                  </a:lnTo>
                  <a:lnTo>
                    <a:pt x="647" y="280"/>
                  </a:lnTo>
                  <a:lnTo>
                    <a:pt x="651" y="280"/>
                  </a:lnTo>
                  <a:lnTo>
                    <a:pt x="652" y="279"/>
                  </a:lnTo>
                  <a:lnTo>
                    <a:pt x="654" y="275"/>
                  </a:lnTo>
                  <a:lnTo>
                    <a:pt x="654" y="270"/>
                  </a:lnTo>
                  <a:lnTo>
                    <a:pt x="673" y="264"/>
                  </a:lnTo>
                  <a:lnTo>
                    <a:pt x="688" y="256"/>
                  </a:lnTo>
                  <a:lnTo>
                    <a:pt x="706" y="249"/>
                  </a:lnTo>
                  <a:lnTo>
                    <a:pt x="725" y="242"/>
                  </a:lnTo>
                  <a:lnTo>
                    <a:pt x="744" y="242"/>
                  </a:lnTo>
                  <a:lnTo>
                    <a:pt x="761" y="253"/>
                  </a:lnTo>
                  <a:lnTo>
                    <a:pt x="777" y="253"/>
                  </a:lnTo>
                  <a:lnTo>
                    <a:pt x="777" y="273"/>
                  </a:lnTo>
                  <a:lnTo>
                    <a:pt x="764" y="287"/>
                  </a:lnTo>
                  <a:lnTo>
                    <a:pt x="763" y="297"/>
                  </a:lnTo>
                  <a:lnTo>
                    <a:pt x="764" y="307"/>
                  </a:lnTo>
                  <a:lnTo>
                    <a:pt x="750" y="310"/>
                  </a:lnTo>
                  <a:lnTo>
                    <a:pt x="728" y="312"/>
                  </a:lnTo>
                  <a:lnTo>
                    <a:pt x="715" y="318"/>
                  </a:lnTo>
                  <a:lnTo>
                    <a:pt x="689" y="333"/>
                  </a:lnTo>
                  <a:lnTo>
                    <a:pt x="681" y="348"/>
                  </a:lnTo>
                  <a:lnTo>
                    <a:pt x="625" y="350"/>
                  </a:lnTo>
                  <a:lnTo>
                    <a:pt x="610" y="364"/>
                  </a:lnTo>
                  <a:lnTo>
                    <a:pt x="598" y="366"/>
                  </a:lnTo>
                  <a:lnTo>
                    <a:pt x="583" y="371"/>
                  </a:lnTo>
                  <a:lnTo>
                    <a:pt x="561" y="380"/>
                  </a:lnTo>
                  <a:lnTo>
                    <a:pt x="549" y="390"/>
                  </a:lnTo>
                  <a:lnTo>
                    <a:pt x="528" y="409"/>
                  </a:lnTo>
                  <a:lnTo>
                    <a:pt x="526" y="410"/>
                  </a:lnTo>
                  <a:lnTo>
                    <a:pt x="519" y="414"/>
                  </a:lnTo>
                  <a:lnTo>
                    <a:pt x="511" y="419"/>
                  </a:lnTo>
                  <a:lnTo>
                    <a:pt x="502" y="423"/>
                  </a:lnTo>
                  <a:lnTo>
                    <a:pt x="496" y="428"/>
                  </a:lnTo>
                  <a:lnTo>
                    <a:pt x="485" y="439"/>
                  </a:lnTo>
                  <a:lnTo>
                    <a:pt x="483" y="440"/>
                  </a:lnTo>
                  <a:lnTo>
                    <a:pt x="482" y="442"/>
                  </a:lnTo>
                  <a:lnTo>
                    <a:pt x="479" y="443"/>
                  </a:lnTo>
                  <a:lnTo>
                    <a:pt x="456" y="456"/>
                  </a:lnTo>
                  <a:lnTo>
                    <a:pt x="445" y="474"/>
                  </a:lnTo>
                  <a:lnTo>
                    <a:pt x="434" y="477"/>
                  </a:lnTo>
                  <a:lnTo>
                    <a:pt x="431" y="472"/>
                  </a:lnTo>
                  <a:lnTo>
                    <a:pt x="416" y="466"/>
                  </a:lnTo>
                  <a:lnTo>
                    <a:pt x="400" y="465"/>
                  </a:lnTo>
                  <a:lnTo>
                    <a:pt x="397" y="458"/>
                  </a:lnTo>
                  <a:lnTo>
                    <a:pt x="396" y="443"/>
                  </a:lnTo>
                  <a:lnTo>
                    <a:pt x="390" y="432"/>
                  </a:lnTo>
                  <a:lnTo>
                    <a:pt x="380" y="430"/>
                  </a:lnTo>
                  <a:lnTo>
                    <a:pt x="350" y="430"/>
                  </a:lnTo>
                  <a:lnTo>
                    <a:pt x="326" y="429"/>
                  </a:lnTo>
                  <a:lnTo>
                    <a:pt x="325" y="419"/>
                  </a:lnTo>
                  <a:lnTo>
                    <a:pt x="326" y="401"/>
                  </a:lnTo>
                  <a:lnTo>
                    <a:pt x="324" y="389"/>
                  </a:lnTo>
                  <a:lnTo>
                    <a:pt x="317" y="379"/>
                  </a:lnTo>
                  <a:lnTo>
                    <a:pt x="313" y="368"/>
                  </a:lnTo>
                  <a:lnTo>
                    <a:pt x="308" y="366"/>
                  </a:lnTo>
                  <a:lnTo>
                    <a:pt x="303" y="355"/>
                  </a:lnTo>
                  <a:lnTo>
                    <a:pt x="302" y="341"/>
                  </a:lnTo>
                  <a:lnTo>
                    <a:pt x="302" y="310"/>
                  </a:lnTo>
                  <a:lnTo>
                    <a:pt x="298" y="298"/>
                  </a:lnTo>
                  <a:lnTo>
                    <a:pt x="289" y="289"/>
                  </a:lnTo>
                  <a:lnTo>
                    <a:pt x="279" y="278"/>
                  </a:lnTo>
                  <a:lnTo>
                    <a:pt x="272" y="268"/>
                  </a:lnTo>
                  <a:lnTo>
                    <a:pt x="257" y="265"/>
                  </a:lnTo>
                  <a:lnTo>
                    <a:pt x="173" y="265"/>
                  </a:lnTo>
                  <a:lnTo>
                    <a:pt x="158" y="260"/>
                  </a:lnTo>
                  <a:lnTo>
                    <a:pt x="137" y="247"/>
                  </a:lnTo>
                  <a:lnTo>
                    <a:pt x="117" y="243"/>
                  </a:lnTo>
                  <a:lnTo>
                    <a:pt x="91" y="241"/>
                  </a:lnTo>
                  <a:lnTo>
                    <a:pt x="65" y="241"/>
                  </a:lnTo>
                  <a:lnTo>
                    <a:pt x="32" y="238"/>
                  </a:lnTo>
                  <a:lnTo>
                    <a:pt x="0" y="236"/>
                  </a:lnTo>
                  <a:lnTo>
                    <a:pt x="26" y="212"/>
                  </a:lnTo>
                  <a:lnTo>
                    <a:pt x="47" y="193"/>
                  </a:lnTo>
                  <a:lnTo>
                    <a:pt x="67" y="179"/>
                  </a:lnTo>
                  <a:lnTo>
                    <a:pt x="77" y="163"/>
                  </a:lnTo>
                  <a:lnTo>
                    <a:pt x="78" y="148"/>
                  </a:lnTo>
                  <a:lnTo>
                    <a:pt x="88" y="133"/>
                  </a:lnTo>
                  <a:lnTo>
                    <a:pt x="90" y="115"/>
                  </a:lnTo>
                  <a:lnTo>
                    <a:pt x="104" y="95"/>
                  </a:lnTo>
                  <a:lnTo>
                    <a:pt x="110" y="78"/>
                  </a:lnTo>
                  <a:lnTo>
                    <a:pt x="131" y="54"/>
                  </a:lnTo>
                  <a:lnTo>
                    <a:pt x="156" y="34"/>
                  </a:lnTo>
                  <a:lnTo>
                    <a:pt x="169" y="16"/>
                  </a:lnTo>
                  <a:lnTo>
                    <a:pt x="188" y="7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B4CC95"/>
            </a:solidFill>
            <a:ln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5606390" y="4386264"/>
              <a:ext cx="508729" cy="292100"/>
            </a:xfrm>
            <a:custGeom>
              <a:avLst/>
              <a:gdLst/>
              <a:ahLst/>
              <a:cxnLst>
                <a:cxn ang="0">
                  <a:pos x="247" y="4"/>
                </a:cxn>
                <a:cxn ang="0">
                  <a:pos x="255" y="17"/>
                </a:cxn>
                <a:cxn ang="0">
                  <a:pos x="258" y="20"/>
                </a:cxn>
                <a:cxn ang="0">
                  <a:pos x="263" y="22"/>
                </a:cxn>
                <a:cxn ang="0">
                  <a:pos x="269" y="24"/>
                </a:cxn>
                <a:cxn ang="0">
                  <a:pos x="280" y="27"/>
                </a:cxn>
                <a:cxn ang="0">
                  <a:pos x="317" y="63"/>
                </a:cxn>
                <a:cxn ang="0">
                  <a:pos x="321" y="82"/>
                </a:cxn>
                <a:cxn ang="0">
                  <a:pos x="293" y="99"/>
                </a:cxn>
                <a:cxn ang="0">
                  <a:pos x="270" y="108"/>
                </a:cxn>
                <a:cxn ang="0">
                  <a:pos x="248" y="133"/>
                </a:cxn>
                <a:cxn ang="0">
                  <a:pos x="233" y="157"/>
                </a:cxn>
                <a:cxn ang="0">
                  <a:pos x="212" y="171"/>
                </a:cxn>
                <a:cxn ang="0">
                  <a:pos x="142" y="163"/>
                </a:cxn>
                <a:cxn ang="0">
                  <a:pos x="126" y="152"/>
                </a:cxn>
                <a:cxn ang="0">
                  <a:pos x="115" y="170"/>
                </a:cxn>
                <a:cxn ang="0">
                  <a:pos x="98" y="179"/>
                </a:cxn>
                <a:cxn ang="0">
                  <a:pos x="76" y="178"/>
                </a:cxn>
                <a:cxn ang="0">
                  <a:pos x="70" y="176"/>
                </a:cxn>
                <a:cxn ang="0">
                  <a:pos x="65" y="175"/>
                </a:cxn>
                <a:cxn ang="0">
                  <a:pos x="62" y="174"/>
                </a:cxn>
                <a:cxn ang="0">
                  <a:pos x="37" y="179"/>
                </a:cxn>
                <a:cxn ang="0">
                  <a:pos x="23" y="172"/>
                </a:cxn>
                <a:cxn ang="0">
                  <a:pos x="25" y="145"/>
                </a:cxn>
                <a:cxn ang="0">
                  <a:pos x="0" y="135"/>
                </a:cxn>
                <a:cxn ang="0">
                  <a:pos x="47" y="114"/>
                </a:cxn>
                <a:cxn ang="0">
                  <a:pos x="102" y="107"/>
                </a:cxn>
                <a:cxn ang="0">
                  <a:pos x="154" y="100"/>
                </a:cxn>
                <a:cxn ang="0">
                  <a:pos x="182" y="86"/>
                </a:cxn>
                <a:cxn ang="0">
                  <a:pos x="203" y="71"/>
                </a:cxn>
                <a:cxn ang="0">
                  <a:pos x="220" y="37"/>
                </a:cxn>
                <a:cxn ang="0">
                  <a:pos x="225" y="10"/>
                </a:cxn>
              </a:cxnLst>
              <a:rect l="0" t="0" r="r" b="b"/>
              <a:pathLst>
                <a:path w="322" h="182">
                  <a:moveTo>
                    <a:pt x="241" y="0"/>
                  </a:moveTo>
                  <a:lnTo>
                    <a:pt x="247" y="4"/>
                  </a:lnTo>
                  <a:lnTo>
                    <a:pt x="253" y="16"/>
                  </a:lnTo>
                  <a:lnTo>
                    <a:pt x="255" y="17"/>
                  </a:lnTo>
                  <a:lnTo>
                    <a:pt x="256" y="19"/>
                  </a:lnTo>
                  <a:lnTo>
                    <a:pt x="258" y="20"/>
                  </a:lnTo>
                  <a:lnTo>
                    <a:pt x="262" y="21"/>
                  </a:lnTo>
                  <a:lnTo>
                    <a:pt x="263" y="22"/>
                  </a:lnTo>
                  <a:lnTo>
                    <a:pt x="265" y="23"/>
                  </a:lnTo>
                  <a:lnTo>
                    <a:pt x="269" y="24"/>
                  </a:lnTo>
                  <a:lnTo>
                    <a:pt x="275" y="26"/>
                  </a:lnTo>
                  <a:lnTo>
                    <a:pt x="280" y="27"/>
                  </a:lnTo>
                  <a:lnTo>
                    <a:pt x="315" y="27"/>
                  </a:lnTo>
                  <a:lnTo>
                    <a:pt x="317" y="63"/>
                  </a:lnTo>
                  <a:lnTo>
                    <a:pt x="322" y="72"/>
                  </a:lnTo>
                  <a:lnTo>
                    <a:pt x="321" y="82"/>
                  </a:lnTo>
                  <a:lnTo>
                    <a:pt x="311" y="89"/>
                  </a:lnTo>
                  <a:lnTo>
                    <a:pt x="293" y="99"/>
                  </a:lnTo>
                  <a:lnTo>
                    <a:pt x="286" y="103"/>
                  </a:lnTo>
                  <a:lnTo>
                    <a:pt x="270" y="108"/>
                  </a:lnTo>
                  <a:lnTo>
                    <a:pt x="256" y="119"/>
                  </a:lnTo>
                  <a:lnTo>
                    <a:pt x="248" y="133"/>
                  </a:lnTo>
                  <a:lnTo>
                    <a:pt x="238" y="148"/>
                  </a:lnTo>
                  <a:lnTo>
                    <a:pt x="233" y="157"/>
                  </a:lnTo>
                  <a:lnTo>
                    <a:pt x="233" y="169"/>
                  </a:lnTo>
                  <a:lnTo>
                    <a:pt x="212" y="171"/>
                  </a:lnTo>
                  <a:lnTo>
                    <a:pt x="153" y="171"/>
                  </a:lnTo>
                  <a:lnTo>
                    <a:pt x="142" y="163"/>
                  </a:lnTo>
                  <a:lnTo>
                    <a:pt x="142" y="152"/>
                  </a:lnTo>
                  <a:lnTo>
                    <a:pt x="126" y="152"/>
                  </a:lnTo>
                  <a:lnTo>
                    <a:pt x="115" y="153"/>
                  </a:lnTo>
                  <a:lnTo>
                    <a:pt x="115" y="170"/>
                  </a:lnTo>
                  <a:lnTo>
                    <a:pt x="108" y="179"/>
                  </a:lnTo>
                  <a:lnTo>
                    <a:pt x="98" y="179"/>
                  </a:lnTo>
                  <a:lnTo>
                    <a:pt x="90" y="178"/>
                  </a:lnTo>
                  <a:lnTo>
                    <a:pt x="76" y="178"/>
                  </a:lnTo>
                  <a:lnTo>
                    <a:pt x="73" y="177"/>
                  </a:lnTo>
                  <a:lnTo>
                    <a:pt x="70" y="176"/>
                  </a:lnTo>
                  <a:lnTo>
                    <a:pt x="68" y="176"/>
                  </a:lnTo>
                  <a:lnTo>
                    <a:pt x="65" y="175"/>
                  </a:lnTo>
                  <a:lnTo>
                    <a:pt x="63" y="174"/>
                  </a:lnTo>
                  <a:lnTo>
                    <a:pt x="62" y="174"/>
                  </a:lnTo>
                  <a:lnTo>
                    <a:pt x="46" y="169"/>
                  </a:lnTo>
                  <a:lnTo>
                    <a:pt x="37" y="179"/>
                  </a:lnTo>
                  <a:lnTo>
                    <a:pt x="28" y="182"/>
                  </a:lnTo>
                  <a:lnTo>
                    <a:pt x="23" y="172"/>
                  </a:lnTo>
                  <a:lnTo>
                    <a:pt x="29" y="157"/>
                  </a:lnTo>
                  <a:lnTo>
                    <a:pt x="25" y="145"/>
                  </a:lnTo>
                  <a:lnTo>
                    <a:pt x="14" y="141"/>
                  </a:lnTo>
                  <a:lnTo>
                    <a:pt x="0" y="135"/>
                  </a:lnTo>
                  <a:lnTo>
                    <a:pt x="29" y="118"/>
                  </a:lnTo>
                  <a:lnTo>
                    <a:pt x="47" y="114"/>
                  </a:lnTo>
                  <a:lnTo>
                    <a:pt x="80" y="112"/>
                  </a:lnTo>
                  <a:lnTo>
                    <a:pt x="102" y="107"/>
                  </a:lnTo>
                  <a:lnTo>
                    <a:pt x="131" y="107"/>
                  </a:lnTo>
                  <a:lnTo>
                    <a:pt x="154" y="100"/>
                  </a:lnTo>
                  <a:lnTo>
                    <a:pt x="172" y="90"/>
                  </a:lnTo>
                  <a:lnTo>
                    <a:pt x="182" y="86"/>
                  </a:lnTo>
                  <a:lnTo>
                    <a:pt x="194" y="80"/>
                  </a:lnTo>
                  <a:lnTo>
                    <a:pt x="203" y="71"/>
                  </a:lnTo>
                  <a:lnTo>
                    <a:pt x="215" y="57"/>
                  </a:lnTo>
                  <a:lnTo>
                    <a:pt x="220" y="37"/>
                  </a:lnTo>
                  <a:lnTo>
                    <a:pt x="224" y="23"/>
                  </a:lnTo>
                  <a:lnTo>
                    <a:pt x="225" y="1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B4CC95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6016410" y="3948114"/>
              <a:ext cx="280940" cy="460374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28" y="0"/>
                </a:cxn>
                <a:cxn ang="0">
                  <a:pos x="141" y="3"/>
                </a:cxn>
                <a:cxn ang="0">
                  <a:pos x="158" y="15"/>
                </a:cxn>
                <a:cxn ang="0">
                  <a:pos x="172" y="24"/>
                </a:cxn>
                <a:cxn ang="0">
                  <a:pos x="180" y="46"/>
                </a:cxn>
                <a:cxn ang="0">
                  <a:pos x="180" y="76"/>
                </a:cxn>
                <a:cxn ang="0">
                  <a:pos x="176" y="113"/>
                </a:cxn>
                <a:cxn ang="0">
                  <a:pos x="176" y="115"/>
                </a:cxn>
                <a:cxn ang="0">
                  <a:pos x="174" y="129"/>
                </a:cxn>
                <a:cxn ang="0">
                  <a:pos x="173" y="136"/>
                </a:cxn>
                <a:cxn ang="0">
                  <a:pos x="173" y="141"/>
                </a:cxn>
                <a:cxn ang="0">
                  <a:pos x="170" y="147"/>
                </a:cxn>
                <a:cxn ang="0">
                  <a:pos x="167" y="148"/>
                </a:cxn>
                <a:cxn ang="0">
                  <a:pos x="166" y="149"/>
                </a:cxn>
                <a:cxn ang="0">
                  <a:pos x="165" y="149"/>
                </a:cxn>
                <a:cxn ang="0">
                  <a:pos x="143" y="160"/>
                </a:cxn>
                <a:cxn ang="0">
                  <a:pos x="139" y="181"/>
                </a:cxn>
                <a:cxn ang="0">
                  <a:pos x="130" y="204"/>
                </a:cxn>
                <a:cxn ang="0">
                  <a:pos x="123" y="216"/>
                </a:cxn>
                <a:cxn ang="0">
                  <a:pos x="110" y="235"/>
                </a:cxn>
                <a:cxn ang="0">
                  <a:pos x="96" y="253"/>
                </a:cxn>
                <a:cxn ang="0">
                  <a:pos x="87" y="265"/>
                </a:cxn>
                <a:cxn ang="0">
                  <a:pos x="76" y="276"/>
                </a:cxn>
                <a:cxn ang="0">
                  <a:pos x="67" y="286"/>
                </a:cxn>
                <a:cxn ang="0">
                  <a:pos x="32" y="290"/>
                </a:cxn>
                <a:cxn ang="0">
                  <a:pos x="20" y="285"/>
                </a:cxn>
                <a:cxn ang="0">
                  <a:pos x="7" y="279"/>
                </a:cxn>
                <a:cxn ang="0">
                  <a:pos x="0" y="277"/>
                </a:cxn>
                <a:cxn ang="0">
                  <a:pos x="2" y="256"/>
                </a:cxn>
                <a:cxn ang="0">
                  <a:pos x="5" y="219"/>
                </a:cxn>
                <a:cxn ang="0">
                  <a:pos x="18" y="212"/>
                </a:cxn>
                <a:cxn ang="0">
                  <a:pos x="35" y="209"/>
                </a:cxn>
                <a:cxn ang="0">
                  <a:pos x="41" y="199"/>
                </a:cxn>
                <a:cxn ang="0">
                  <a:pos x="46" y="185"/>
                </a:cxn>
                <a:cxn ang="0">
                  <a:pos x="57" y="171"/>
                </a:cxn>
                <a:cxn ang="0">
                  <a:pos x="64" y="157"/>
                </a:cxn>
                <a:cxn ang="0">
                  <a:pos x="71" y="132"/>
                </a:cxn>
                <a:cxn ang="0">
                  <a:pos x="74" y="111"/>
                </a:cxn>
                <a:cxn ang="0">
                  <a:pos x="74" y="94"/>
                </a:cxn>
                <a:cxn ang="0">
                  <a:pos x="75" y="86"/>
                </a:cxn>
                <a:cxn ang="0">
                  <a:pos x="82" y="76"/>
                </a:cxn>
                <a:cxn ang="0">
                  <a:pos x="75" y="60"/>
                </a:cxn>
                <a:cxn ang="0">
                  <a:pos x="73" y="44"/>
                </a:cxn>
                <a:cxn ang="0">
                  <a:pos x="72" y="32"/>
                </a:cxn>
                <a:cxn ang="0">
                  <a:pos x="72" y="19"/>
                </a:cxn>
                <a:cxn ang="0">
                  <a:pos x="82" y="11"/>
                </a:cxn>
                <a:cxn ang="0">
                  <a:pos x="92" y="4"/>
                </a:cxn>
                <a:cxn ang="0">
                  <a:pos x="103" y="0"/>
                </a:cxn>
              </a:cxnLst>
              <a:rect l="0" t="0" r="r" b="b"/>
              <a:pathLst>
                <a:path w="180" h="290">
                  <a:moveTo>
                    <a:pt x="103" y="0"/>
                  </a:moveTo>
                  <a:lnTo>
                    <a:pt x="128" y="0"/>
                  </a:lnTo>
                  <a:lnTo>
                    <a:pt x="141" y="3"/>
                  </a:lnTo>
                  <a:lnTo>
                    <a:pt x="158" y="15"/>
                  </a:lnTo>
                  <a:lnTo>
                    <a:pt x="172" y="24"/>
                  </a:lnTo>
                  <a:lnTo>
                    <a:pt x="180" y="46"/>
                  </a:lnTo>
                  <a:lnTo>
                    <a:pt x="180" y="76"/>
                  </a:lnTo>
                  <a:lnTo>
                    <a:pt x="176" y="113"/>
                  </a:lnTo>
                  <a:lnTo>
                    <a:pt x="176" y="115"/>
                  </a:lnTo>
                  <a:lnTo>
                    <a:pt x="174" y="129"/>
                  </a:lnTo>
                  <a:lnTo>
                    <a:pt x="173" y="136"/>
                  </a:lnTo>
                  <a:lnTo>
                    <a:pt x="173" y="141"/>
                  </a:lnTo>
                  <a:lnTo>
                    <a:pt x="170" y="147"/>
                  </a:lnTo>
                  <a:lnTo>
                    <a:pt x="167" y="148"/>
                  </a:lnTo>
                  <a:lnTo>
                    <a:pt x="166" y="149"/>
                  </a:lnTo>
                  <a:lnTo>
                    <a:pt x="165" y="149"/>
                  </a:lnTo>
                  <a:lnTo>
                    <a:pt x="143" y="160"/>
                  </a:lnTo>
                  <a:lnTo>
                    <a:pt x="139" y="181"/>
                  </a:lnTo>
                  <a:lnTo>
                    <a:pt x="130" y="204"/>
                  </a:lnTo>
                  <a:lnTo>
                    <a:pt x="123" y="216"/>
                  </a:lnTo>
                  <a:lnTo>
                    <a:pt x="110" y="235"/>
                  </a:lnTo>
                  <a:lnTo>
                    <a:pt x="96" y="253"/>
                  </a:lnTo>
                  <a:lnTo>
                    <a:pt x="87" y="265"/>
                  </a:lnTo>
                  <a:lnTo>
                    <a:pt x="76" y="276"/>
                  </a:lnTo>
                  <a:lnTo>
                    <a:pt x="67" y="286"/>
                  </a:lnTo>
                  <a:lnTo>
                    <a:pt x="32" y="290"/>
                  </a:lnTo>
                  <a:lnTo>
                    <a:pt x="20" y="285"/>
                  </a:lnTo>
                  <a:lnTo>
                    <a:pt x="7" y="279"/>
                  </a:lnTo>
                  <a:lnTo>
                    <a:pt x="0" y="277"/>
                  </a:lnTo>
                  <a:lnTo>
                    <a:pt x="2" y="256"/>
                  </a:lnTo>
                  <a:lnTo>
                    <a:pt x="5" y="219"/>
                  </a:lnTo>
                  <a:lnTo>
                    <a:pt x="18" y="212"/>
                  </a:lnTo>
                  <a:lnTo>
                    <a:pt x="35" y="209"/>
                  </a:lnTo>
                  <a:lnTo>
                    <a:pt x="41" y="199"/>
                  </a:lnTo>
                  <a:lnTo>
                    <a:pt x="46" y="185"/>
                  </a:lnTo>
                  <a:lnTo>
                    <a:pt x="57" y="171"/>
                  </a:lnTo>
                  <a:lnTo>
                    <a:pt x="64" y="157"/>
                  </a:lnTo>
                  <a:lnTo>
                    <a:pt x="71" y="132"/>
                  </a:lnTo>
                  <a:lnTo>
                    <a:pt x="74" y="111"/>
                  </a:lnTo>
                  <a:lnTo>
                    <a:pt x="74" y="94"/>
                  </a:lnTo>
                  <a:lnTo>
                    <a:pt x="75" y="86"/>
                  </a:lnTo>
                  <a:lnTo>
                    <a:pt x="82" y="76"/>
                  </a:lnTo>
                  <a:lnTo>
                    <a:pt x="75" y="60"/>
                  </a:lnTo>
                  <a:lnTo>
                    <a:pt x="73" y="44"/>
                  </a:lnTo>
                  <a:lnTo>
                    <a:pt x="72" y="32"/>
                  </a:lnTo>
                  <a:lnTo>
                    <a:pt x="72" y="19"/>
                  </a:lnTo>
                  <a:lnTo>
                    <a:pt x="82" y="11"/>
                  </a:lnTo>
                  <a:lnTo>
                    <a:pt x="92" y="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4668659" y="3398838"/>
              <a:ext cx="1590726" cy="1257300"/>
            </a:xfrm>
            <a:custGeom>
              <a:avLst/>
              <a:gdLst/>
              <a:ahLst/>
              <a:cxnLst>
                <a:cxn ang="0">
                  <a:pos x="653" y="30"/>
                </a:cxn>
                <a:cxn ang="0">
                  <a:pos x="703" y="36"/>
                </a:cxn>
                <a:cxn ang="0">
                  <a:pos x="724" y="35"/>
                </a:cxn>
                <a:cxn ang="0">
                  <a:pos x="806" y="82"/>
                </a:cxn>
                <a:cxn ang="0">
                  <a:pos x="846" y="86"/>
                </a:cxn>
                <a:cxn ang="0">
                  <a:pos x="882" y="129"/>
                </a:cxn>
                <a:cxn ang="0">
                  <a:pos x="969" y="142"/>
                </a:cxn>
                <a:cxn ang="0">
                  <a:pos x="986" y="199"/>
                </a:cxn>
                <a:cxn ang="0">
                  <a:pos x="950" y="257"/>
                </a:cxn>
                <a:cxn ang="0">
                  <a:pos x="954" y="291"/>
                </a:cxn>
                <a:cxn ang="0">
                  <a:pos x="977" y="326"/>
                </a:cxn>
                <a:cxn ang="0">
                  <a:pos x="928" y="328"/>
                </a:cxn>
                <a:cxn ang="0">
                  <a:pos x="915" y="335"/>
                </a:cxn>
                <a:cxn ang="0">
                  <a:pos x="909" y="353"/>
                </a:cxn>
                <a:cxn ang="0">
                  <a:pos x="901" y="367"/>
                </a:cxn>
                <a:cxn ang="0">
                  <a:pos x="910" y="406"/>
                </a:cxn>
                <a:cxn ang="0">
                  <a:pos x="907" y="452"/>
                </a:cxn>
                <a:cxn ang="0">
                  <a:pos x="902" y="492"/>
                </a:cxn>
                <a:cxn ang="0">
                  <a:pos x="840" y="551"/>
                </a:cxn>
                <a:cxn ang="0">
                  <a:pos x="805" y="625"/>
                </a:cxn>
                <a:cxn ang="0">
                  <a:pos x="773" y="684"/>
                </a:cxn>
                <a:cxn ang="0">
                  <a:pos x="725" y="711"/>
                </a:cxn>
                <a:cxn ang="0">
                  <a:pos x="638" y="719"/>
                </a:cxn>
                <a:cxn ang="0">
                  <a:pos x="553" y="741"/>
                </a:cxn>
                <a:cxn ang="0">
                  <a:pos x="509" y="761"/>
                </a:cxn>
                <a:cxn ang="0">
                  <a:pos x="487" y="766"/>
                </a:cxn>
                <a:cxn ang="0">
                  <a:pos x="420" y="789"/>
                </a:cxn>
                <a:cxn ang="0">
                  <a:pos x="401" y="738"/>
                </a:cxn>
                <a:cxn ang="0">
                  <a:pos x="408" y="666"/>
                </a:cxn>
                <a:cxn ang="0">
                  <a:pos x="360" y="629"/>
                </a:cxn>
                <a:cxn ang="0">
                  <a:pos x="341" y="557"/>
                </a:cxn>
                <a:cxn ang="0">
                  <a:pos x="279" y="517"/>
                </a:cxn>
                <a:cxn ang="0">
                  <a:pos x="247" y="522"/>
                </a:cxn>
                <a:cxn ang="0">
                  <a:pos x="192" y="528"/>
                </a:cxn>
                <a:cxn ang="0">
                  <a:pos x="180" y="540"/>
                </a:cxn>
                <a:cxn ang="0">
                  <a:pos x="58" y="508"/>
                </a:cxn>
                <a:cxn ang="0">
                  <a:pos x="1" y="486"/>
                </a:cxn>
                <a:cxn ang="0">
                  <a:pos x="18" y="459"/>
                </a:cxn>
                <a:cxn ang="0">
                  <a:pos x="37" y="436"/>
                </a:cxn>
                <a:cxn ang="0">
                  <a:pos x="55" y="413"/>
                </a:cxn>
                <a:cxn ang="0">
                  <a:pos x="69" y="407"/>
                </a:cxn>
                <a:cxn ang="0">
                  <a:pos x="160" y="392"/>
                </a:cxn>
                <a:cxn ang="0">
                  <a:pos x="251" y="381"/>
                </a:cxn>
                <a:cxn ang="0">
                  <a:pos x="284" y="392"/>
                </a:cxn>
                <a:cxn ang="0">
                  <a:pos x="328" y="359"/>
                </a:cxn>
                <a:cxn ang="0">
                  <a:pos x="341" y="342"/>
                </a:cxn>
                <a:cxn ang="0">
                  <a:pos x="330" y="276"/>
                </a:cxn>
                <a:cxn ang="0">
                  <a:pos x="346" y="213"/>
                </a:cxn>
                <a:cxn ang="0">
                  <a:pos x="368" y="157"/>
                </a:cxn>
                <a:cxn ang="0">
                  <a:pos x="382" y="75"/>
                </a:cxn>
                <a:cxn ang="0">
                  <a:pos x="439" y="63"/>
                </a:cxn>
                <a:cxn ang="0">
                  <a:pos x="478" y="76"/>
                </a:cxn>
              </a:cxnLst>
              <a:rect l="0" t="0" r="r" b="b"/>
              <a:pathLst>
                <a:path w="1004" h="789">
                  <a:moveTo>
                    <a:pt x="618" y="0"/>
                  </a:moveTo>
                  <a:lnTo>
                    <a:pt x="633" y="2"/>
                  </a:lnTo>
                  <a:lnTo>
                    <a:pt x="646" y="10"/>
                  </a:lnTo>
                  <a:lnTo>
                    <a:pt x="649" y="20"/>
                  </a:lnTo>
                  <a:lnTo>
                    <a:pt x="653" y="30"/>
                  </a:lnTo>
                  <a:lnTo>
                    <a:pt x="668" y="44"/>
                  </a:lnTo>
                  <a:lnTo>
                    <a:pt x="687" y="45"/>
                  </a:lnTo>
                  <a:lnTo>
                    <a:pt x="698" y="44"/>
                  </a:lnTo>
                  <a:lnTo>
                    <a:pt x="701" y="36"/>
                  </a:lnTo>
                  <a:lnTo>
                    <a:pt x="703" y="36"/>
                  </a:lnTo>
                  <a:lnTo>
                    <a:pt x="706" y="35"/>
                  </a:lnTo>
                  <a:lnTo>
                    <a:pt x="708" y="35"/>
                  </a:lnTo>
                  <a:lnTo>
                    <a:pt x="712" y="34"/>
                  </a:lnTo>
                  <a:lnTo>
                    <a:pt x="720" y="34"/>
                  </a:lnTo>
                  <a:lnTo>
                    <a:pt x="724" y="35"/>
                  </a:lnTo>
                  <a:lnTo>
                    <a:pt x="729" y="35"/>
                  </a:lnTo>
                  <a:lnTo>
                    <a:pt x="744" y="46"/>
                  </a:lnTo>
                  <a:lnTo>
                    <a:pt x="762" y="62"/>
                  </a:lnTo>
                  <a:lnTo>
                    <a:pt x="792" y="77"/>
                  </a:lnTo>
                  <a:lnTo>
                    <a:pt x="806" y="82"/>
                  </a:lnTo>
                  <a:lnTo>
                    <a:pt x="815" y="83"/>
                  </a:lnTo>
                  <a:lnTo>
                    <a:pt x="837" y="83"/>
                  </a:lnTo>
                  <a:lnTo>
                    <a:pt x="840" y="85"/>
                  </a:lnTo>
                  <a:lnTo>
                    <a:pt x="843" y="85"/>
                  </a:lnTo>
                  <a:lnTo>
                    <a:pt x="846" y="86"/>
                  </a:lnTo>
                  <a:lnTo>
                    <a:pt x="848" y="86"/>
                  </a:lnTo>
                  <a:lnTo>
                    <a:pt x="857" y="89"/>
                  </a:lnTo>
                  <a:lnTo>
                    <a:pt x="866" y="100"/>
                  </a:lnTo>
                  <a:lnTo>
                    <a:pt x="879" y="112"/>
                  </a:lnTo>
                  <a:lnTo>
                    <a:pt x="882" y="129"/>
                  </a:lnTo>
                  <a:lnTo>
                    <a:pt x="885" y="140"/>
                  </a:lnTo>
                  <a:lnTo>
                    <a:pt x="895" y="140"/>
                  </a:lnTo>
                  <a:lnTo>
                    <a:pt x="909" y="135"/>
                  </a:lnTo>
                  <a:lnTo>
                    <a:pt x="951" y="135"/>
                  </a:lnTo>
                  <a:lnTo>
                    <a:pt x="969" y="142"/>
                  </a:lnTo>
                  <a:lnTo>
                    <a:pt x="983" y="148"/>
                  </a:lnTo>
                  <a:lnTo>
                    <a:pt x="1004" y="158"/>
                  </a:lnTo>
                  <a:lnTo>
                    <a:pt x="1003" y="178"/>
                  </a:lnTo>
                  <a:lnTo>
                    <a:pt x="995" y="188"/>
                  </a:lnTo>
                  <a:lnTo>
                    <a:pt x="986" y="199"/>
                  </a:lnTo>
                  <a:lnTo>
                    <a:pt x="979" y="214"/>
                  </a:lnTo>
                  <a:lnTo>
                    <a:pt x="978" y="227"/>
                  </a:lnTo>
                  <a:lnTo>
                    <a:pt x="964" y="227"/>
                  </a:lnTo>
                  <a:lnTo>
                    <a:pt x="955" y="233"/>
                  </a:lnTo>
                  <a:lnTo>
                    <a:pt x="950" y="257"/>
                  </a:lnTo>
                  <a:lnTo>
                    <a:pt x="950" y="259"/>
                  </a:lnTo>
                  <a:lnTo>
                    <a:pt x="949" y="266"/>
                  </a:lnTo>
                  <a:lnTo>
                    <a:pt x="949" y="285"/>
                  </a:lnTo>
                  <a:lnTo>
                    <a:pt x="950" y="287"/>
                  </a:lnTo>
                  <a:lnTo>
                    <a:pt x="954" y="291"/>
                  </a:lnTo>
                  <a:lnTo>
                    <a:pt x="956" y="297"/>
                  </a:lnTo>
                  <a:lnTo>
                    <a:pt x="959" y="301"/>
                  </a:lnTo>
                  <a:lnTo>
                    <a:pt x="960" y="302"/>
                  </a:lnTo>
                  <a:lnTo>
                    <a:pt x="979" y="320"/>
                  </a:lnTo>
                  <a:lnTo>
                    <a:pt x="977" y="326"/>
                  </a:lnTo>
                  <a:lnTo>
                    <a:pt x="945" y="326"/>
                  </a:lnTo>
                  <a:lnTo>
                    <a:pt x="937" y="325"/>
                  </a:lnTo>
                  <a:lnTo>
                    <a:pt x="931" y="326"/>
                  </a:lnTo>
                  <a:lnTo>
                    <a:pt x="929" y="326"/>
                  </a:lnTo>
                  <a:lnTo>
                    <a:pt x="928" y="328"/>
                  </a:lnTo>
                  <a:lnTo>
                    <a:pt x="925" y="328"/>
                  </a:lnTo>
                  <a:lnTo>
                    <a:pt x="922" y="329"/>
                  </a:lnTo>
                  <a:lnTo>
                    <a:pt x="918" y="331"/>
                  </a:lnTo>
                  <a:lnTo>
                    <a:pt x="916" y="333"/>
                  </a:lnTo>
                  <a:lnTo>
                    <a:pt x="915" y="335"/>
                  </a:lnTo>
                  <a:lnTo>
                    <a:pt x="914" y="339"/>
                  </a:lnTo>
                  <a:lnTo>
                    <a:pt x="913" y="341"/>
                  </a:lnTo>
                  <a:lnTo>
                    <a:pt x="912" y="344"/>
                  </a:lnTo>
                  <a:lnTo>
                    <a:pt x="912" y="346"/>
                  </a:lnTo>
                  <a:lnTo>
                    <a:pt x="909" y="353"/>
                  </a:lnTo>
                  <a:lnTo>
                    <a:pt x="909" y="354"/>
                  </a:lnTo>
                  <a:lnTo>
                    <a:pt x="907" y="355"/>
                  </a:lnTo>
                  <a:lnTo>
                    <a:pt x="905" y="359"/>
                  </a:lnTo>
                  <a:lnTo>
                    <a:pt x="903" y="363"/>
                  </a:lnTo>
                  <a:lnTo>
                    <a:pt x="901" y="367"/>
                  </a:lnTo>
                  <a:lnTo>
                    <a:pt x="901" y="378"/>
                  </a:lnTo>
                  <a:lnTo>
                    <a:pt x="900" y="380"/>
                  </a:lnTo>
                  <a:lnTo>
                    <a:pt x="900" y="384"/>
                  </a:lnTo>
                  <a:lnTo>
                    <a:pt x="909" y="390"/>
                  </a:lnTo>
                  <a:lnTo>
                    <a:pt x="910" y="406"/>
                  </a:lnTo>
                  <a:lnTo>
                    <a:pt x="902" y="410"/>
                  </a:lnTo>
                  <a:lnTo>
                    <a:pt x="899" y="428"/>
                  </a:lnTo>
                  <a:lnTo>
                    <a:pt x="905" y="435"/>
                  </a:lnTo>
                  <a:lnTo>
                    <a:pt x="909" y="450"/>
                  </a:lnTo>
                  <a:lnTo>
                    <a:pt x="907" y="452"/>
                  </a:lnTo>
                  <a:lnTo>
                    <a:pt x="906" y="458"/>
                  </a:lnTo>
                  <a:lnTo>
                    <a:pt x="904" y="465"/>
                  </a:lnTo>
                  <a:lnTo>
                    <a:pt x="903" y="473"/>
                  </a:lnTo>
                  <a:lnTo>
                    <a:pt x="902" y="477"/>
                  </a:lnTo>
                  <a:lnTo>
                    <a:pt x="902" y="492"/>
                  </a:lnTo>
                  <a:lnTo>
                    <a:pt x="891" y="507"/>
                  </a:lnTo>
                  <a:lnTo>
                    <a:pt x="882" y="526"/>
                  </a:lnTo>
                  <a:lnTo>
                    <a:pt x="876" y="536"/>
                  </a:lnTo>
                  <a:lnTo>
                    <a:pt x="851" y="537"/>
                  </a:lnTo>
                  <a:lnTo>
                    <a:pt x="840" y="551"/>
                  </a:lnTo>
                  <a:lnTo>
                    <a:pt x="835" y="569"/>
                  </a:lnTo>
                  <a:lnTo>
                    <a:pt x="829" y="586"/>
                  </a:lnTo>
                  <a:lnTo>
                    <a:pt x="821" y="598"/>
                  </a:lnTo>
                  <a:lnTo>
                    <a:pt x="812" y="613"/>
                  </a:lnTo>
                  <a:lnTo>
                    <a:pt x="805" y="625"/>
                  </a:lnTo>
                  <a:lnTo>
                    <a:pt x="799" y="645"/>
                  </a:lnTo>
                  <a:lnTo>
                    <a:pt x="790" y="666"/>
                  </a:lnTo>
                  <a:lnTo>
                    <a:pt x="780" y="679"/>
                  </a:lnTo>
                  <a:lnTo>
                    <a:pt x="778" y="680"/>
                  </a:lnTo>
                  <a:lnTo>
                    <a:pt x="773" y="684"/>
                  </a:lnTo>
                  <a:lnTo>
                    <a:pt x="769" y="688"/>
                  </a:lnTo>
                  <a:lnTo>
                    <a:pt x="764" y="691"/>
                  </a:lnTo>
                  <a:lnTo>
                    <a:pt x="760" y="696"/>
                  </a:lnTo>
                  <a:lnTo>
                    <a:pt x="742" y="705"/>
                  </a:lnTo>
                  <a:lnTo>
                    <a:pt x="725" y="711"/>
                  </a:lnTo>
                  <a:lnTo>
                    <a:pt x="707" y="712"/>
                  </a:lnTo>
                  <a:lnTo>
                    <a:pt x="682" y="712"/>
                  </a:lnTo>
                  <a:lnTo>
                    <a:pt x="669" y="713"/>
                  </a:lnTo>
                  <a:lnTo>
                    <a:pt x="655" y="717"/>
                  </a:lnTo>
                  <a:lnTo>
                    <a:pt x="638" y="719"/>
                  </a:lnTo>
                  <a:lnTo>
                    <a:pt x="618" y="723"/>
                  </a:lnTo>
                  <a:lnTo>
                    <a:pt x="605" y="727"/>
                  </a:lnTo>
                  <a:lnTo>
                    <a:pt x="593" y="732"/>
                  </a:lnTo>
                  <a:lnTo>
                    <a:pt x="575" y="736"/>
                  </a:lnTo>
                  <a:lnTo>
                    <a:pt x="553" y="741"/>
                  </a:lnTo>
                  <a:lnTo>
                    <a:pt x="542" y="746"/>
                  </a:lnTo>
                  <a:lnTo>
                    <a:pt x="529" y="754"/>
                  </a:lnTo>
                  <a:lnTo>
                    <a:pt x="511" y="759"/>
                  </a:lnTo>
                  <a:lnTo>
                    <a:pt x="510" y="759"/>
                  </a:lnTo>
                  <a:lnTo>
                    <a:pt x="509" y="761"/>
                  </a:lnTo>
                  <a:lnTo>
                    <a:pt x="507" y="762"/>
                  </a:lnTo>
                  <a:lnTo>
                    <a:pt x="505" y="764"/>
                  </a:lnTo>
                  <a:lnTo>
                    <a:pt x="503" y="765"/>
                  </a:lnTo>
                  <a:lnTo>
                    <a:pt x="501" y="766"/>
                  </a:lnTo>
                  <a:lnTo>
                    <a:pt x="487" y="766"/>
                  </a:lnTo>
                  <a:lnTo>
                    <a:pt x="482" y="762"/>
                  </a:lnTo>
                  <a:lnTo>
                    <a:pt x="468" y="766"/>
                  </a:lnTo>
                  <a:lnTo>
                    <a:pt x="459" y="778"/>
                  </a:lnTo>
                  <a:lnTo>
                    <a:pt x="455" y="789"/>
                  </a:lnTo>
                  <a:lnTo>
                    <a:pt x="420" y="789"/>
                  </a:lnTo>
                  <a:lnTo>
                    <a:pt x="418" y="781"/>
                  </a:lnTo>
                  <a:lnTo>
                    <a:pt x="418" y="769"/>
                  </a:lnTo>
                  <a:lnTo>
                    <a:pt x="410" y="758"/>
                  </a:lnTo>
                  <a:lnTo>
                    <a:pt x="406" y="751"/>
                  </a:lnTo>
                  <a:lnTo>
                    <a:pt x="401" y="738"/>
                  </a:lnTo>
                  <a:lnTo>
                    <a:pt x="400" y="722"/>
                  </a:lnTo>
                  <a:lnTo>
                    <a:pt x="400" y="706"/>
                  </a:lnTo>
                  <a:lnTo>
                    <a:pt x="405" y="694"/>
                  </a:lnTo>
                  <a:lnTo>
                    <a:pt x="407" y="680"/>
                  </a:lnTo>
                  <a:lnTo>
                    <a:pt x="408" y="666"/>
                  </a:lnTo>
                  <a:lnTo>
                    <a:pt x="404" y="655"/>
                  </a:lnTo>
                  <a:lnTo>
                    <a:pt x="391" y="650"/>
                  </a:lnTo>
                  <a:lnTo>
                    <a:pt x="382" y="646"/>
                  </a:lnTo>
                  <a:lnTo>
                    <a:pt x="369" y="640"/>
                  </a:lnTo>
                  <a:lnTo>
                    <a:pt x="360" y="629"/>
                  </a:lnTo>
                  <a:lnTo>
                    <a:pt x="353" y="618"/>
                  </a:lnTo>
                  <a:lnTo>
                    <a:pt x="351" y="610"/>
                  </a:lnTo>
                  <a:lnTo>
                    <a:pt x="346" y="594"/>
                  </a:lnTo>
                  <a:lnTo>
                    <a:pt x="346" y="576"/>
                  </a:lnTo>
                  <a:lnTo>
                    <a:pt x="341" y="557"/>
                  </a:lnTo>
                  <a:lnTo>
                    <a:pt x="336" y="540"/>
                  </a:lnTo>
                  <a:lnTo>
                    <a:pt x="328" y="530"/>
                  </a:lnTo>
                  <a:lnTo>
                    <a:pt x="320" y="522"/>
                  </a:lnTo>
                  <a:lnTo>
                    <a:pt x="306" y="517"/>
                  </a:lnTo>
                  <a:lnTo>
                    <a:pt x="279" y="517"/>
                  </a:lnTo>
                  <a:lnTo>
                    <a:pt x="273" y="519"/>
                  </a:lnTo>
                  <a:lnTo>
                    <a:pt x="266" y="520"/>
                  </a:lnTo>
                  <a:lnTo>
                    <a:pt x="261" y="520"/>
                  </a:lnTo>
                  <a:lnTo>
                    <a:pt x="255" y="521"/>
                  </a:lnTo>
                  <a:lnTo>
                    <a:pt x="247" y="522"/>
                  </a:lnTo>
                  <a:lnTo>
                    <a:pt x="242" y="523"/>
                  </a:lnTo>
                  <a:lnTo>
                    <a:pt x="235" y="523"/>
                  </a:lnTo>
                  <a:lnTo>
                    <a:pt x="225" y="526"/>
                  </a:lnTo>
                  <a:lnTo>
                    <a:pt x="221" y="528"/>
                  </a:lnTo>
                  <a:lnTo>
                    <a:pt x="192" y="528"/>
                  </a:lnTo>
                  <a:lnTo>
                    <a:pt x="189" y="529"/>
                  </a:lnTo>
                  <a:lnTo>
                    <a:pt x="188" y="531"/>
                  </a:lnTo>
                  <a:lnTo>
                    <a:pt x="186" y="532"/>
                  </a:lnTo>
                  <a:lnTo>
                    <a:pt x="185" y="533"/>
                  </a:lnTo>
                  <a:lnTo>
                    <a:pt x="180" y="540"/>
                  </a:lnTo>
                  <a:lnTo>
                    <a:pt x="165" y="540"/>
                  </a:lnTo>
                  <a:lnTo>
                    <a:pt x="147" y="520"/>
                  </a:lnTo>
                  <a:lnTo>
                    <a:pt x="127" y="510"/>
                  </a:lnTo>
                  <a:lnTo>
                    <a:pt x="88" y="510"/>
                  </a:lnTo>
                  <a:lnTo>
                    <a:pt x="58" y="508"/>
                  </a:lnTo>
                  <a:lnTo>
                    <a:pt x="29" y="508"/>
                  </a:lnTo>
                  <a:lnTo>
                    <a:pt x="1" y="509"/>
                  </a:lnTo>
                  <a:lnTo>
                    <a:pt x="0" y="499"/>
                  </a:lnTo>
                  <a:lnTo>
                    <a:pt x="0" y="492"/>
                  </a:lnTo>
                  <a:lnTo>
                    <a:pt x="1" y="486"/>
                  </a:lnTo>
                  <a:lnTo>
                    <a:pt x="2" y="481"/>
                  </a:lnTo>
                  <a:lnTo>
                    <a:pt x="5" y="477"/>
                  </a:lnTo>
                  <a:lnTo>
                    <a:pt x="10" y="472"/>
                  </a:lnTo>
                  <a:lnTo>
                    <a:pt x="15" y="465"/>
                  </a:lnTo>
                  <a:lnTo>
                    <a:pt x="18" y="459"/>
                  </a:lnTo>
                  <a:lnTo>
                    <a:pt x="21" y="457"/>
                  </a:lnTo>
                  <a:lnTo>
                    <a:pt x="22" y="455"/>
                  </a:lnTo>
                  <a:lnTo>
                    <a:pt x="26" y="451"/>
                  </a:lnTo>
                  <a:lnTo>
                    <a:pt x="32" y="444"/>
                  </a:lnTo>
                  <a:lnTo>
                    <a:pt x="37" y="436"/>
                  </a:lnTo>
                  <a:lnTo>
                    <a:pt x="42" y="430"/>
                  </a:lnTo>
                  <a:lnTo>
                    <a:pt x="45" y="424"/>
                  </a:lnTo>
                  <a:lnTo>
                    <a:pt x="49" y="418"/>
                  </a:lnTo>
                  <a:lnTo>
                    <a:pt x="53" y="415"/>
                  </a:lnTo>
                  <a:lnTo>
                    <a:pt x="55" y="413"/>
                  </a:lnTo>
                  <a:lnTo>
                    <a:pt x="57" y="412"/>
                  </a:lnTo>
                  <a:lnTo>
                    <a:pt x="59" y="410"/>
                  </a:lnTo>
                  <a:lnTo>
                    <a:pt x="64" y="408"/>
                  </a:lnTo>
                  <a:lnTo>
                    <a:pt x="66" y="408"/>
                  </a:lnTo>
                  <a:lnTo>
                    <a:pt x="69" y="407"/>
                  </a:lnTo>
                  <a:lnTo>
                    <a:pt x="88" y="407"/>
                  </a:lnTo>
                  <a:lnTo>
                    <a:pt x="111" y="402"/>
                  </a:lnTo>
                  <a:lnTo>
                    <a:pt x="127" y="399"/>
                  </a:lnTo>
                  <a:lnTo>
                    <a:pt x="147" y="398"/>
                  </a:lnTo>
                  <a:lnTo>
                    <a:pt x="160" y="392"/>
                  </a:lnTo>
                  <a:lnTo>
                    <a:pt x="169" y="382"/>
                  </a:lnTo>
                  <a:lnTo>
                    <a:pt x="182" y="379"/>
                  </a:lnTo>
                  <a:lnTo>
                    <a:pt x="204" y="380"/>
                  </a:lnTo>
                  <a:lnTo>
                    <a:pt x="246" y="380"/>
                  </a:lnTo>
                  <a:lnTo>
                    <a:pt x="251" y="381"/>
                  </a:lnTo>
                  <a:lnTo>
                    <a:pt x="257" y="385"/>
                  </a:lnTo>
                  <a:lnTo>
                    <a:pt x="262" y="388"/>
                  </a:lnTo>
                  <a:lnTo>
                    <a:pt x="264" y="389"/>
                  </a:lnTo>
                  <a:lnTo>
                    <a:pt x="275" y="402"/>
                  </a:lnTo>
                  <a:lnTo>
                    <a:pt x="284" y="392"/>
                  </a:lnTo>
                  <a:lnTo>
                    <a:pt x="299" y="377"/>
                  </a:lnTo>
                  <a:lnTo>
                    <a:pt x="318" y="369"/>
                  </a:lnTo>
                  <a:lnTo>
                    <a:pt x="319" y="368"/>
                  </a:lnTo>
                  <a:lnTo>
                    <a:pt x="323" y="365"/>
                  </a:lnTo>
                  <a:lnTo>
                    <a:pt x="328" y="359"/>
                  </a:lnTo>
                  <a:lnTo>
                    <a:pt x="332" y="355"/>
                  </a:lnTo>
                  <a:lnTo>
                    <a:pt x="334" y="352"/>
                  </a:lnTo>
                  <a:lnTo>
                    <a:pt x="335" y="349"/>
                  </a:lnTo>
                  <a:lnTo>
                    <a:pt x="336" y="346"/>
                  </a:lnTo>
                  <a:lnTo>
                    <a:pt x="341" y="342"/>
                  </a:lnTo>
                  <a:lnTo>
                    <a:pt x="338" y="326"/>
                  </a:lnTo>
                  <a:lnTo>
                    <a:pt x="341" y="307"/>
                  </a:lnTo>
                  <a:lnTo>
                    <a:pt x="339" y="292"/>
                  </a:lnTo>
                  <a:lnTo>
                    <a:pt x="332" y="289"/>
                  </a:lnTo>
                  <a:lnTo>
                    <a:pt x="330" y="276"/>
                  </a:lnTo>
                  <a:lnTo>
                    <a:pt x="335" y="266"/>
                  </a:lnTo>
                  <a:lnTo>
                    <a:pt x="349" y="256"/>
                  </a:lnTo>
                  <a:lnTo>
                    <a:pt x="350" y="243"/>
                  </a:lnTo>
                  <a:lnTo>
                    <a:pt x="349" y="227"/>
                  </a:lnTo>
                  <a:lnTo>
                    <a:pt x="346" y="213"/>
                  </a:lnTo>
                  <a:lnTo>
                    <a:pt x="338" y="202"/>
                  </a:lnTo>
                  <a:lnTo>
                    <a:pt x="340" y="177"/>
                  </a:lnTo>
                  <a:lnTo>
                    <a:pt x="341" y="163"/>
                  </a:lnTo>
                  <a:lnTo>
                    <a:pt x="355" y="156"/>
                  </a:lnTo>
                  <a:lnTo>
                    <a:pt x="368" y="157"/>
                  </a:lnTo>
                  <a:lnTo>
                    <a:pt x="384" y="149"/>
                  </a:lnTo>
                  <a:lnTo>
                    <a:pt x="387" y="135"/>
                  </a:lnTo>
                  <a:lnTo>
                    <a:pt x="388" y="116"/>
                  </a:lnTo>
                  <a:lnTo>
                    <a:pt x="383" y="99"/>
                  </a:lnTo>
                  <a:lnTo>
                    <a:pt x="382" y="75"/>
                  </a:lnTo>
                  <a:lnTo>
                    <a:pt x="390" y="72"/>
                  </a:lnTo>
                  <a:lnTo>
                    <a:pt x="405" y="67"/>
                  </a:lnTo>
                  <a:lnTo>
                    <a:pt x="415" y="55"/>
                  </a:lnTo>
                  <a:lnTo>
                    <a:pt x="431" y="55"/>
                  </a:lnTo>
                  <a:lnTo>
                    <a:pt x="439" y="63"/>
                  </a:lnTo>
                  <a:lnTo>
                    <a:pt x="441" y="64"/>
                  </a:lnTo>
                  <a:lnTo>
                    <a:pt x="442" y="66"/>
                  </a:lnTo>
                  <a:lnTo>
                    <a:pt x="444" y="89"/>
                  </a:lnTo>
                  <a:lnTo>
                    <a:pt x="457" y="82"/>
                  </a:lnTo>
                  <a:lnTo>
                    <a:pt x="478" y="76"/>
                  </a:lnTo>
                  <a:lnTo>
                    <a:pt x="523" y="54"/>
                  </a:lnTo>
                  <a:lnTo>
                    <a:pt x="574" y="22"/>
                  </a:lnTo>
                  <a:lnTo>
                    <a:pt x="604" y="1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4251046" y="5132388"/>
              <a:ext cx="747906" cy="466726"/>
            </a:xfrm>
            <a:custGeom>
              <a:avLst/>
              <a:gdLst/>
              <a:ahLst/>
              <a:cxnLst>
                <a:cxn ang="0">
                  <a:pos x="444" y="0"/>
                </a:cxn>
                <a:cxn ang="0">
                  <a:pos x="467" y="31"/>
                </a:cxn>
                <a:cxn ang="0">
                  <a:pos x="468" y="48"/>
                </a:cxn>
                <a:cxn ang="0">
                  <a:pos x="469" y="115"/>
                </a:cxn>
                <a:cxn ang="0">
                  <a:pos x="467" y="166"/>
                </a:cxn>
                <a:cxn ang="0">
                  <a:pos x="457" y="201"/>
                </a:cxn>
                <a:cxn ang="0">
                  <a:pos x="452" y="217"/>
                </a:cxn>
                <a:cxn ang="0">
                  <a:pos x="449" y="227"/>
                </a:cxn>
                <a:cxn ang="0">
                  <a:pos x="413" y="249"/>
                </a:cxn>
                <a:cxn ang="0">
                  <a:pos x="378" y="280"/>
                </a:cxn>
                <a:cxn ang="0">
                  <a:pos x="356" y="287"/>
                </a:cxn>
                <a:cxn ang="0">
                  <a:pos x="348" y="272"/>
                </a:cxn>
                <a:cxn ang="0">
                  <a:pos x="367" y="246"/>
                </a:cxn>
                <a:cxn ang="0">
                  <a:pos x="369" y="231"/>
                </a:cxn>
                <a:cxn ang="0">
                  <a:pos x="367" y="228"/>
                </a:cxn>
                <a:cxn ang="0">
                  <a:pos x="362" y="218"/>
                </a:cxn>
                <a:cxn ang="0">
                  <a:pos x="360" y="215"/>
                </a:cxn>
                <a:cxn ang="0">
                  <a:pos x="357" y="214"/>
                </a:cxn>
                <a:cxn ang="0">
                  <a:pos x="329" y="215"/>
                </a:cxn>
                <a:cxn ang="0">
                  <a:pos x="291" y="210"/>
                </a:cxn>
                <a:cxn ang="0">
                  <a:pos x="199" y="129"/>
                </a:cxn>
                <a:cxn ang="0">
                  <a:pos x="161" y="118"/>
                </a:cxn>
                <a:cxn ang="0">
                  <a:pos x="126" y="105"/>
                </a:cxn>
                <a:cxn ang="0">
                  <a:pos x="68" y="93"/>
                </a:cxn>
                <a:cxn ang="0">
                  <a:pos x="22" y="92"/>
                </a:cxn>
                <a:cxn ang="0">
                  <a:pos x="1" y="77"/>
                </a:cxn>
                <a:cxn ang="0">
                  <a:pos x="0" y="29"/>
                </a:cxn>
                <a:cxn ang="0">
                  <a:pos x="37" y="30"/>
                </a:cxn>
                <a:cxn ang="0">
                  <a:pos x="76" y="35"/>
                </a:cxn>
                <a:cxn ang="0">
                  <a:pos x="111" y="42"/>
                </a:cxn>
                <a:cxn ang="0">
                  <a:pos x="152" y="54"/>
                </a:cxn>
                <a:cxn ang="0">
                  <a:pos x="192" y="59"/>
                </a:cxn>
                <a:cxn ang="0">
                  <a:pos x="227" y="47"/>
                </a:cxn>
                <a:cxn ang="0">
                  <a:pos x="243" y="27"/>
                </a:cxn>
                <a:cxn ang="0">
                  <a:pos x="272" y="20"/>
                </a:cxn>
                <a:cxn ang="0">
                  <a:pos x="298" y="7"/>
                </a:cxn>
                <a:cxn ang="0">
                  <a:pos x="335" y="3"/>
                </a:cxn>
                <a:cxn ang="0">
                  <a:pos x="364" y="17"/>
                </a:cxn>
                <a:cxn ang="0">
                  <a:pos x="393" y="16"/>
                </a:cxn>
                <a:cxn ang="0">
                  <a:pos x="412" y="6"/>
                </a:cxn>
              </a:cxnLst>
              <a:rect l="0" t="0" r="r" b="b"/>
              <a:pathLst>
                <a:path w="469" h="293">
                  <a:moveTo>
                    <a:pt x="426" y="0"/>
                  </a:moveTo>
                  <a:lnTo>
                    <a:pt x="444" y="0"/>
                  </a:lnTo>
                  <a:lnTo>
                    <a:pt x="463" y="16"/>
                  </a:lnTo>
                  <a:lnTo>
                    <a:pt x="467" y="31"/>
                  </a:lnTo>
                  <a:lnTo>
                    <a:pt x="467" y="40"/>
                  </a:lnTo>
                  <a:lnTo>
                    <a:pt x="468" y="48"/>
                  </a:lnTo>
                  <a:lnTo>
                    <a:pt x="468" y="84"/>
                  </a:lnTo>
                  <a:lnTo>
                    <a:pt x="469" y="115"/>
                  </a:lnTo>
                  <a:lnTo>
                    <a:pt x="469" y="140"/>
                  </a:lnTo>
                  <a:lnTo>
                    <a:pt x="467" y="166"/>
                  </a:lnTo>
                  <a:lnTo>
                    <a:pt x="460" y="191"/>
                  </a:lnTo>
                  <a:lnTo>
                    <a:pt x="457" y="201"/>
                  </a:lnTo>
                  <a:lnTo>
                    <a:pt x="455" y="209"/>
                  </a:lnTo>
                  <a:lnTo>
                    <a:pt x="452" y="217"/>
                  </a:lnTo>
                  <a:lnTo>
                    <a:pt x="451" y="222"/>
                  </a:lnTo>
                  <a:lnTo>
                    <a:pt x="449" y="227"/>
                  </a:lnTo>
                  <a:lnTo>
                    <a:pt x="443" y="233"/>
                  </a:lnTo>
                  <a:lnTo>
                    <a:pt x="413" y="249"/>
                  </a:lnTo>
                  <a:lnTo>
                    <a:pt x="396" y="263"/>
                  </a:lnTo>
                  <a:lnTo>
                    <a:pt x="378" y="280"/>
                  </a:lnTo>
                  <a:lnTo>
                    <a:pt x="369" y="293"/>
                  </a:lnTo>
                  <a:lnTo>
                    <a:pt x="356" y="287"/>
                  </a:lnTo>
                  <a:lnTo>
                    <a:pt x="342" y="284"/>
                  </a:lnTo>
                  <a:lnTo>
                    <a:pt x="348" y="272"/>
                  </a:lnTo>
                  <a:lnTo>
                    <a:pt x="361" y="258"/>
                  </a:lnTo>
                  <a:lnTo>
                    <a:pt x="367" y="246"/>
                  </a:lnTo>
                  <a:lnTo>
                    <a:pt x="369" y="232"/>
                  </a:lnTo>
                  <a:lnTo>
                    <a:pt x="369" y="231"/>
                  </a:lnTo>
                  <a:lnTo>
                    <a:pt x="368" y="230"/>
                  </a:lnTo>
                  <a:lnTo>
                    <a:pt x="367" y="228"/>
                  </a:lnTo>
                  <a:lnTo>
                    <a:pt x="364" y="225"/>
                  </a:lnTo>
                  <a:lnTo>
                    <a:pt x="362" y="218"/>
                  </a:lnTo>
                  <a:lnTo>
                    <a:pt x="361" y="216"/>
                  </a:lnTo>
                  <a:lnTo>
                    <a:pt x="360" y="215"/>
                  </a:lnTo>
                  <a:lnTo>
                    <a:pt x="358" y="214"/>
                  </a:lnTo>
                  <a:lnTo>
                    <a:pt x="357" y="214"/>
                  </a:lnTo>
                  <a:lnTo>
                    <a:pt x="354" y="215"/>
                  </a:lnTo>
                  <a:lnTo>
                    <a:pt x="329" y="215"/>
                  </a:lnTo>
                  <a:lnTo>
                    <a:pt x="307" y="216"/>
                  </a:lnTo>
                  <a:lnTo>
                    <a:pt x="291" y="210"/>
                  </a:lnTo>
                  <a:lnTo>
                    <a:pt x="214" y="137"/>
                  </a:lnTo>
                  <a:lnTo>
                    <a:pt x="199" y="129"/>
                  </a:lnTo>
                  <a:lnTo>
                    <a:pt x="181" y="125"/>
                  </a:lnTo>
                  <a:lnTo>
                    <a:pt x="161" y="118"/>
                  </a:lnTo>
                  <a:lnTo>
                    <a:pt x="145" y="115"/>
                  </a:lnTo>
                  <a:lnTo>
                    <a:pt x="126" y="105"/>
                  </a:lnTo>
                  <a:lnTo>
                    <a:pt x="93" y="96"/>
                  </a:lnTo>
                  <a:lnTo>
                    <a:pt x="68" y="93"/>
                  </a:lnTo>
                  <a:lnTo>
                    <a:pt x="46" y="92"/>
                  </a:lnTo>
                  <a:lnTo>
                    <a:pt x="22" y="92"/>
                  </a:lnTo>
                  <a:lnTo>
                    <a:pt x="4" y="91"/>
                  </a:lnTo>
                  <a:lnTo>
                    <a:pt x="1" y="77"/>
                  </a:lnTo>
                  <a:lnTo>
                    <a:pt x="0" y="53"/>
                  </a:lnTo>
                  <a:lnTo>
                    <a:pt x="0" y="29"/>
                  </a:lnTo>
                  <a:lnTo>
                    <a:pt x="16" y="28"/>
                  </a:lnTo>
                  <a:lnTo>
                    <a:pt x="37" y="30"/>
                  </a:lnTo>
                  <a:lnTo>
                    <a:pt x="64" y="35"/>
                  </a:lnTo>
                  <a:lnTo>
                    <a:pt x="76" y="35"/>
                  </a:lnTo>
                  <a:lnTo>
                    <a:pt x="94" y="37"/>
                  </a:lnTo>
                  <a:lnTo>
                    <a:pt x="111" y="42"/>
                  </a:lnTo>
                  <a:lnTo>
                    <a:pt x="130" y="49"/>
                  </a:lnTo>
                  <a:lnTo>
                    <a:pt x="152" y="54"/>
                  </a:lnTo>
                  <a:lnTo>
                    <a:pt x="175" y="57"/>
                  </a:lnTo>
                  <a:lnTo>
                    <a:pt x="192" y="59"/>
                  </a:lnTo>
                  <a:lnTo>
                    <a:pt x="221" y="59"/>
                  </a:lnTo>
                  <a:lnTo>
                    <a:pt x="227" y="47"/>
                  </a:lnTo>
                  <a:lnTo>
                    <a:pt x="237" y="33"/>
                  </a:lnTo>
                  <a:lnTo>
                    <a:pt x="243" y="27"/>
                  </a:lnTo>
                  <a:lnTo>
                    <a:pt x="262" y="28"/>
                  </a:lnTo>
                  <a:lnTo>
                    <a:pt x="272" y="20"/>
                  </a:lnTo>
                  <a:lnTo>
                    <a:pt x="284" y="7"/>
                  </a:lnTo>
                  <a:lnTo>
                    <a:pt x="298" y="7"/>
                  </a:lnTo>
                  <a:lnTo>
                    <a:pt x="320" y="4"/>
                  </a:lnTo>
                  <a:lnTo>
                    <a:pt x="335" y="3"/>
                  </a:lnTo>
                  <a:lnTo>
                    <a:pt x="351" y="2"/>
                  </a:lnTo>
                  <a:lnTo>
                    <a:pt x="364" y="17"/>
                  </a:lnTo>
                  <a:lnTo>
                    <a:pt x="374" y="21"/>
                  </a:lnTo>
                  <a:lnTo>
                    <a:pt x="393" y="16"/>
                  </a:lnTo>
                  <a:lnTo>
                    <a:pt x="403" y="14"/>
                  </a:lnTo>
                  <a:lnTo>
                    <a:pt x="412" y="6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681574" y="5307014"/>
              <a:ext cx="1135148" cy="949324"/>
            </a:xfrm>
            <a:custGeom>
              <a:avLst/>
              <a:gdLst/>
              <a:ahLst/>
              <a:cxnLst>
                <a:cxn ang="0">
                  <a:pos x="420" y="4"/>
                </a:cxn>
                <a:cxn ang="0">
                  <a:pos x="437" y="9"/>
                </a:cxn>
                <a:cxn ang="0">
                  <a:pos x="477" y="19"/>
                </a:cxn>
                <a:cxn ang="0">
                  <a:pos x="503" y="21"/>
                </a:cxn>
                <a:cxn ang="0">
                  <a:pos x="524" y="28"/>
                </a:cxn>
                <a:cxn ang="0">
                  <a:pos x="541" y="33"/>
                </a:cxn>
                <a:cxn ang="0">
                  <a:pos x="559" y="40"/>
                </a:cxn>
                <a:cxn ang="0">
                  <a:pos x="576" y="50"/>
                </a:cxn>
                <a:cxn ang="0">
                  <a:pos x="600" y="71"/>
                </a:cxn>
                <a:cxn ang="0">
                  <a:pos x="654" y="114"/>
                </a:cxn>
                <a:cxn ang="0">
                  <a:pos x="708" y="126"/>
                </a:cxn>
                <a:cxn ang="0">
                  <a:pos x="689" y="187"/>
                </a:cxn>
                <a:cxn ang="0">
                  <a:pos x="702" y="223"/>
                </a:cxn>
                <a:cxn ang="0">
                  <a:pos x="659" y="313"/>
                </a:cxn>
                <a:cxn ang="0">
                  <a:pos x="589" y="395"/>
                </a:cxn>
                <a:cxn ang="0">
                  <a:pos x="526" y="441"/>
                </a:cxn>
                <a:cxn ang="0">
                  <a:pos x="504" y="430"/>
                </a:cxn>
                <a:cxn ang="0">
                  <a:pos x="510" y="427"/>
                </a:cxn>
                <a:cxn ang="0">
                  <a:pos x="521" y="420"/>
                </a:cxn>
                <a:cxn ang="0">
                  <a:pos x="534" y="414"/>
                </a:cxn>
                <a:cxn ang="0">
                  <a:pos x="591" y="368"/>
                </a:cxn>
                <a:cxn ang="0">
                  <a:pos x="639" y="308"/>
                </a:cxn>
                <a:cxn ang="0">
                  <a:pos x="634" y="271"/>
                </a:cxn>
                <a:cxn ang="0">
                  <a:pos x="601" y="280"/>
                </a:cxn>
                <a:cxn ang="0">
                  <a:pos x="575" y="273"/>
                </a:cxn>
                <a:cxn ang="0">
                  <a:pos x="544" y="357"/>
                </a:cxn>
                <a:cxn ang="0">
                  <a:pos x="507" y="396"/>
                </a:cxn>
                <a:cxn ang="0">
                  <a:pos x="483" y="453"/>
                </a:cxn>
                <a:cxn ang="0">
                  <a:pos x="457" y="526"/>
                </a:cxn>
                <a:cxn ang="0">
                  <a:pos x="405" y="575"/>
                </a:cxn>
                <a:cxn ang="0">
                  <a:pos x="378" y="585"/>
                </a:cxn>
                <a:cxn ang="0">
                  <a:pos x="380" y="550"/>
                </a:cxn>
                <a:cxn ang="0">
                  <a:pos x="387" y="545"/>
                </a:cxn>
                <a:cxn ang="0">
                  <a:pos x="392" y="540"/>
                </a:cxn>
                <a:cxn ang="0">
                  <a:pos x="403" y="503"/>
                </a:cxn>
                <a:cxn ang="0">
                  <a:pos x="390" y="490"/>
                </a:cxn>
                <a:cxn ang="0">
                  <a:pos x="382" y="484"/>
                </a:cxn>
                <a:cxn ang="0">
                  <a:pos x="370" y="480"/>
                </a:cxn>
                <a:cxn ang="0">
                  <a:pos x="343" y="441"/>
                </a:cxn>
                <a:cxn ang="0">
                  <a:pos x="298" y="415"/>
                </a:cxn>
                <a:cxn ang="0">
                  <a:pos x="255" y="381"/>
                </a:cxn>
                <a:cxn ang="0">
                  <a:pos x="210" y="358"/>
                </a:cxn>
                <a:cxn ang="0">
                  <a:pos x="182" y="327"/>
                </a:cxn>
                <a:cxn ang="0">
                  <a:pos x="145" y="343"/>
                </a:cxn>
                <a:cxn ang="0">
                  <a:pos x="115" y="296"/>
                </a:cxn>
                <a:cxn ang="0">
                  <a:pos x="58" y="254"/>
                </a:cxn>
                <a:cxn ang="0">
                  <a:pos x="7" y="273"/>
                </a:cxn>
                <a:cxn ang="0">
                  <a:pos x="215" y="62"/>
                </a:cxn>
                <a:cxn ang="0">
                  <a:pos x="278" y="27"/>
                </a:cxn>
                <a:cxn ang="0">
                  <a:pos x="376" y="2"/>
                </a:cxn>
              </a:cxnLst>
              <a:rect l="0" t="0" r="r" b="b"/>
              <a:pathLst>
                <a:path w="713" h="596">
                  <a:moveTo>
                    <a:pt x="392" y="0"/>
                  </a:moveTo>
                  <a:lnTo>
                    <a:pt x="406" y="2"/>
                  </a:lnTo>
                  <a:lnTo>
                    <a:pt x="420" y="4"/>
                  </a:lnTo>
                  <a:lnTo>
                    <a:pt x="428" y="6"/>
                  </a:lnTo>
                  <a:lnTo>
                    <a:pt x="433" y="8"/>
                  </a:lnTo>
                  <a:lnTo>
                    <a:pt x="437" y="9"/>
                  </a:lnTo>
                  <a:lnTo>
                    <a:pt x="446" y="10"/>
                  </a:lnTo>
                  <a:lnTo>
                    <a:pt x="464" y="15"/>
                  </a:lnTo>
                  <a:lnTo>
                    <a:pt x="477" y="19"/>
                  </a:lnTo>
                  <a:lnTo>
                    <a:pt x="487" y="20"/>
                  </a:lnTo>
                  <a:lnTo>
                    <a:pt x="497" y="20"/>
                  </a:lnTo>
                  <a:lnTo>
                    <a:pt x="503" y="21"/>
                  </a:lnTo>
                  <a:lnTo>
                    <a:pt x="509" y="22"/>
                  </a:lnTo>
                  <a:lnTo>
                    <a:pt x="516" y="26"/>
                  </a:lnTo>
                  <a:lnTo>
                    <a:pt x="524" y="28"/>
                  </a:lnTo>
                  <a:lnTo>
                    <a:pt x="531" y="30"/>
                  </a:lnTo>
                  <a:lnTo>
                    <a:pt x="535" y="32"/>
                  </a:lnTo>
                  <a:lnTo>
                    <a:pt x="541" y="33"/>
                  </a:lnTo>
                  <a:lnTo>
                    <a:pt x="547" y="36"/>
                  </a:lnTo>
                  <a:lnTo>
                    <a:pt x="555" y="38"/>
                  </a:lnTo>
                  <a:lnTo>
                    <a:pt x="559" y="40"/>
                  </a:lnTo>
                  <a:lnTo>
                    <a:pt x="564" y="43"/>
                  </a:lnTo>
                  <a:lnTo>
                    <a:pt x="569" y="47"/>
                  </a:lnTo>
                  <a:lnTo>
                    <a:pt x="576" y="50"/>
                  </a:lnTo>
                  <a:lnTo>
                    <a:pt x="580" y="53"/>
                  </a:lnTo>
                  <a:lnTo>
                    <a:pt x="582" y="54"/>
                  </a:lnTo>
                  <a:lnTo>
                    <a:pt x="600" y="71"/>
                  </a:lnTo>
                  <a:lnTo>
                    <a:pt x="613" y="86"/>
                  </a:lnTo>
                  <a:lnTo>
                    <a:pt x="636" y="109"/>
                  </a:lnTo>
                  <a:lnTo>
                    <a:pt x="654" y="114"/>
                  </a:lnTo>
                  <a:lnTo>
                    <a:pt x="678" y="119"/>
                  </a:lnTo>
                  <a:lnTo>
                    <a:pt x="708" y="117"/>
                  </a:lnTo>
                  <a:lnTo>
                    <a:pt x="708" y="126"/>
                  </a:lnTo>
                  <a:lnTo>
                    <a:pt x="696" y="144"/>
                  </a:lnTo>
                  <a:lnTo>
                    <a:pt x="687" y="166"/>
                  </a:lnTo>
                  <a:lnTo>
                    <a:pt x="689" y="187"/>
                  </a:lnTo>
                  <a:lnTo>
                    <a:pt x="703" y="191"/>
                  </a:lnTo>
                  <a:lnTo>
                    <a:pt x="713" y="197"/>
                  </a:lnTo>
                  <a:lnTo>
                    <a:pt x="702" y="223"/>
                  </a:lnTo>
                  <a:lnTo>
                    <a:pt x="695" y="243"/>
                  </a:lnTo>
                  <a:lnTo>
                    <a:pt x="676" y="282"/>
                  </a:lnTo>
                  <a:lnTo>
                    <a:pt x="659" y="313"/>
                  </a:lnTo>
                  <a:lnTo>
                    <a:pt x="633" y="349"/>
                  </a:lnTo>
                  <a:lnTo>
                    <a:pt x="610" y="375"/>
                  </a:lnTo>
                  <a:lnTo>
                    <a:pt x="589" y="395"/>
                  </a:lnTo>
                  <a:lnTo>
                    <a:pt x="568" y="416"/>
                  </a:lnTo>
                  <a:lnTo>
                    <a:pt x="545" y="432"/>
                  </a:lnTo>
                  <a:lnTo>
                    <a:pt x="526" y="441"/>
                  </a:lnTo>
                  <a:lnTo>
                    <a:pt x="514" y="442"/>
                  </a:lnTo>
                  <a:lnTo>
                    <a:pt x="505" y="443"/>
                  </a:lnTo>
                  <a:lnTo>
                    <a:pt x="504" y="430"/>
                  </a:lnTo>
                  <a:lnTo>
                    <a:pt x="507" y="429"/>
                  </a:lnTo>
                  <a:lnTo>
                    <a:pt x="508" y="428"/>
                  </a:lnTo>
                  <a:lnTo>
                    <a:pt x="510" y="427"/>
                  </a:lnTo>
                  <a:lnTo>
                    <a:pt x="513" y="425"/>
                  </a:lnTo>
                  <a:lnTo>
                    <a:pt x="514" y="424"/>
                  </a:lnTo>
                  <a:lnTo>
                    <a:pt x="521" y="420"/>
                  </a:lnTo>
                  <a:lnTo>
                    <a:pt x="526" y="417"/>
                  </a:lnTo>
                  <a:lnTo>
                    <a:pt x="532" y="415"/>
                  </a:lnTo>
                  <a:lnTo>
                    <a:pt x="534" y="414"/>
                  </a:lnTo>
                  <a:lnTo>
                    <a:pt x="559" y="397"/>
                  </a:lnTo>
                  <a:lnTo>
                    <a:pt x="581" y="383"/>
                  </a:lnTo>
                  <a:lnTo>
                    <a:pt x="591" y="368"/>
                  </a:lnTo>
                  <a:lnTo>
                    <a:pt x="602" y="348"/>
                  </a:lnTo>
                  <a:lnTo>
                    <a:pt x="625" y="327"/>
                  </a:lnTo>
                  <a:lnTo>
                    <a:pt x="639" y="308"/>
                  </a:lnTo>
                  <a:lnTo>
                    <a:pt x="650" y="297"/>
                  </a:lnTo>
                  <a:lnTo>
                    <a:pt x="651" y="271"/>
                  </a:lnTo>
                  <a:lnTo>
                    <a:pt x="634" y="271"/>
                  </a:lnTo>
                  <a:lnTo>
                    <a:pt x="622" y="274"/>
                  </a:lnTo>
                  <a:lnTo>
                    <a:pt x="613" y="284"/>
                  </a:lnTo>
                  <a:lnTo>
                    <a:pt x="601" y="280"/>
                  </a:lnTo>
                  <a:lnTo>
                    <a:pt x="600" y="272"/>
                  </a:lnTo>
                  <a:lnTo>
                    <a:pt x="585" y="268"/>
                  </a:lnTo>
                  <a:lnTo>
                    <a:pt x="575" y="273"/>
                  </a:lnTo>
                  <a:lnTo>
                    <a:pt x="564" y="319"/>
                  </a:lnTo>
                  <a:lnTo>
                    <a:pt x="547" y="330"/>
                  </a:lnTo>
                  <a:lnTo>
                    <a:pt x="544" y="357"/>
                  </a:lnTo>
                  <a:lnTo>
                    <a:pt x="532" y="365"/>
                  </a:lnTo>
                  <a:lnTo>
                    <a:pt x="508" y="371"/>
                  </a:lnTo>
                  <a:lnTo>
                    <a:pt x="507" y="396"/>
                  </a:lnTo>
                  <a:lnTo>
                    <a:pt x="493" y="408"/>
                  </a:lnTo>
                  <a:lnTo>
                    <a:pt x="483" y="425"/>
                  </a:lnTo>
                  <a:lnTo>
                    <a:pt x="483" y="453"/>
                  </a:lnTo>
                  <a:lnTo>
                    <a:pt x="474" y="470"/>
                  </a:lnTo>
                  <a:lnTo>
                    <a:pt x="464" y="497"/>
                  </a:lnTo>
                  <a:lnTo>
                    <a:pt x="457" y="526"/>
                  </a:lnTo>
                  <a:lnTo>
                    <a:pt x="438" y="546"/>
                  </a:lnTo>
                  <a:lnTo>
                    <a:pt x="428" y="564"/>
                  </a:lnTo>
                  <a:lnTo>
                    <a:pt x="405" y="575"/>
                  </a:lnTo>
                  <a:lnTo>
                    <a:pt x="389" y="587"/>
                  </a:lnTo>
                  <a:lnTo>
                    <a:pt x="378" y="596"/>
                  </a:lnTo>
                  <a:lnTo>
                    <a:pt x="378" y="585"/>
                  </a:lnTo>
                  <a:lnTo>
                    <a:pt x="379" y="575"/>
                  </a:lnTo>
                  <a:lnTo>
                    <a:pt x="379" y="551"/>
                  </a:lnTo>
                  <a:lnTo>
                    <a:pt x="380" y="550"/>
                  </a:lnTo>
                  <a:lnTo>
                    <a:pt x="381" y="548"/>
                  </a:lnTo>
                  <a:lnTo>
                    <a:pt x="383" y="547"/>
                  </a:lnTo>
                  <a:lnTo>
                    <a:pt x="387" y="545"/>
                  </a:lnTo>
                  <a:lnTo>
                    <a:pt x="389" y="542"/>
                  </a:lnTo>
                  <a:lnTo>
                    <a:pt x="391" y="541"/>
                  </a:lnTo>
                  <a:lnTo>
                    <a:pt x="392" y="540"/>
                  </a:lnTo>
                  <a:lnTo>
                    <a:pt x="393" y="540"/>
                  </a:lnTo>
                  <a:lnTo>
                    <a:pt x="402" y="528"/>
                  </a:lnTo>
                  <a:lnTo>
                    <a:pt x="403" y="503"/>
                  </a:lnTo>
                  <a:lnTo>
                    <a:pt x="394" y="493"/>
                  </a:lnTo>
                  <a:lnTo>
                    <a:pt x="393" y="493"/>
                  </a:lnTo>
                  <a:lnTo>
                    <a:pt x="390" y="490"/>
                  </a:lnTo>
                  <a:lnTo>
                    <a:pt x="388" y="489"/>
                  </a:lnTo>
                  <a:lnTo>
                    <a:pt x="384" y="486"/>
                  </a:lnTo>
                  <a:lnTo>
                    <a:pt x="382" y="484"/>
                  </a:lnTo>
                  <a:lnTo>
                    <a:pt x="376" y="481"/>
                  </a:lnTo>
                  <a:lnTo>
                    <a:pt x="372" y="480"/>
                  </a:lnTo>
                  <a:lnTo>
                    <a:pt x="370" y="480"/>
                  </a:lnTo>
                  <a:lnTo>
                    <a:pt x="358" y="463"/>
                  </a:lnTo>
                  <a:lnTo>
                    <a:pt x="346" y="452"/>
                  </a:lnTo>
                  <a:lnTo>
                    <a:pt x="343" y="441"/>
                  </a:lnTo>
                  <a:lnTo>
                    <a:pt x="325" y="428"/>
                  </a:lnTo>
                  <a:lnTo>
                    <a:pt x="309" y="429"/>
                  </a:lnTo>
                  <a:lnTo>
                    <a:pt x="298" y="415"/>
                  </a:lnTo>
                  <a:lnTo>
                    <a:pt x="283" y="397"/>
                  </a:lnTo>
                  <a:lnTo>
                    <a:pt x="271" y="388"/>
                  </a:lnTo>
                  <a:lnTo>
                    <a:pt x="255" y="381"/>
                  </a:lnTo>
                  <a:lnTo>
                    <a:pt x="240" y="367"/>
                  </a:lnTo>
                  <a:lnTo>
                    <a:pt x="224" y="370"/>
                  </a:lnTo>
                  <a:lnTo>
                    <a:pt x="210" y="358"/>
                  </a:lnTo>
                  <a:lnTo>
                    <a:pt x="200" y="345"/>
                  </a:lnTo>
                  <a:lnTo>
                    <a:pt x="193" y="337"/>
                  </a:lnTo>
                  <a:lnTo>
                    <a:pt x="182" y="327"/>
                  </a:lnTo>
                  <a:lnTo>
                    <a:pt x="172" y="332"/>
                  </a:lnTo>
                  <a:lnTo>
                    <a:pt x="157" y="340"/>
                  </a:lnTo>
                  <a:lnTo>
                    <a:pt x="145" y="343"/>
                  </a:lnTo>
                  <a:lnTo>
                    <a:pt x="136" y="334"/>
                  </a:lnTo>
                  <a:lnTo>
                    <a:pt x="136" y="319"/>
                  </a:lnTo>
                  <a:lnTo>
                    <a:pt x="115" y="296"/>
                  </a:lnTo>
                  <a:lnTo>
                    <a:pt x="90" y="274"/>
                  </a:lnTo>
                  <a:lnTo>
                    <a:pt x="74" y="258"/>
                  </a:lnTo>
                  <a:lnTo>
                    <a:pt x="58" y="254"/>
                  </a:lnTo>
                  <a:lnTo>
                    <a:pt x="40" y="261"/>
                  </a:lnTo>
                  <a:lnTo>
                    <a:pt x="25" y="271"/>
                  </a:lnTo>
                  <a:lnTo>
                    <a:pt x="7" y="273"/>
                  </a:lnTo>
                  <a:lnTo>
                    <a:pt x="0" y="270"/>
                  </a:lnTo>
                  <a:lnTo>
                    <a:pt x="197" y="72"/>
                  </a:lnTo>
                  <a:lnTo>
                    <a:pt x="215" y="62"/>
                  </a:lnTo>
                  <a:lnTo>
                    <a:pt x="233" y="51"/>
                  </a:lnTo>
                  <a:lnTo>
                    <a:pt x="252" y="39"/>
                  </a:lnTo>
                  <a:lnTo>
                    <a:pt x="278" y="27"/>
                  </a:lnTo>
                  <a:lnTo>
                    <a:pt x="296" y="14"/>
                  </a:lnTo>
                  <a:lnTo>
                    <a:pt x="313" y="2"/>
                  </a:lnTo>
                  <a:lnTo>
                    <a:pt x="376" y="2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B4CC95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4721810" y="2068513"/>
              <a:ext cx="664384" cy="1171574"/>
            </a:xfrm>
            <a:custGeom>
              <a:avLst/>
              <a:gdLst/>
              <a:ahLst/>
              <a:cxnLst>
                <a:cxn ang="0">
                  <a:pos x="213" y="3"/>
                </a:cxn>
                <a:cxn ang="0">
                  <a:pos x="259" y="22"/>
                </a:cxn>
                <a:cxn ang="0">
                  <a:pos x="275" y="72"/>
                </a:cxn>
                <a:cxn ang="0">
                  <a:pos x="270" y="141"/>
                </a:cxn>
                <a:cxn ang="0">
                  <a:pos x="259" y="192"/>
                </a:cxn>
                <a:cxn ang="0">
                  <a:pos x="289" y="222"/>
                </a:cxn>
                <a:cxn ang="0">
                  <a:pos x="330" y="252"/>
                </a:cxn>
                <a:cxn ang="0">
                  <a:pos x="361" y="270"/>
                </a:cxn>
                <a:cxn ang="0">
                  <a:pos x="337" y="294"/>
                </a:cxn>
                <a:cxn ang="0">
                  <a:pos x="321" y="327"/>
                </a:cxn>
                <a:cxn ang="0">
                  <a:pos x="327" y="357"/>
                </a:cxn>
                <a:cxn ang="0">
                  <a:pos x="351" y="392"/>
                </a:cxn>
                <a:cxn ang="0">
                  <a:pos x="360" y="425"/>
                </a:cxn>
                <a:cxn ang="0">
                  <a:pos x="381" y="452"/>
                </a:cxn>
                <a:cxn ang="0">
                  <a:pos x="414" y="465"/>
                </a:cxn>
                <a:cxn ang="0">
                  <a:pos x="409" y="484"/>
                </a:cxn>
                <a:cxn ang="0">
                  <a:pos x="384" y="514"/>
                </a:cxn>
                <a:cxn ang="0">
                  <a:pos x="371" y="560"/>
                </a:cxn>
                <a:cxn ang="0">
                  <a:pos x="391" y="587"/>
                </a:cxn>
                <a:cxn ang="0">
                  <a:pos x="392" y="594"/>
                </a:cxn>
                <a:cxn ang="0">
                  <a:pos x="391" y="632"/>
                </a:cxn>
                <a:cxn ang="0">
                  <a:pos x="383" y="664"/>
                </a:cxn>
                <a:cxn ang="0">
                  <a:pos x="387" y="695"/>
                </a:cxn>
                <a:cxn ang="0">
                  <a:pos x="334" y="713"/>
                </a:cxn>
                <a:cxn ang="0">
                  <a:pos x="273" y="724"/>
                </a:cxn>
                <a:cxn ang="0">
                  <a:pos x="252" y="738"/>
                </a:cxn>
                <a:cxn ang="0">
                  <a:pos x="210" y="718"/>
                </a:cxn>
                <a:cxn ang="0">
                  <a:pos x="179" y="701"/>
                </a:cxn>
                <a:cxn ang="0">
                  <a:pos x="153" y="688"/>
                </a:cxn>
                <a:cxn ang="0">
                  <a:pos x="108" y="704"/>
                </a:cxn>
                <a:cxn ang="0">
                  <a:pos x="79" y="713"/>
                </a:cxn>
                <a:cxn ang="0">
                  <a:pos x="52" y="694"/>
                </a:cxn>
                <a:cxn ang="0">
                  <a:pos x="36" y="665"/>
                </a:cxn>
                <a:cxn ang="0">
                  <a:pos x="37" y="658"/>
                </a:cxn>
                <a:cxn ang="0">
                  <a:pos x="35" y="655"/>
                </a:cxn>
                <a:cxn ang="0">
                  <a:pos x="27" y="655"/>
                </a:cxn>
                <a:cxn ang="0">
                  <a:pos x="15" y="663"/>
                </a:cxn>
                <a:cxn ang="0">
                  <a:pos x="9" y="667"/>
                </a:cxn>
                <a:cxn ang="0">
                  <a:pos x="0" y="583"/>
                </a:cxn>
                <a:cxn ang="0">
                  <a:pos x="23" y="475"/>
                </a:cxn>
                <a:cxn ang="0">
                  <a:pos x="45" y="417"/>
                </a:cxn>
                <a:cxn ang="0">
                  <a:pos x="58" y="363"/>
                </a:cxn>
                <a:cxn ang="0">
                  <a:pos x="98" y="321"/>
                </a:cxn>
                <a:cxn ang="0">
                  <a:pos x="121" y="280"/>
                </a:cxn>
                <a:cxn ang="0">
                  <a:pos x="128" y="232"/>
                </a:cxn>
                <a:cxn ang="0">
                  <a:pos x="123" y="184"/>
                </a:cxn>
                <a:cxn ang="0">
                  <a:pos x="154" y="143"/>
                </a:cxn>
                <a:cxn ang="0">
                  <a:pos x="194" y="104"/>
                </a:cxn>
                <a:cxn ang="0">
                  <a:pos x="210" y="52"/>
                </a:cxn>
                <a:cxn ang="0">
                  <a:pos x="196" y="9"/>
                </a:cxn>
              </a:cxnLst>
              <a:rect l="0" t="0" r="r" b="b"/>
              <a:pathLst>
                <a:path w="420" h="738">
                  <a:moveTo>
                    <a:pt x="189" y="0"/>
                  </a:moveTo>
                  <a:lnTo>
                    <a:pt x="213" y="3"/>
                  </a:lnTo>
                  <a:lnTo>
                    <a:pt x="233" y="12"/>
                  </a:lnTo>
                  <a:lnTo>
                    <a:pt x="259" y="22"/>
                  </a:lnTo>
                  <a:lnTo>
                    <a:pt x="266" y="39"/>
                  </a:lnTo>
                  <a:lnTo>
                    <a:pt x="275" y="72"/>
                  </a:lnTo>
                  <a:lnTo>
                    <a:pt x="272" y="108"/>
                  </a:lnTo>
                  <a:lnTo>
                    <a:pt x="270" y="141"/>
                  </a:lnTo>
                  <a:lnTo>
                    <a:pt x="256" y="174"/>
                  </a:lnTo>
                  <a:lnTo>
                    <a:pt x="259" y="192"/>
                  </a:lnTo>
                  <a:lnTo>
                    <a:pt x="278" y="206"/>
                  </a:lnTo>
                  <a:lnTo>
                    <a:pt x="289" y="222"/>
                  </a:lnTo>
                  <a:lnTo>
                    <a:pt x="305" y="240"/>
                  </a:lnTo>
                  <a:lnTo>
                    <a:pt x="330" y="252"/>
                  </a:lnTo>
                  <a:lnTo>
                    <a:pt x="354" y="252"/>
                  </a:lnTo>
                  <a:lnTo>
                    <a:pt x="361" y="270"/>
                  </a:lnTo>
                  <a:lnTo>
                    <a:pt x="353" y="285"/>
                  </a:lnTo>
                  <a:lnTo>
                    <a:pt x="337" y="294"/>
                  </a:lnTo>
                  <a:lnTo>
                    <a:pt x="325" y="308"/>
                  </a:lnTo>
                  <a:lnTo>
                    <a:pt x="321" y="327"/>
                  </a:lnTo>
                  <a:lnTo>
                    <a:pt x="318" y="344"/>
                  </a:lnTo>
                  <a:lnTo>
                    <a:pt x="327" y="357"/>
                  </a:lnTo>
                  <a:lnTo>
                    <a:pt x="341" y="377"/>
                  </a:lnTo>
                  <a:lnTo>
                    <a:pt x="351" y="392"/>
                  </a:lnTo>
                  <a:lnTo>
                    <a:pt x="354" y="410"/>
                  </a:lnTo>
                  <a:lnTo>
                    <a:pt x="360" y="425"/>
                  </a:lnTo>
                  <a:lnTo>
                    <a:pt x="371" y="443"/>
                  </a:lnTo>
                  <a:lnTo>
                    <a:pt x="381" y="452"/>
                  </a:lnTo>
                  <a:lnTo>
                    <a:pt x="396" y="462"/>
                  </a:lnTo>
                  <a:lnTo>
                    <a:pt x="414" y="465"/>
                  </a:lnTo>
                  <a:lnTo>
                    <a:pt x="420" y="475"/>
                  </a:lnTo>
                  <a:lnTo>
                    <a:pt x="409" y="484"/>
                  </a:lnTo>
                  <a:lnTo>
                    <a:pt x="394" y="500"/>
                  </a:lnTo>
                  <a:lnTo>
                    <a:pt x="384" y="514"/>
                  </a:lnTo>
                  <a:lnTo>
                    <a:pt x="373" y="534"/>
                  </a:lnTo>
                  <a:lnTo>
                    <a:pt x="371" y="560"/>
                  </a:lnTo>
                  <a:lnTo>
                    <a:pt x="371" y="574"/>
                  </a:lnTo>
                  <a:lnTo>
                    <a:pt x="391" y="587"/>
                  </a:lnTo>
                  <a:lnTo>
                    <a:pt x="392" y="588"/>
                  </a:lnTo>
                  <a:lnTo>
                    <a:pt x="392" y="594"/>
                  </a:lnTo>
                  <a:lnTo>
                    <a:pt x="391" y="597"/>
                  </a:lnTo>
                  <a:lnTo>
                    <a:pt x="391" y="632"/>
                  </a:lnTo>
                  <a:lnTo>
                    <a:pt x="383" y="643"/>
                  </a:lnTo>
                  <a:lnTo>
                    <a:pt x="383" y="664"/>
                  </a:lnTo>
                  <a:lnTo>
                    <a:pt x="389" y="675"/>
                  </a:lnTo>
                  <a:lnTo>
                    <a:pt x="387" y="695"/>
                  </a:lnTo>
                  <a:lnTo>
                    <a:pt x="374" y="697"/>
                  </a:lnTo>
                  <a:lnTo>
                    <a:pt x="334" y="713"/>
                  </a:lnTo>
                  <a:lnTo>
                    <a:pt x="306" y="720"/>
                  </a:lnTo>
                  <a:lnTo>
                    <a:pt x="273" y="724"/>
                  </a:lnTo>
                  <a:lnTo>
                    <a:pt x="255" y="728"/>
                  </a:lnTo>
                  <a:lnTo>
                    <a:pt x="252" y="738"/>
                  </a:lnTo>
                  <a:lnTo>
                    <a:pt x="227" y="724"/>
                  </a:lnTo>
                  <a:lnTo>
                    <a:pt x="210" y="718"/>
                  </a:lnTo>
                  <a:lnTo>
                    <a:pt x="196" y="711"/>
                  </a:lnTo>
                  <a:lnTo>
                    <a:pt x="179" y="701"/>
                  </a:lnTo>
                  <a:lnTo>
                    <a:pt x="166" y="688"/>
                  </a:lnTo>
                  <a:lnTo>
                    <a:pt x="153" y="688"/>
                  </a:lnTo>
                  <a:lnTo>
                    <a:pt x="127" y="690"/>
                  </a:lnTo>
                  <a:lnTo>
                    <a:pt x="108" y="704"/>
                  </a:lnTo>
                  <a:lnTo>
                    <a:pt x="99" y="720"/>
                  </a:lnTo>
                  <a:lnTo>
                    <a:pt x="79" y="713"/>
                  </a:lnTo>
                  <a:lnTo>
                    <a:pt x="63" y="707"/>
                  </a:lnTo>
                  <a:lnTo>
                    <a:pt x="52" y="694"/>
                  </a:lnTo>
                  <a:lnTo>
                    <a:pt x="36" y="667"/>
                  </a:lnTo>
                  <a:lnTo>
                    <a:pt x="36" y="665"/>
                  </a:lnTo>
                  <a:lnTo>
                    <a:pt x="37" y="663"/>
                  </a:lnTo>
                  <a:lnTo>
                    <a:pt x="37" y="658"/>
                  </a:lnTo>
                  <a:lnTo>
                    <a:pt x="36" y="656"/>
                  </a:lnTo>
                  <a:lnTo>
                    <a:pt x="35" y="655"/>
                  </a:lnTo>
                  <a:lnTo>
                    <a:pt x="33" y="654"/>
                  </a:lnTo>
                  <a:lnTo>
                    <a:pt x="27" y="655"/>
                  </a:lnTo>
                  <a:lnTo>
                    <a:pt x="22" y="658"/>
                  </a:lnTo>
                  <a:lnTo>
                    <a:pt x="15" y="663"/>
                  </a:lnTo>
                  <a:lnTo>
                    <a:pt x="11" y="666"/>
                  </a:lnTo>
                  <a:lnTo>
                    <a:pt x="9" y="667"/>
                  </a:lnTo>
                  <a:lnTo>
                    <a:pt x="0" y="637"/>
                  </a:lnTo>
                  <a:lnTo>
                    <a:pt x="0" y="583"/>
                  </a:lnTo>
                  <a:lnTo>
                    <a:pt x="7" y="523"/>
                  </a:lnTo>
                  <a:lnTo>
                    <a:pt x="23" y="475"/>
                  </a:lnTo>
                  <a:lnTo>
                    <a:pt x="38" y="446"/>
                  </a:lnTo>
                  <a:lnTo>
                    <a:pt x="45" y="417"/>
                  </a:lnTo>
                  <a:lnTo>
                    <a:pt x="48" y="383"/>
                  </a:lnTo>
                  <a:lnTo>
                    <a:pt x="58" y="363"/>
                  </a:lnTo>
                  <a:lnTo>
                    <a:pt x="85" y="334"/>
                  </a:lnTo>
                  <a:lnTo>
                    <a:pt x="98" y="321"/>
                  </a:lnTo>
                  <a:lnTo>
                    <a:pt x="111" y="301"/>
                  </a:lnTo>
                  <a:lnTo>
                    <a:pt x="121" y="280"/>
                  </a:lnTo>
                  <a:lnTo>
                    <a:pt x="128" y="252"/>
                  </a:lnTo>
                  <a:lnTo>
                    <a:pt x="128" y="232"/>
                  </a:lnTo>
                  <a:lnTo>
                    <a:pt x="121" y="209"/>
                  </a:lnTo>
                  <a:lnTo>
                    <a:pt x="123" y="184"/>
                  </a:lnTo>
                  <a:lnTo>
                    <a:pt x="130" y="156"/>
                  </a:lnTo>
                  <a:lnTo>
                    <a:pt x="154" y="143"/>
                  </a:lnTo>
                  <a:lnTo>
                    <a:pt x="177" y="123"/>
                  </a:lnTo>
                  <a:lnTo>
                    <a:pt x="194" y="104"/>
                  </a:lnTo>
                  <a:lnTo>
                    <a:pt x="204" y="80"/>
                  </a:lnTo>
                  <a:lnTo>
                    <a:pt x="210" y="52"/>
                  </a:lnTo>
                  <a:lnTo>
                    <a:pt x="210" y="26"/>
                  </a:lnTo>
                  <a:lnTo>
                    <a:pt x="196" y="9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5336841" y="2560637"/>
              <a:ext cx="1283212" cy="1400176"/>
            </a:xfrm>
            <a:custGeom>
              <a:avLst/>
              <a:gdLst/>
              <a:ahLst/>
              <a:cxnLst>
                <a:cxn ang="0">
                  <a:pos x="665" y="5"/>
                </a:cxn>
                <a:cxn ang="0">
                  <a:pos x="716" y="31"/>
                </a:cxn>
                <a:cxn ang="0">
                  <a:pos x="761" y="84"/>
                </a:cxn>
                <a:cxn ang="0">
                  <a:pos x="777" y="119"/>
                </a:cxn>
                <a:cxn ang="0">
                  <a:pos x="750" y="192"/>
                </a:cxn>
                <a:cxn ang="0">
                  <a:pos x="761" y="240"/>
                </a:cxn>
                <a:cxn ang="0">
                  <a:pos x="807" y="283"/>
                </a:cxn>
                <a:cxn ang="0">
                  <a:pos x="753" y="362"/>
                </a:cxn>
                <a:cxn ang="0">
                  <a:pos x="718" y="364"/>
                </a:cxn>
                <a:cxn ang="0">
                  <a:pos x="683" y="369"/>
                </a:cxn>
                <a:cxn ang="0">
                  <a:pos x="678" y="374"/>
                </a:cxn>
                <a:cxn ang="0">
                  <a:pos x="676" y="385"/>
                </a:cxn>
                <a:cxn ang="0">
                  <a:pos x="678" y="396"/>
                </a:cxn>
                <a:cxn ang="0">
                  <a:pos x="659" y="454"/>
                </a:cxn>
                <a:cxn ang="0">
                  <a:pos x="670" y="516"/>
                </a:cxn>
                <a:cxn ang="0">
                  <a:pos x="666" y="585"/>
                </a:cxn>
                <a:cxn ang="0">
                  <a:pos x="675" y="653"/>
                </a:cxn>
                <a:cxn ang="0">
                  <a:pos x="663" y="717"/>
                </a:cxn>
                <a:cxn ang="0">
                  <a:pos x="645" y="782"/>
                </a:cxn>
                <a:cxn ang="0">
                  <a:pos x="652" y="828"/>
                </a:cxn>
                <a:cxn ang="0">
                  <a:pos x="596" y="880"/>
                </a:cxn>
                <a:cxn ang="0">
                  <a:pos x="567" y="837"/>
                </a:cxn>
                <a:cxn ang="0">
                  <a:pos x="543" y="795"/>
                </a:cxn>
                <a:cxn ang="0">
                  <a:pos x="571" y="744"/>
                </a:cxn>
                <a:cxn ang="0">
                  <a:pos x="597" y="681"/>
                </a:cxn>
                <a:cxn ang="0">
                  <a:pos x="524" y="643"/>
                </a:cxn>
                <a:cxn ang="0">
                  <a:pos x="462" y="624"/>
                </a:cxn>
                <a:cxn ang="0">
                  <a:pos x="425" y="597"/>
                </a:cxn>
                <a:cxn ang="0">
                  <a:pos x="403" y="594"/>
                </a:cxn>
                <a:cxn ang="0">
                  <a:pos x="360" y="581"/>
                </a:cxn>
                <a:cxn ang="0">
                  <a:pos x="309" y="549"/>
                </a:cxn>
                <a:cxn ang="0">
                  <a:pos x="253" y="555"/>
                </a:cxn>
                <a:cxn ang="0">
                  <a:pos x="232" y="511"/>
                </a:cxn>
                <a:cxn ang="0">
                  <a:pos x="163" y="516"/>
                </a:cxn>
                <a:cxn ang="0">
                  <a:pos x="84" y="565"/>
                </a:cxn>
                <a:cxn ang="0">
                  <a:pos x="46" y="568"/>
                </a:cxn>
                <a:cxn ang="0">
                  <a:pos x="47" y="542"/>
                </a:cxn>
                <a:cxn ang="0">
                  <a:pos x="38" y="526"/>
                </a:cxn>
                <a:cxn ang="0">
                  <a:pos x="33" y="511"/>
                </a:cxn>
                <a:cxn ang="0">
                  <a:pos x="22" y="447"/>
                </a:cxn>
                <a:cxn ang="0">
                  <a:pos x="18" y="362"/>
                </a:cxn>
                <a:cxn ang="0">
                  <a:pos x="26" y="291"/>
                </a:cxn>
                <a:cxn ang="0">
                  <a:pos x="2" y="227"/>
                </a:cxn>
                <a:cxn ang="0">
                  <a:pos x="42" y="181"/>
                </a:cxn>
                <a:cxn ang="0">
                  <a:pos x="82" y="182"/>
                </a:cxn>
                <a:cxn ang="0">
                  <a:pos x="129" y="210"/>
                </a:cxn>
                <a:cxn ang="0">
                  <a:pos x="177" y="190"/>
                </a:cxn>
                <a:cxn ang="0">
                  <a:pos x="236" y="159"/>
                </a:cxn>
                <a:cxn ang="0">
                  <a:pos x="256" y="103"/>
                </a:cxn>
                <a:cxn ang="0">
                  <a:pos x="259" y="66"/>
                </a:cxn>
                <a:cxn ang="0">
                  <a:pos x="288" y="73"/>
                </a:cxn>
                <a:cxn ang="0">
                  <a:pos x="309" y="73"/>
                </a:cxn>
                <a:cxn ang="0">
                  <a:pos x="320" y="81"/>
                </a:cxn>
                <a:cxn ang="0">
                  <a:pos x="363" y="77"/>
                </a:cxn>
                <a:cxn ang="0">
                  <a:pos x="435" y="53"/>
                </a:cxn>
                <a:cxn ang="0">
                  <a:pos x="485" y="11"/>
                </a:cxn>
                <a:cxn ang="0">
                  <a:pos x="505" y="43"/>
                </a:cxn>
                <a:cxn ang="0">
                  <a:pos x="538" y="81"/>
                </a:cxn>
                <a:cxn ang="0">
                  <a:pos x="604" y="38"/>
                </a:cxn>
                <a:cxn ang="0">
                  <a:pos x="642" y="0"/>
                </a:cxn>
              </a:cxnLst>
              <a:rect l="0" t="0" r="r" b="b"/>
              <a:pathLst>
                <a:path w="807" h="880">
                  <a:moveTo>
                    <a:pt x="642" y="0"/>
                  </a:moveTo>
                  <a:lnTo>
                    <a:pt x="653" y="0"/>
                  </a:lnTo>
                  <a:lnTo>
                    <a:pt x="665" y="5"/>
                  </a:lnTo>
                  <a:lnTo>
                    <a:pt x="682" y="11"/>
                  </a:lnTo>
                  <a:lnTo>
                    <a:pt x="695" y="17"/>
                  </a:lnTo>
                  <a:lnTo>
                    <a:pt x="716" y="31"/>
                  </a:lnTo>
                  <a:lnTo>
                    <a:pt x="728" y="41"/>
                  </a:lnTo>
                  <a:lnTo>
                    <a:pt x="754" y="61"/>
                  </a:lnTo>
                  <a:lnTo>
                    <a:pt x="761" y="84"/>
                  </a:lnTo>
                  <a:lnTo>
                    <a:pt x="760" y="99"/>
                  </a:lnTo>
                  <a:lnTo>
                    <a:pt x="763" y="110"/>
                  </a:lnTo>
                  <a:lnTo>
                    <a:pt x="777" y="119"/>
                  </a:lnTo>
                  <a:lnTo>
                    <a:pt x="777" y="127"/>
                  </a:lnTo>
                  <a:lnTo>
                    <a:pt x="776" y="178"/>
                  </a:lnTo>
                  <a:lnTo>
                    <a:pt x="750" y="192"/>
                  </a:lnTo>
                  <a:lnTo>
                    <a:pt x="750" y="210"/>
                  </a:lnTo>
                  <a:lnTo>
                    <a:pt x="753" y="223"/>
                  </a:lnTo>
                  <a:lnTo>
                    <a:pt x="761" y="240"/>
                  </a:lnTo>
                  <a:lnTo>
                    <a:pt x="773" y="258"/>
                  </a:lnTo>
                  <a:lnTo>
                    <a:pt x="791" y="274"/>
                  </a:lnTo>
                  <a:lnTo>
                    <a:pt x="807" y="283"/>
                  </a:lnTo>
                  <a:lnTo>
                    <a:pt x="799" y="307"/>
                  </a:lnTo>
                  <a:lnTo>
                    <a:pt x="774" y="338"/>
                  </a:lnTo>
                  <a:lnTo>
                    <a:pt x="753" y="362"/>
                  </a:lnTo>
                  <a:lnTo>
                    <a:pt x="734" y="384"/>
                  </a:lnTo>
                  <a:lnTo>
                    <a:pt x="733" y="374"/>
                  </a:lnTo>
                  <a:lnTo>
                    <a:pt x="718" y="364"/>
                  </a:lnTo>
                  <a:lnTo>
                    <a:pt x="699" y="362"/>
                  </a:lnTo>
                  <a:lnTo>
                    <a:pt x="683" y="367"/>
                  </a:lnTo>
                  <a:lnTo>
                    <a:pt x="683" y="369"/>
                  </a:lnTo>
                  <a:lnTo>
                    <a:pt x="682" y="370"/>
                  </a:lnTo>
                  <a:lnTo>
                    <a:pt x="681" y="372"/>
                  </a:lnTo>
                  <a:lnTo>
                    <a:pt x="678" y="374"/>
                  </a:lnTo>
                  <a:lnTo>
                    <a:pt x="677" y="377"/>
                  </a:lnTo>
                  <a:lnTo>
                    <a:pt x="676" y="380"/>
                  </a:lnTo>
                  <a:lnTo>
                    <a:pt x="676" y="385"/>
                  </a:lnTo>
                  <a:lnTo>
                    <a:pt x="677" y="388"/>
                  </a:lnTo>
                  <a:lnTo>
                    <a:pt x="677" y="394"/>
                  </a:lnTo>
                  <a:lnTo>
                    <a:pt x="678" y="396"/>
                  </a:lnTo>
                  <a:lnTo>
                    <a:pt x="678" y="417"/>
                  </a:lnTo>
                  <a:lnTo>
                    <a:pt x="670" y="433"/>
                  </a:lnTo>
                  <a:lnTo>
                    <a:pt x="659" y="454"/>
                  </a:lnTo>
                  <a:lnTo>
                    <a:pt x="662" y="486"/>
                  </a:lnTo>
                  <a:lnTo>
                    <a:pt x="665" y="503"/>
                  </a:lnTo>
                  <a:lnTo>
                    <a:pt x="670" y="516"/>
                  </a:lnTo>
                  <a:lnTo>
                    <a:pt x="668" y="530"/>
                  </a:lnTo>
                  <a:lnTo>
                    <a:pt x="665" y="541"/>
                  </a:lnTo>
                  <a:lnTo>
                    <a:pt x="666" y="585"/>
                  </a:lnTo>
                  <a:lnTo>
                    <a:pt x="670" y="620"/>
                  </a:lnTo>
                  <a:lnTo>
                    <a:pt x="668" y="640"/>
                  </a:lnTo>
                  <a:lnTo>
                    <a:pt x="675" y="653"/>
                  </a:lnTo>
                  <a:lnTo>
                    <a:pt x="675" y="670"/>
                  </a:lnTo>
                  <a:lnTo>
                    <a:pt x="672" y="699"/>
                  </a:lnTo>
                  <a:lnTo>
                    <a:pt x="663" y="717"/>
                  </a:lnTo>
                  <a:lnTo>
                    <a:pt x="660" y="744"/>
                  </a:lnTo>
                  <a:lnTo>
                    <a:pt x="653" y="768"/>
                  </a:lnTo>
                  <a:lnTo>
                    <a:pt x="645" y="782"/>
                  </a:lnTo>
                  <a:lnTo>
                    <a:pt x="645" y="810"/>
                  </a:lnTo>
                  <a:lnTo>
                    <a:pt x="652" y="815"/>
                  </a:lnTo>
                  <a:lnTo>
                    <a:pt x="652" y="828"/>
                  </a:lnTo>
                  <a:lnTo>
                    <a:pt x="629" y="850"/>
                  </a:lnTo>
                  <a:lnTo>
                    <a:pt x="607" y="876"/>
                  </a:lnTo>
                  <a:lnTo>
                    <a:pt x="596" y="880"/>
                  </a:lnTo>
                  <a:lnTo>
                    <a:pt x="579" y="870"/>
                  </a:lnTo>
                  <a:lnTo>
                    <a:pt x="571" y="853"/>
                  </a:lnTo>
                  <a:lnTo>
                    <a:pt x="567" y="837"/>
                  </a:lnTo>
                  <a:lnTo>
                    <a:pt x="554" y="827"/>
                  </a:lnTo>
                  <a:lnTo>
                    <a:pt x="546" y="812"/>
                  </a:lnTo>
                  <a:lnTo>
                    <a:pt x="543" y="795"/>
                  </a:lnTo>
                  <a:lnTo>
                    <a:pt x="544" y="782"/>
                  </a:lnTo>
                  <a:lnTo>
                    <a:pt x="560" y="765"/>
                  </a:lnTo>
                  <a:lnTo>
                    <a:pt x="571" y="744"/>
                  </a:lnTo>
                  <a:lnTo>
                    <a:pt x="587" y="727"/>
                  </a:lnTo>
                  <a:lnTo>
                    <a:pt x="597" y="706"/>
                  </a:lnTo>
                  <a:lnTo>
                    <a:pt x="597" y="681"/>
                  </a:lnTo>
                  <a:lnTo>
                    <a:pt x="571" y="661"/>
                  </a:lnTo>
                  <a:lnTo>
                    <a:pt x="546" y="651"/>
                  </a:lnTo>
                  <a:lnTo>
                    <a:pt x="524" y="643"/>
                  </a:lnTo>
                  <a:lnTo>
                    <a:pt x="478" y="643"/>
                  </a:lnTo>
                  <a:lnTo>
                    <a:pt x="466" y="637"/>
                  </a:lnTo>
                  <a:lnTo>
                    <a:pt x="462" y="624"/>
                  </a:lnTo>
                  <a:lnTo>
                    <a:pt x="443" y="605"/>
                  </a:lnTo>
                  <a:lnTo>
                    <a:pt x="429" y="597"/>
                  </a:lnTo>
                  <a:lnTo>
                    <a:pt x="425" y="597"/>
                  </a:lnTo>
                  <a:lnTo>
                    <a:pt x="419" y="596"/>
                  </a:lnTo>
                  <a:lnTo>
                    <a:pt x="410" y="594"/>
                  </a:lnTo>
                  <a:lnTo>
                    <a:pt x="403" y="594"/>
                  </a:lnTo>
                  <a:lnTo>
                    <a:pt x="392" y="592"/>
                  </a:lnTo>
                  <a:lnTo>
                    <a:pt x="386" y="588"/>
                  </a:lnTo>
                  <a:lnTo>
                    <a:pt x="360" y="581"/>
                  </a:lnTo>
                  <a:lnTo>
                    <a:pt x="341" y="564"/>
                  </a:lnTo>
                  <a:lnTo>
                    <a:pt x="321" y="554"/>
                  </a:lnTo>
                  <a:lnTo>
                    <a:pt x="309" y="549"/>
                  </a:lnTo>
                  <a:lnTo>
                    <a:pt x="285" y="548"/>
                  </a:lnTo>
                  <a:lnTo>
                    <a:pt x="266" y="551"/>
                  </a:lnTo>
                  <a:lnTo>
                    <a:pt x="253" y="555"/>
                  </a:lnTo>
                  <a:lnTo>
                    <a:pt x="246" y="542"/>
                  </a:lnTo>
                  <a:lnTo>
                    <a:pt x="242" y="526"/>
                  </a:lnTo>
                  <a:lnTo>
                    <a:pt x="232" y="511"/>
                  </a:lnTo>
                  <a:lnTo>
                    <a:pt x="203" y="507"/>
                  </a:lnTo>
                  <a:lnTo>
                    <a:pt x="189" y="509"/>
                  </a:lnTo>
                  <a:lnTo>
                    <a:pt x="163" y="516"/>
                  </a:lnTo>
                  <a:lnTo>
                    <a:pt x="139" y="535"/>
                  </a:lnTo>
                  <a:lnTo>
                    <a:pt x="108" y="549"/>
                  </a:lnTo>
                  <a:lnTo>
                    <a:pt x="84" y="565"/>
                  </a:lnTo>
                  <a:lnTo>
                    <a:pt x="61" y="577"/>
                  </a:lnTo>
                  <a:lnTo>
                    <a:pt x="45" y="591"/>
                  </a:lnTo>
                  <a:lnTo>
                    <a:pt x="46" y="568"/>
                  </a:lnTo>
                  <a:lnTo>
                    <a:pt x="46" y="565"/>
                  </a:lnTo>
                  <a:lnTo>
                    <a:pt x="47" y="559"/>
                  </a:lnTo>
                  <a:lnTo>
                    <a:pt x="47" y="542"/>
                  </a:lnTo>
                  <a:lnTo>
                    <a:pt x="45" y="538"/>
                  </a:lnTo>
                  <a:lnTo>
                    <a:pt x="41" y="533"/>
                  </a:lnTo>
                  <a:lnTo>
                    <a:pt x="38" y="526"/>
                  </a:lnTo>
                  <a:lnTo>
                    <a:pt x="35" y="519"/>
                  </a:lnTo>
                  <a:lnTo>
                    <a:pt x="34" y="514"/>
                  </a:lnTo>
                  <a:lnTo>
                    <a:pt x="33" y="511"/>
                  </a:lnTo>
                  <a:lnTo>
                    <a:pt x="22" y="494"/>
                  </a:lnTo>
                  <a:lnTo>
                    <a:pt x="18" y="461"/>
                  </a:lnTo>
                  <a:lnTo>
                    <a:pt x="22" y="447"/>
                  </a:lnTo>
                  <a:lnTo>
                    <a:pt x="25" y="418"/>
                  </a:lnTo>
                  <a:lnTo>
                    <a:pt x="25" y="382"/>
                  </a:lnTo>
                  <a:lnTo>
                    <a:pt x="18" y="362"/>
                  </a:lnTo>
                  <a:lnTo>
                    <a:pt x="13" y="329"/>
                  </a:lnTo>
                  <a:lnTo>
                    <a:pt x="22" y="313"/>
                  </a:lnTo>
                  <a:lnTo>
                    <a:pt x="26" y="291"/>
                  </a:lnTo>
                  <a:lnTo>
                    <a:pt x="18" y="264"/>
                  </a:lnTo>
                  <a:lnTo>
                    <a:pt x="0" y="253"/>
                  </a:lnTo>
                  <a:lnTo>
                    <a:pt x="2" y="227"/>
                  </a:lnTo>
                  <a:lnTo>
                    <a:pt x="13" y="201"/>
                  </a:lnTo>
                  <a:lnTo>
                    <a:pt x="31" y="192"/>
                  </a:lnTo>
                  <a:lnTo>
                    <a:pt x="42" y="181"/>
                  </a:lnTo>
                  <a:lnTo>
                    <a:pt x="58" y="164"/>
                  </a:lnTo>
                  <a:lnTo>
                    <a:pt x="72" y="167"/>
                  </a:lnTo>
                  <a:lnTo>
                    <a:pt x="82" y="182"/>
                  </a:lnTo>
                  <a:lnTo>
                    <a:pt x="94" y="195"/>
                  </a:lnTo>
                  <a:lnTo>
                    <a:pt x="108" y="200"/>
                  </a:lnTo>
                  <a:lnTo>
                    <a:pt x="129" y="210"/>
                  </a:lnTo>
                  <a:lnTo>
                    <a:pt x="143" y="208"/>
                  </a:lnTo>
                  <a:lnTo>
                    <a:pt x="162" y="197"/>
                  </a:lnTo>
                  <a:lnTo>
                    <a:pt x="177" y="190"/>
                  </a:lnTo>
                  <a:lnTo>
                    <a:pt x="203" y="190"/>
                  </a:lnTo>
                  <a:lnTo>
                    <a:pt x="213" y="178"/>
                  </a:lnTo>
                  <a:lnTo>
                    <a:pt x="236" y="159"/>
                  </a:lnTo>
                  <a:lnTo>
                    <a:pt x="251" y="133"/>
                  </a:lnTo>
                  <a:lnTo>
                    <a:pt x="256" y="120"/>
                  </a:lnTo>
                  <a:lnTo>
                    <a:pt x="256" y="103"/>
                  </a:lnTo>
                  <a:lnTo>
                    <a:pt x="253" y="96"/>
                  </a:lnTo>
                  <a:lnTo>
                    <a:pt x="251" y="77"/>
                  </a:lnTo>
                  <a:lnTo>
                    <a:pt x="259" y="66"/>
                  </a:lnTo>
                  <a:lnTo>
                    <a:pt x="276" y="66"/>
                  </a:lnTo>
                  <a:lnTo>
                    <a:pt x="286" y="73"/>
                  </a:lnTo>
                  <a:lnTo>
                    <a:pt x="288" y="73"/>
                  </a:lnTo>
                  <a:lnTo>
                    <a:pt x="294" y="72"/>
                  </a:lnTo>
                  <a:lnTo>
                    <a:pt x="302" y="72"/>
                  </a:lnTo>
                  <a:lnTo>
                    <a:pt x="309" y="73"/>
                  </a:lnTo>
                  <a:lnTo>
                    <a:pt x="311" y="74"/>
                  </a:lnTo>
                  <a:lnTo>
                    <a:pt x="314" y="75"/>
                  </a:lnTo>
                  <a:lnTo>
                    <a:pt x="320" y="81"/>
                  </a:lnTo>
                  <a:lnTo>
                    <a:pt x="321" y="83"/>
                  </a:lnTo>
                  <a:lnTo>
                    <a:pt x="344" y="83"/>
                  </a:lnTo>
                  <a:lnTo>
                    <a:pt x="363" y="77"/>
                  </a:lnTo>
                  <a:lnTo>
                    <a:pt x="386" y="67"/>
                  </a:lnTo>
                  <a:lnTo>
                    <a:pt x="413" y="61"/>
                  </a:lnTo>
                  <a:lnTo>
                    <a:pt x="435" y="53"/>
                  </a:lnTo>
                  <a:lnTo>
                    <a:pt x="448" y="31"/>
                  </a:lnTo>
                  <a:lnTo>
                    <a:pt x="463" y="21"/>
                  </a:lnTo>
                  <a:lnTo>
                    <a:pt x="485" y="11"/>
                  </a:lnTo>
                  <a:lnTo>
                    <a:pt x="498" y="18"/>
                  </a:lnTo>
                  <a:lnTo>
                    <a:pt x="501" y="28"/>
                  </a:lnTo>
                  <a:lnTo>
                    <a:pt x="505" y="43"/>
                  </a:lnTo>
                  <a:lnTo>
                    <a:pt x="508" y="66"/>
                  </a:lnTo>
                  <a:lnTo>
                    <a:pt x="521" y="77"/>
                  </a:lnTo>
                  <a:lnTo>
                    <a:pt x="538" y="81"/>
                  </a:lnTo>
                  <a:lnTo>
                    <a:pt x="567" y="61"/>
                  </a:lnTo>
                  <a:lnTo>
                    <a:pt x="586" y="43"/>
                  </a:lnTo>
                  <a:lnTo>
                    <a:pt x="604" y="38"/>
                  </a:lnTo>
                  <a:lnTo>
                    <a:pt x="617" y="18"/>
                  </a:lnTo>
                  <a:lnTo>
                    <a:pt x="629" y="5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B4CC95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6559309" y="2697163"/>
              <a:ext cx="201212" cy="27622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14" y="2"/>
                </a:cxn>
                <a:cxn ang="0">
                  <a:pos x="30" y="13"/>
                </a:cxn>
                <a:cxn ang="0">
                  <a:pos x="50" y="19"/>
                </a:cxn>
                <a:cxn ang="0">
                  <a:pos x="72" y="32"/>
                </a:cxn>
                <a:cxn ang="0">
                  <a:pos x="95" y="45"/>
                </a:cxn>
                <a:cxn ang="0">
                  <a:pos x="122" y="71"/>
                </a:cxn>
                <a:cxn ang="0">
                  <a:pos x="128" y="77"/>
                </a:cxn>
                <a:cxn ang="0">
                  <a:pos x="119" y="88"/>
                </a:cxn>
                <a:cxn ang="0">
                  <a:pos x="93" y="124"/>
                </a:cxn>
                <a:cxn ang="0">
                  <a:pos x="73" y="146"/>
                </a:cxn>
                <a:cxn ang="0">
                  <a:pos x="57" y="170"/>
                </a:cxn>
                <a:cxn ang="0">
                  <a:pos x="43" y="172"/>
                </a:cxn>
                <a:cxn ang="0">
                  <a:pos x="27" y="169"/>
                </a:cxn>
                <a:cxn ang="0">
                  <a:pos x="17" y="157"/>
                </a:cxn>
                <a:cxn ang="0">
                  <a:pos x="7" y="146"/>
                </a:cxn>
                <a:cxn ang="0">
                  <a:pos x="0" y="131"/>
                </a:cxn>
                <a:cxn ang="0">
                  <a:pos x="3" y="116"/>
                </a:cxn>
                <a:cxn ang="0">
                  <a:pos x="17" y="114"/>
                </a:cxn>
                <a:cxn ang="0">
                  <a:pos x="26" y="93"/>
                </a:cxn>
                <a:cxn ang="0">
                  <a:pos x="27" y="61"/>
                </a:cxn>
                <a:cxn ang="0">
                  <a:pos x="26" y="38"/>
                </a:cxn>
                <a:cxn ang="0">
                  <a:pos x="17" y="25"/>
                </a:cxn>
                <a:cxn ang="0">
                  <a:pos x="7" y="13"/>
                </a:cxn>
                <a:cxn ang="0">
                  <a:pos x="7" y="0"/>
                </a:cxn>
              </a:cxnLst>
              <a:rect l="0" t="0" r="r" b="b"/>
              <a:pathLst>
                <a:path w="128" h="172">
                  <a:moveTo>
                    <a:pt x="7" y="0"/>
                  </a:moveTo>
                  <a:lnTo>
                    <a:pt x="14" y="2"/>
                  </a:lnTo>
                  <a:lnTo>
                    <a:pt x="30" y="13"/>
                  </a:lnTo>
                  <a:lnTo>
                    <a:pt x="50" y="19"/>
                  </a:lnTo>
                  <a:lnTo>
                    <a:pt x="72" y="32"/>
                  </a:lnTo>
                  <a:lnTo>
                    <a:pt x="95" y="45"/>
                  </a:lnTo>
                  <a:lnTo>
                    <a:pt x="122" y="71"/>
                  </a:lnTo>
                  <a:lnTo>
                    <a:pt x="128" y="77"/>
                  </a:lnTo>
                  <a:lnTo>
                    <a:pt x="119" y="88"/>
                  </a:lnTo>
                  <a:lnTo>
                    <a:pt x="93" y="124"/>
                  </a:lnTo>
                  <a:lnTo>
                    <a:pt x="73" y="146"/>
                  </a:lnTo>
                  <a:lnTo>
                    <a:pt x="57" y="170"/>
                  </a:lnTo>
                  <a:lnTo>
                    <a:pt x="43" y="172"/>
                  </a:lnTo>
                  <a:lnTo>
                    <a:pt x="27" y="169"/>
                  </a:lnTo>
                  <a:lnTo>
                    <a:pt x="17" y="157"/>
                  </a:lnTo>
                  <a:lnTo>
                    <a:pt x="7" y="146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17" y="114"/>
                  </a:lnTo>
                  <a:lnTo>
                    <a:pt x="26" y="93"/>
                  </a:lnTo>
                  <a:lnTo>
                    <a:pt x="27" y="61"/>
                  </a:lnTo>
                  <a:lnTo>
                    <a:pt x="26" y="38"/>
                  </a:lnTo>
                  <a:lnTo>
                    <a:pt x="17" y="25"/>
                  </a:lnTo>
                  <a:lnTo>
                    <a:pt x="7" y="1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6559309" y="2589213"/>
              <a:ext cx="387241" cy="203200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46" y="6"/>
                </a:cxn>
                <a:cxn ang="0">
                  <a:pos x="243" y="19"/>
                </a:cxn>
                <a:cxn ang="0">
                  <a:pos x="236" y="39"/>
                </a:cxn>
                <a:cxn ang="0">
                  <a:pos x="224" y="50"/>
                </a:cxn>
                <a:cxn ang="0">
                  <a:pos x="207" y="70"/>
                </a:cxn>
                <a:cxn ang="0">
                  <a:pos x="186" y="96"/>
                </a:cxn>
                <a:cxn ang="0">
                  <a:pos x="161" y="116"/>
                </a:cxn>
                <a:cxn ang="0">
                  <a:pos x="146" y="130"/>
                </a:cxn>
                <a:cxn ang="0">
                  <a:pos x="131" y="125"/>
                </a:cxn>
                <a:cxn ang="0">
                  <a:pos x="116" y="115"/>
                </a:cxn>
                <a:cxn ang="0">
                  <a:pos x="98" y="102"/>
                </a:cxn>
                <a:cxn ang="0">
                  <a:pos x="83" y="93"/>
                </a:cxn>
                <a:cxn ang="0">
                  <a:pos x="72" y="85"/>
                </a:cxn>
                <a:cxn ang="0">
                  <a:pos x="52" y="75"/>
                </a:cxn>
                <a:cxn ang="0">
                  <a:pos x="33" y="69"/>
                </a:cxn>
                <a:cxn ang="0">
                  <a:pos x="16" y="57"/>
                </a:cxn>
                <a:cxn ang="0">
                  <a:pos x="0" y="49"/>
                </a:cxn>
                <a:cxn ang="0">
                  <a:pos x="6" y="39"/>
                </a:cxn>
                <a:cxn ang="0">
                  <a:pos x="14" y="27"/>
                </a:cxn>
                <a:cxn ang="0">
                  <a:pos x="29" y="19"/>
                </a:cxn>
                <a:cxn ang="0">
                  <a:pos x="42" y="19"/>
                </a:cxn>
                <a:cxn ang="0">
                  <a:pos x="52" y="27"/>
                </a:cxn>
                <a:cxn ang="0">
                  <a:pos x="69" y="37"/>
                </a:cxn>
                <a:cxn ang="0">
                  <a:pos x="83" y="43"/>
                </a:cxn>
                <a:cxn ang="0">
                  <a:pos x="135" y="43"/>
                </a:cxn>
                <a:cxn ang="0">
                  <a:pos x="158" y="40"/>
                </a:cxn>
                <a:cxn ang="0">
                  <a:pos x="177" y="30"/>
                </a:cxn>
                <a:cxn ang="0">
                  <a:pos x="184" y="7"/>
                </a:cxn>
                <a:cxn ang="0">
                  <a:pos x="200" y="3"/>
                </a:cxn>
                <a:cxn ang="0">
                  <a:pos x="221" y="0"/>
                </a:cxn>
              </a:cxnLst>
              <a:rect l="0" t="0" r="r" b="b"/>
              <a:pathLst>
                <a:path w="246" h="130">
                  <a:moveTo>
                    <a:pt x="221" y="0"/>
                  </a:moveTo>
                  <a:lnTo>
                    <a:pt x="246" y="6"/>
                  </a:lnTo>
                  <a:lnTo>
                    <a:pt x="243" y="19"/>
                  </a:lnTo>
                  <a:lnTo>
                    <a:pt x="236" y="39"/>
                  </a:lnTo>
                  <a:lnTo>
                    <a:pt x="224" y="50"/>
                  </a:lnTo>
                  <a:lnTo>
                    <a:pt x="207" y="70"/>
                  </a:lnTo>
                  <a:lnTo>
                    <a:pt x="186" y="96"/>
                  </a:lnTo>
                  <a:lnTo>
                    <a:pt x="161" y="116"/>
                  </a:lnTo>
                  <a:lnTo>
                    <a:pt x="146" y="130"/>
                  </a:lnTo>
                  <a:lnTo>
                    <a:pt x="131" y="125"/>
                  </a:lnTo>
                  <a:lnTo>
                    <a:pt x="116" y="115"/>
                  </a:lnTo>
                  <a:lnTo>
                    <a:pt x="98" y="102"/>
                  </a:lnTo>
                  <a:lnTo>
                    <a:pt x="83" y="93"/>
                  </a:lnTo>
                  <a:lnTo>
                    <a:pt x="72" y="85"/>
                  </a:lnTo>
                  <a:lnTo>
                    <a:pt x="52" y="75"/>
                  </a:lnTo>
                  <a:lnTo>
                    <a:pt x="33" y="69"/>
                  </a:lnTo>
                  <a:lnTo>
                    <a:pt x="16" y="57"/>
                  </a:lnTo>
                  <a:lnTo>
                    <a:pt x="0" y="49"/>
                  </a:lnTo>
                  <a:lnTo>
                    <a:pt x="6" y="39"/>
                  </a:lnTo>
                  <a:lnTo>
                    <a:pt x="14" y="27"/>
                  </a:lnTo>
                  <a:lnTo>
                    <a:pt x="29" y="19"/>
                  </a:lnTo>
                  <a:lnTo>
                    <a:pt x="42" y="19"/>
                  </a:lnTo>
                  <a:lnTo>
                    <a:pt x="52" y="27"/>
                  </a:lnTo>
                  <a:lnTo>
                    <a:pt x="69" y="37"/>
                  </a:lnTo>
                  <a:lnTo>
                    <a:pt x="83" y="43"/>
                  </a:lnTo>
                  <a:lnTo>
                    <a:pt x="135" y="43"/>
                  </a:lnTo>
                  <a:lnTo>
                    <a:pt x="158" y="40"/>
                  </a:lnTo>
                  <a:lnTo>
                    <a:pt x="177" y="30"/>
                  </a:lnTo>
                  <a:lnTo>
                    <a:pt x="184" y="7"/>
                  </a:lnTo>
                  <a:lnTo>
                    <a:pt x="200" y="3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5408973" y="1716087"/>
              <a:ext cx="782076" cy="1146176"/>
            </a:xfrm>
            <a:custGeom>
              <a:avLst/>
              <a:gdLst/>
              <a:ahLst/>
              <a:cxnLst>
                <a:cxn ang="0">
                  <a:pos x="391" y="0"/>
                </a:cxn>
                <a:cxn ang="0">
                  <a:pos x="416" y="16"/>
                </a:cxn>
                <a:cxn ang="0">
                  <a:pos x="404" y="40"/>
                </a:cxn>
                <a:cxn ang="0">
                  <a:pos x="417" y="72"/>
                </a:cxn>
                <a:cxn ang="0">
                  <a:pos x="436" y="110"/>
                </a:cxn>
                <a:cxn ang="0">
                  <a:pos x="441" y="148"/>
                </a:cxn>
                <a:cxn ang="0">
                  <a:pos x="447" y="243"/>
                </a:cxn>
                <a:cxn ang="0">
                  <a:pos x="453" y="287"/>
                </a:cxn>
                <a:cxn ang="0">
                  <a:pos x="466" y="338"/>
                </a:cxn>
                <a:cxn ang="0">
                  <a:pos x="488" y="363"/>
                </a:cxn>
                <a:cxn ang="0">
                  <a:pos x="492" y="378"/>
                </a:cxn>
                <a:cxn ang="0">
                  <a:pos x="491" y="382"/>
                </a:cxn>
                <a:cxn ang="0">
                  <a:pos x="487" y="388"/>
                </a:cxn>
                <a:cxn ang="0">
                  <a:pos x="480" y="393"/>
                </a:cxn>
                <a:cxn ang="0">
                  <a:pos x="472" y="407"/>
                </a:cxn>
                <a:cxn ang="0">
                  <a:pos x="481" y="449"/>
                </a:cxn>
                <a:cxn ang="0">
                  <a:pos x="478" y="485"/>
                </a:cxn>
                <a:cxn ang="0">
                  <a:pos x="421" y="523"/>
                </a:cxn>
                <a:cxn ang="0">
                  <a:pos x="380" y="564"/>
                </a:cxn>
                <a:cxn ang="0">
                  <a:pos x="334" y="580"/>
                </a:cxn>
                <a:cxn ang="0">
                  <a:pos x="302" y="594"/>
                </a:cxn>
                <a:cxn ang="0">
                  <a:pos x="269" y="593"/>
                </a:cxn>
                <a:cxn ang="0">
                  <a:pos x="224" y="581"/>
                </a:cxn>
                <a:cxn ang="0">
                  <a:pos x="203" y="593"/>
                </a:cxn>
                <a:cxn ang="0">
                  <a:pos x="190" y="626"/>
                </a:cxn>
                <a:cxn ang="0">
                  <a:pos x="184" y="662"/>
                </a:cxn>
                <a:cxn ang="0">
                  <a:pos x="161" y="688"/>
                </a:cxn>
                <a:cxn ang="0">
                  <a:pos x="125" y="704"/>
                </a:cxn>
                <a:cxn ang="0">
                  <a:pos x="88" y="720"/>
                </a:cxn>
                <a:cxn ang="0">
                  <a:pos x="84" y="717"/>
                </a:cxn>
                <a:cxn ang="0">
                  <a:pos x="68" y="713"/>
                </a:cxn>
                <a:cxn ang="0">
                  <a:pos x="63" y="711"/>
                </a:cxn>
                <a:cxn ang="0">
                  <a:pos x="50" y="697"/>
                </a:cxn>
                <a:cxn ang="0">
                  <a:pos x="33" y="678"/>
                </a:cxn>
                <a:cxn ang="0">
                  <a:pos x="10" y="653"/>
                </a:cxn>
                <a:cxn ang="0">
                  <a:pos x="9" y="609"/>
                </a:cxn>
                <a:cxn ang="0">
                  <a:pos x="0" y="564"/>
                </a:cxn>
                <a:cxn ang="0">
                  <a:pos x="19" y="525"/>
                </a:cxn>
                <a:cxn ang="0">
                  <a:pos x="37" y="472"/>
                </a:cxn>
                <a:cxn ang="0">
                  <a:pos x="52" y="443"/>
                </a:cxn>
                <a:cxn ang="0">
                  <a:pos x="81" y="429"/>
                </a:cxn>
                <a:cxn ang="0">
                  <a:pos x="120" y="414"/>
                </a:cxn>
                <a:cxn ang="0">
                  <a:pos x="158" y="376"/>
                </a:cxn>
                <a:cxn ang="0">
                  <a:pos x="194" y="361"/>
                </a:cxn>
                <a:cxn ang="0">
                  <a:pos x="229" y="363"/>
                </a:cxn>
                <a:cxn ang="0">
                  <a:pos x="267" y="354"/>
                </a:cxn>
                <a:cxn ang="0">
                  <a:pos x="281" y="310"/>
                </a:cxn>
                <a:cxn ang="0">
                  <a:pos x="267" y="282"/>
                </a:cxn>
                <a:cxn ang="0">
                  <a:pos x="273" y="243"/>
                </a:cxn>
                <a:cxn ang="0">
                  <a:pos x="291" y="217"/>
                </a:cxn>
                <a:cxn ang="0">
                  <a:pos x="284" y="176"/>
                </a:cxn>
                <a:cxn ang="0">
                  <a:pos x="281" y="127"/>
                </a:cxn>
                <a:cxn ang="0">
                  <a:pos x="294" y="88"/>
                </a:cxn>
                <a:cxn ang="0">
                  <a:pos x="324" y="60"/>
                </a:cxn>
                <a:cxn ang="0">
                  <a:pos x="373" y="20"/>
                </a:cxn>
              </a:cxnLst>
              <a:rect l="0" t="0" r="r" b="b"/>
              <a:pathLst>
                <a:path w="492" h="720">
                  <a:moveTo>
                    <a:pt x="378" y="0"/>
                  </a:moveTo>
                  <a:lnTo>
                    <a:pt x="391" y="0"/>
                  </a:lnTo>
                  <a:lnTo>
                    <a:pt x="411" y="7"/>
                  </a:lnTo>
                  <a:lnTo>
                    <a:pt x="416" y="16"/>
                  </a:lnTo>
                  <a:lnTo>
                    <a:pt x="408" y="27"/>
                  </a:lnTo>
                  <a:lnTo>
                    <a:pt x="404" y="40"/>
                  </a:lnTo>
                  <a:lnTo>
                    <a:pt x="406" y="53"/>
                  </a:lnTo>
                  <a:lnTo>
                    <a:pt x="417" y="72"/>
                  </a:lnTo>
                  <a:lnTo>
                    <a:pt x="426" y="91"/>
                  </a:lnTo>
                  <a:lnTo>
                    <a:pt x="436" y="110"/>
                  </a:lnTo>
                  <a:lnTo>
                    <a:pt x="436" y="128"/>
                  </a:lnTo>
                  <a:lnTo>
                    <a:pt x="441" y="148"/>
                  </a:lnTo>
                  <a:lnTo>
                    <a:pt x="441" y="186"/>
                  </a:lnTo>
                  <a:lnTo>
                    <a:pt x="447" y="243"/>
                  </a:lnTo>
                  <a:lnTo>
                    <a:pt x="449" y="268"/>
                  </a:lnTo>
                  <a:lnTo>
                    <a:pt x="453" y="287"/>
                  </a:lnTo>
                  <a:lnTo>
                    <a:pt x="459" y="320"/>
                  </a:lnTo>
                  <a:lnTo>
                    <a:pt x="466" y="338"/>
                  </a:lnTo>
                  <a:lnTo>
                    <a:pt x="470" y="351"/>
                  </a:lnTo>
                  <a:lnTo>
                    <a:pt x="488" y="363"/>
                  </a:lnTo>
                  <a:lnTo>
                    <a:pt x="492" y="377"/>
                  </a:lnTo>
                  <a:lnTo>
                    <a:pt x="492" y="378"/>
                  </a:lnTo>
                  <a:lnTo>
                    <a:pt x="491" y="379"/>
                  </a:lnTo>
                  <a:lnTo>
                    <a:pt x="491" y="382"/>
                  </a:lnTo>
                  <a:lnTo>
                    <a:pt x="489" y="384"/>
                  </a:lnTo>
                  <a:lnTo>
                    <a:pt x="487" y="388"/>
                  </a:lnTo>
                  <a:lnTo>
                    <a:pt x="485" y="389"/>
                  </a:lnTo>
                  <a:lnTo>
                    <a:pt x="480" y="393"/>
                  </a:lnTo>
                  <a:lnTo>
                    <a:pt x="477" y="398"/>
                  </a:lnTo>
                  <a:lnTo>
                    <a:pt x="472" y="407"/>
                  </a:lnTo>
                  <a:lnTo>
                    <a:pt x="474" y="430"/>
                  </a:lnTo>
                  <a:lnTo>
                    <a:pt x="481" y="449"/>
                  </a:lnTo>
                  <a:lnTo>
                    <a:pt x="485" y="465"/>
                  </a:lnTo>
                  <a:lnTo>
                    <a:pt x="478" y="485"/>
                  </a:lnTo>
                  <a:lnTo>
                    <a:pt x="449" y="501"/>
                  </a:lnTo>
                  <a:lnTo>
                    <a:pt x="421" y="523"/>
                  </a:lnTo>
                  <a:lnTo>
                    <a:pt x="401" y="541"/>
                  </a:lnTo>
                  <a:lnTo>
                    <a:pt x="380" y="564"/>
                  </a:lnTo>
                  <a:lnTo>
                    <a:pt x="357" y="577"/>
                  </a:lnTo>
                  <a:lnTo>
                    <a:pt x="334" y="580"/>
                  </a:lnTo>
                  <a:lnTo>
                    <a:pt x="318" y="589"/>
                  </a:lnTo>
                  <a:lnTo>
                    <a:pt x="302" y="594"/>
                  </a:lnTo>
                  <a:lnTo>
                    <a:pt x="282" y="594"/>
                  </a:lnTo>
                  <a:lnTo>
                    <a:pt x="269" y="593"/>
                  </a:lnTo>
                  <a:lnTo>
                    <a:pt x="249" y="586"/>
                  </a:lnTo>
                  <a:lnTo>
                    <a:pt x="224" y="581"/>
                  </a:lnTo>
                  <a:lnTo>
                    <a:pt x="211" y="583"/>
                  </a:lnTo>
                  <a:lnTo>
                    <a:pt x="203" y="593"/>
                  </a:lnTo>
                  <a:lnTo>
                    <a:pt x="191" y="606"/>
                  </a:lnTo>
                  <a:lnTo>
                    <a:pt x="190" y="626"/>
                  </a:lnTo>
                  <a:lnTo>
                    <a:pt x="190" y="642"/>
                  </a:lnTo>
                  <a:lnTo>
                    <a:pt x="184" y="662"/>
                  </a:lnTo>
                  <a:lnTo>
                    <a:pt x="174" y="675"/>
                  </a:lnTo>
                  <a:lnTo>
                    <a:pt x="161" y="688"/>
                  </a:lnTo>
                  <a:lnTo>
                    <a:pt x="143" y="694"/>
                  </a:lnTo>
                  <a:lnTo>
                    <a:pt x="125" y="704"/>
                  </a:lnTo>
                  <a:lnTo>
                    <a:pt x="107" y="714"/>
                  </a:lnTo>
                  <a:lnTo>
                    <a:pt x="88" y="720"/>
                  </a:lnTo>
                  <a:lnTo>
                    <a:pt x="86" y="719"/>
                  </a:lnTo>
                  <a:lnTo>
                    <a:pt x="84" y="717"/>
                  </a:lnTo>
                  <a:lnTo>
                    <a:pt x="81" y="716"/>
                  </a:lnTo>
                  <a:lnTo>
                    <a:pt x="68" y="713"/>
                  </a:lnTo>
                  <a:lnTo>
                    <a:pt x="65" y="713"/>
                  </a:lnTo>
                  <a:lnTo>
                    <a:pt x="63" y="711"/>
                  </a:lnTo>
                  <a:lnTo>
                    <a:pt x="62" y="711"/>
                  </a:lnTo>
                  <a:lnTo>
                    <a:pt x="50" y="697"/>
                  </a:lnTo>
                  <a:lnTo>
                    <a:pt x="43" y="685"/>
                  </a:lnTo>
                  <a:lnTo>
                    <a:pt x="33" y="678"/>
                  </a:lnTo>
                  <a:lnTo>
                    <a:pt x="13" y="678"/>
                  </a:lnTo>
                  <a:lnTo>
                    <a:pt x="10" y="653"/>
                  </a:lnTo>
                  <a:lnTo>
                    <a:pt x="9" y="632"/>
                  </a:lnTo>
                  <a:lnTo>
                    <a:pt x="9" y="609"/>
                  </a:lnTo>
                  <a:lnTo>
                    <a:pt x="4" y="590"/>
                  </a:lnTo>
                  <a:lnTo>
                    <a:pt x="0" y="564"/>
                  </a:lnTo>
                  <a:lnTo>
                    <a:pt x="9" y="543"/>
                  </a:lnTo>
                  <a:lnTo>
                    <a:pt x="19" y="525"/>
                  </a:lnTo>
                  <a:lnTo>
                    <a:pt x="30" y="498"/>
                  </a:lnTo>
                  <a:lnTo>
                    <a:pt x="37" y="472"/>
                  </a:lnTo>
                  <a:lnTo>
                    <a:pt x="42" y="453"/>
                  </a:lnTo>
                  <a:lnTo>
                    <a:pt x="52" y="443"/>
                  </a:lnTo>
                  <a:lnTo>
                    <a:pt x="65" y="433"/>
                  </a:lnTo>
                  <a:lnTo>
                    <a:pt x="81" y="429"/>
                  </a:lnTo>
                  <a:lnTo>
                    <a:pt x="98" y="422"/>
                  </a:lnTo>
                  <a:lnTo>
                    <a:pt x="120" y="414"/>
                  </a:lnTo>
                  <a:lnTo>
                    <a:pt x="141" y="394"/>
                  </a:lnTo>
                  <a:lnTo>
                    <a:pt x="158" y="376"/>
                  </a:lnTo>
                  <a:lnTo>
                    <a:pt x="173" y="364"/>
                  </a:lnTo>
                  <a:lnTo>
                    <a:pt x="194" y="361"/>
                  </a:lnTo>
                  <a:lnTo>
                    <a:pt x="211" y="360"/>
                  </a:lnTo>
                  <a:lnTo>
                    <a:pt x="229" y="363"/>
                  </a:lnTo>
                  <a:lnTo>
                    <a:pt x="247" y="363"/>
                  </a:lnTo>
                  <a:lnTo>
                    <a:pt x="267" y="354"/>
                  </a:lnTo>
                  <a:lnTo>
                    <a:pt x="279" y="333"/>
                  </a:lnTo>
                  <a:lnTo>
                    <a:pt x="281" y="310"/>
                  </a:lnTo>
                  <a:lnTo>
                    <a:pt x="276" y="297"/>
                  </a:lnTo>
                  <a:lnTo>
                    <a:pt x="267" y="282"/>
                  </a:lnTo>
                  <a:lnTo>
                    <a:pt x="270" y="260"/>
                  </a:lnTo>
                  <a:lnTo>
                    <a:pt x="273" y="243"/>
                  </a:lnTo>
                  <a:lnTo>
                    <a:pt x="281" y="230"/>
                  </a:lnTo>
                  <a:lnTo>
                    <a:pt x="291" y="217"/>
                  </a:lnTo>
                  <a:lnTo>
                    <a:pt x="285" y="200"/>
                  </a:lnTo>
                  <a:lnTo>
                    <a:pt x="284" y="176"/>
                  </a:lnTo>
                  <a:lnTo>
                    <a:pt x="281" y="146"/>
                  </a:lnTo>
                  <a:lnTo>
                    <a:pt x="281" y="127"/>
                  </a:lnTo>
                  <a:lnTo>
                    <a:pt x="284" y="105"/>
                  </a:lnTo>
                  <a:lnTo>
                    <a:pt x="294" y="88"/>
                  </a:lnTo>
                  <a:lnTo>
                    <a:pt x="307" y="65"/>
                  </a:lnTo>
                  <a:lnTo>
                    <a:pt x="324" y="60"/>
                  </a:lnTo>
                  <a:lnTo>
                    <a:pt x="358" y="40"/>
                  </a:lnTo>
                  <a:lnTo>
                    <a:pt x="373" y="2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6084747" y="1722437"/>
              <a:ext cx="558084" cy="692150"/>
            </a:xfrm>
            <a:custGeom>
              <a:avLst/>
              <a:gdLst/>
              <a:ahLst/>
              <a:cxnLst>
                <a:cxn ang="0">
                  <a:pos x="45" y="2"/>
                </a:cxn>
                <a:cxn ang="0">
                  <a:pos x="148" y="15"/>
                </a:cxn>
                <a:cxn ang="0">
                  <a:pos x="197" y="44"/>
                </a:cxn>
                <a:cxn ang="0">
                  <a:pos x="223" y="62"/>
                </a:cxn>
                <a:cxn ang="0">
                  <a:pos x="232" y="67"/>
                </a:cxn>
                <a:cxn ang="0">
                  <a:pos x="242" y="72"/>
                </a:cxn>
                <a:cxn ang="0">
                  <a:pos x="251" y="75"/>
                </a:cxn>
                <a:cxn ang="0">
                  <a:pos x="261" y="81"/>
                </a:cxn>
                <a:cxn ang="0">
                  <a:pos x="272" y="96"/>
                </a:cxn>
                <a:cxn ang="0">
                  <a:pos x="351" y="162"/>
                </a:cxn>
                <a:cxn ang="0">
                  <a:pos x="315" y="202"/>
                </a:cxn>
                <a:cxn ang="0">
                  <a:pos x="284" y="257"/>
                </a:cxn>
                <a:cxn ang="0">
                  <a:pos x="243" y="313"/>
                </a:cxn>
                <a:cxn ang="0">
                  <a:pos x="230" y="359"/>
                </a:cxn>
                <a:cxn ang="0">
                  <a:pos x="236" y="392"/>
                </a:cxn>
                <a:cxn ang="0">
                  <a:pos x="230" y="418"/>
                </a:cxn>
                <a:cxn ang="0">
                  <a:pos x="201" y="437"/>
                </a:cxn>
                <a:cxn ang="0">
                  <a:pos x="168" y="407"/>
                </a:cxn>
                <a:cxn ang="0">
                  <a:pos x="135" y="402"/>
                </a:cxn>
                <a:cxn ang="0">
                  <a:pos x="91" y="405"/>
                </a:cxn>
                <a:cxn ang="0">
                  <a:pos x="72" y="396"/>
                </a:cxn>
                <a:cxn ang="0">
                  <a:pos x="75" y="387"/>
                </a:cxn>
                <a:cxn ang="0">
                  <a:pos x="78" y="381"/>
                </a:cxn>
                <a:cxn ang="0">
                  <a:pos x="82" y="355"/>
                </a:cxn>
                <a:cxn ang="0">
                  <a:pos x="59" y="336"/>
                </a:cxn>
                <a:cxn ang="0">
                  <a:pos x="47" y="309"/>
                </a:cxn>
                <a:cxn ang="0">
                  <a:pos x="44" y="295"/>
                </a:cxn>
                <a:cxn ang="0">
                  <a:pos x="40" y="270"/>
                </a:cxn>
                <a:cxn ang="0">
                  <a:pos x="36" y="214"/>
                </a:cxn>
                <a:cxn ang="0">
                  <a:pos x="32" y="168"/>
                </a:cxn>
                <a:cxn ang="0">
                  <a:pos x="30" y="122"/>
                </a:cxn>
                <a:cxn ang="0">
                  <a:pos x="22" y="89"/>
                </a:cxn>
                <a:cxn ang="0">
                  <a:pos x="10" y="66"/>
                </a:cxn>
                <a:cxn ang="0">
                  <a:pos x="3" y="47"/>
                </a:cxn>
                <a:cxn ang="0">
                  <a:pos x="6" y="15"/>
                </a:cxn>
              </a:cxnLst>
              <a:rect l="0" t="0" r="r" b="b"/>
              <a:pathLst>
                <a:path w="351" h="437">
                  <a:moveTo>
                    <a:pt x="12" y="0"/>
                  </a:moveTo>
                  <a:lnTo>
                    <a:pt x="45" y="2"/>
                  </a:lnTo>
                  <a:lnTo>
                    <a:pt x="124" y="2"/>
                  </a:lnTo>
                  <a:lnTo>
                    <a:pt x="148" y="15"/>
                  </a:lnTo>
                  <a:lnTo>
                    <a:pt x="173" y="28"/>
                  </a:lnTo>
                  <a:lnTo>
                    <a:pt x="197" y="44"/>
                  </a:lnTo>
                  <a:lnTo>
                    <a:pt x="220" y="61"/>
                  </a:lnTo>
                  <a:lnTo>
                    <a:pt x="223" y="62"/>
                  </a:lnTo>
                  <a:lnTo>
                    <a:pt x="227" y="65"/>
                  </a:lnTo>
                  <a:lnTo>
                    <a:pt x="232" y="67"/>
                  </a:lnTo>
                  <a:lnTo>
                    <a:pt x="238" y="71"/>
                  </a:lnTo>
                  <a:lnTo>
                    <a:pt x="242" y="72"/>
                  </a:lnTo>
                  <a:lnTo>
                    <a:pt x="246" y="73"/>
                  </a:lnTo>
                  <a:lnTo>
                    <a:pt x="251" y="75"/>
                  </a:lnTo>
                  <a:lnTo>
                    <a:pt x="257" y="78"/>
                  </a:lnTo>
                  <a:lnTo>
                    <a:pt x="261" y="81"/>
                  </a:lnTo>
                  <a:lnTo>
                    <a:pt x="262" y="82"/>
                  </a:lnTo>
                  <a:lnTo>
                    <a:pt x="272" y="96"/>
                  </a:lnTo>
                  <a:lnTo>
                    <a:pt x="308" y="125"/>
                  </a:lnTo>
                  <a:lnTo>
                    <a:pt x="351" y="162"/>
                  </a:lnTo>
                  <a:lnTo>
                    <a:pt x="328" y="177"/>
                  </a:lnTo>
                  <a:lnTo>
                    <a:pt x="315" y="202"/>
                  </a:lnTo>
                  <a:lnTo>
                    <a:pt x="301" y="228"/>
                  </a:lnTo>
                  <a:lnTo>
                    <a:pt x="284" y="257"/>
                  </a:lnTo>
                  <a:lnTo>
                    <a:pt x="261" y="285"/>
                  </a:lnTo>
                  <a:lnTo>
                    <a:pt x="243" y="313"/>
                  </a:lnTo>
                  <a:lnTo>
                    <a:pt x="240" y="338"/>
                  </a:lnTo>
                  <a:lnTo>
                    <a:pt x="230" y="359"/>
                  </a:lnTo>
                  <a:lnTo>
                    <a:pt x="230" y="381"/>
                  </a:lnTo>
                  <a:lnTo>
                    <a:pt x="236" y="392"/>
                  </a:lnTo>
                  <a:lnTo>
                    <a:pt x="240" y="407"/>
                  </a:lnTo>
                  <a:lnTo>
                    <a:pt x="230" y="418"/>
                  </a:lnTo>
                  <a:lnTo>
                    <a:pt x="214" y="435"/>
                  </a:lnTo>
                  <a:lnTo>
                    <a:pt x="201" y="437"/>
                  </a:lnTo>
                  <a:lnTo>
                    <a:pt x="186" y="418"/>
                  </a:lnTo>
                  <a:lnTo>
                    <a:pt x="168" y="407"/>
                  </a:lnTo>
                  <a:lnTo>
                    <a:pt x="153" y="402"/>
                  </a:lnTo>
                  <a:lnTo>
                    <a:pt x="135" y="402"/>
                  </a:lnTo>
                  <a:lnTo>
                    <a:pt x="114" y="404"/>
                  </a:lnTo>
                  <a:lnTo>
                    <a:pt x="91" y="405"/>
                  </a:lnTo>
                  <a:lnTo>
                    <a:pt x="72" y="404"/>
                  </a:lnTo>
                  <a:lnTo>
                    <a:pt x="72" y="396"/>
                  </a:lnTo>
                  <a:lnTo>
                    <a:pt x="74" y="390"/>
                  </a:lnTo>
                  <a:lnTo>
                    <a:pt x="75" y="387"/>
                  </a:lnTo>
                  <a:lnTo>
                    <a:pt x="77" y="384"/>
                  </a:lnTo>
                  <a:lnTo>
                    <a:pt x="78" y="381"/>
                  </a:lnTo>
                  <a:lnTo>
                    <a:pt x="78" y="375"/>
                  </a:lnTo>
                  <a:lnTo>
                    <a:pt x="82" y="355"/>
                  </a:lnTo>
                  <a:lnTo>
                    <a:pt x="75" y="344"/>
                  </a:lnTo>
                  <a:lnTo>
                    <a:pt x="59" y="336"/>
                  </a:lnTo>
                  <a:lnTo>
                    <a:pt x="49" y="316"/>
                  </a:lnTo>
                  <a:lnTo>
                    <a:pt x="47" y="309"/>
                  </a:lnTo>
                  <a:lnTo>
                    <a:pt x="45" y="302"/>
                  </a:lnTo>
                  <a:lnTo>
                    <a:pt x="44" y="295"/>
                  </a:lnTo>
                  <a:lnTo>
                    <a:pt x="43" y="292"/>
                  </a:lnTo>
                  <a:lnTo>
                    <a:pt x="40" y="270"/>
                  </a:lnTo>
                  <a:lnTo>
                    <a:pt x="39" y="241"/>
                  </a:lnTo>
                  <a:lnTo>
                    <a:pt x="36" y="214"/>
                  </a:lnTo>
                  <a:lnTo>
                    <a:pt x="33" y="185"/>
                  </a:lnTo>
                  <a:lnTo>
                    <a:pt x="32" y="168"/>
                  </a:lnTo>
                  <a:lnTo>
                    <a:pt x="32" y="141"/>
                  </a:lnTo>
                  <a:lnTo>
                    <a:pt x="30" y="122"/>
                  </a:lnTo>
                  <a:lnTo>
                    <a:pt x="22" y="106"/>
                  </a:lnTo>
                  <a:lnTo>
                    <a:pt x="22" y="89"/>
                  </a:lnTo>
                  <a:lnTo>
                    <a:pt x="17" y="80"/>
                  </a:lnTo>
                  <a:lnTo>
                    <a:pt x="10" y="66"/>
                  </a:lnTo>
                  <a:lnTo>
                    <a:pt x="4" y="54"/>
                  </a:lnTo>
                  <a:lnTo>
                    <a:pt x="3" y="47"/>
                  </a:lnTo>
                  <a:lnTo>
                    <a:pt x="0" y="28"/>
                  </a:lnTo>
                  <a:lnTo>
                    <a:pt x="6" y="1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6506158" y="2008187"/>
              <a:ext cx="466966" cy="273050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102" y="0"/>
                </a:cxn>
                <a:cxn ang="0">
                  <a:pos x="123" y="9"/>
                </a:cxn>
                <a:cxn ang="0">
                  <a:pos x="142" y="18"/>
                </a:cxn>
                <a:cxn ang="0">
                  <a:pos x="169" y="20"/>
                </a:cxn>
                <a:cxn ang="0">
                  <a:pos x="227" y="20"/>
                </a:cxn>
                <a:cxn ang="0">
                  <a:pos x="250" y="23"/>
                </a:cxn>
                <a:cxn ang="0">
                  <a:pos x="269" y="33"/>
                </a:cxn>
                <a:cxn ang="0">
                  <a:pos x="280" y="48"/>
                </a:cxn>
                <a:cxn ang="0">
                  <a:pos x="280" y="59"/>
                </a:cxn>
                <a:cxn ang="0">
                  <a:pos x="290" y="84"/>
                </a:cxn>
                <a:cxn ang="0">
                  <a:pos x="290" y="103"/>
                </a:cxn>
                <a:cxn ang="0">
                  <a:pos x="293" y="129"/>
                </a:cxn>
                <a:cxn ang="0">
                  <a:pos x="289" y="139"/>
                </a:cxn>
                <a:cxn ang="0">
                  <a:pos x="227" y="139"/>
                </a:cxn>
                <a:cxn ang="0">
                  <a:pos x="206" y="131"/>
                </a:cxn>
                <a:cxn ang="0">
                  <a:pos x="191" y="127"/>
                </a:cxn>
                <a:cxn ang="0">
                  <a:pos x="181" y="131"/>
                </a:cxn>
                <a:cxn ang="0">
                  <a:pos x="169" y="143"/>
                </a:cxn>
                <a:cxn ang="0">
                  <a:pos x="168" y="156"/>
                </a:cxn>
                <a:cxn ang="0">
                  <a:pos x="164" y="170"/>
                </a:cxn>
                <a:cxn ang="0">
                  <a:pos x="148" y="170"/>
                </a:cxn>
                <a:cxn ang="0">
                  <a:pos x="139" y="159"/>
                </a:cxn>
                <a:cxn ang="0">
                  <a:pos x="118" y="160"/>
                </a:cxn>
                <a:cxn ang="0">
                  <a:pos x="109" y="160"/>
                </a:cxn>
                <a:cxn ang="0">
                  <a:pos x="105" y="149"/>
                </a:cxn>
                <a:cxn ang="0">
                  <a:pos x="118" y="126"/>
                </a:cxn>
                <a:cxn ang="0">
                  <a:pos x="118" y="110"/>
                </a:cxn>
                <a:cxn ang="0">
                  <a:pos x="93" y="104"/>
                </a:cxn>
                <a:cxn ang="0">
                  <a:pos x="70" y="108"/>
                </a:cxn>
                <a:cxn ang="0">
                  <a:pos x="57" y="121"/>
                </a:cxn>
                <a:cxn ang="0">
                  <a:pos x="33" y="134"/>
                </a:cxn>
                <a:cxn ang="0">
                  <a:pos x="32" y="134"/>
                </a:cxn>
                <a:cxn ang="0">
                  <a:pos x="31" y="135"/>
                </a:cxn>
                <a:cxn ang="0">
                  <a:pos x="29" y="135"/>
                </a:cxn>
                <a:cxn ang="0">
                  <a:pos x="26" y="136"/>
                </a:cxn>
                <a:cxn ang="0">
                  <a:pos x="22" y="136"/>
                </a:cxn>
                <a:cxn ang="0">
                  <a:pos x="19" y="137"/>
                </a:cxn>
                <a:cxn ang="0">
                  <a:pos x="3" y="137"/>
                </a:cxn>
                <a:cxn ang="0">
                  <a:pos x="0" y="136"/>
                </a:cxn>
                <a:cxn ang="0">
                  <a:pos x="0" y="134"/>
                </a:cxn>
                <a:cxn ang="0">
                  <a:pos x="2" y="129"/>
                </a:cxn>
                <a:cxn ang="0">
                  <a:pos x="6" y="124"/>
                </a:cxn>
                <a:cxn ang="0">
                  <a:pos x="10" y="117"/>
                </a:cxn>
                <a:cxn ang="0">
                  <a:pos x="15" y="112"/>
                </a:cxn>
                <a:cxn ang="0">
                  <a:pos x="16" y="110"/>
                </a:cxn>
                <a:cxn ang="0">
                  <a:pos x="27" y="90"/>
                </a:cxn>
                <a:cxn ang="0">
                  <a:pos x="52" y="51"/>
                </a:cxn>
                <a:cxn ang="0">
                  <a:pos x="86" y="0"/>
                </a:cxn>
              </a:cxnLst>
              <a:rect l="0" t="0" r="r" b="b"/>
              <a:pathLst>
                <a:path w="293" h="170">
                  <a:moveTo>
                    <a:pt x="86" y="0"/>
                  </a:moveTo>
                  <a:lnTo>
                    <a:pt x="102" y="0"/>
                  </a:lnTo>
                  <a:lnTo>
                    <a:pt x="123" y="9"/>
                  </a:lnTo>
                  <a:lnTo>
                    <a:pt x="142" y="18"/>
                  </a:lnTo>
                  <a:lnTo>
                    <a:pt x="169" y="20"/>
                  </a:lnTo>
                  <a:lnTo>
                    <a:pt x="227" y="20"/>
                  </a:lnTo>
                  <a:lnTo>
                    <a:pt x="250" y="23"/>
                  </a:lnTo>
                  <a:lnTo>
                    <a:pt x="269" y="33"/>
                  </a:lnTo>
                  <a:lnTo>
                    <a:pt x="280" y="48"/>
                  </a:lnTo>
                  <a:lnTo>
                    <a:pt x="280" y="59"/>
                  </a:lnTo>
                  <a:lnTo>
                    <a:pt x="290" y="84"/>
                  </a:lnTo>
                  <a:lnTo>
                    <a:pt x="290" y="103"/>
                  </a:lnTo>
                  <a:lnTo>
                    <a:pt x="293" y="129"/>
                  </a:lnTo>
                  <a:lnTo>
                    <a:pt x="289" y="139"/>
                  </a:lnTo>
                  <a:lnTo>
                    <a:pt x="227" y="139"/>
                  </a:lnTo>
                  <a:lnTo>
                    <a:pt x="206" y="131"/>
                  </a:lnTo>
                  <a:lnTo>
                    <a:pt x="191" y="127"/>
                  </a:lnTo>
                  <a:lnTo>
                    <a:pt x="181" y="131"/>
                  </a:lnTo>
                  <a:lnTo>
                    <a:pt x="169" y="143"/>
                  </a:lnTo>
                  <a:lnTo>
                    <a:pt x="168" y="156"/>
                  </a:lnTo>
                  <a:lnTo>
                    <a:pt x="164" y="170"/>
                  </a:lnTo>
                  <a:lnTo>
                    <a:pt x="148" y="170"/>
                  </a:lnTo>
                  <a:lnTo>
                    <a:pt x="139" y="159"/>
                  </a:lnTo>
                  <a:lnTo>
                    <a:pt x="118" y="160"/>
                  </a:lnTo>
                  <a:lnTo>
                    <a:pt x="109" y="160"/>
                  </a:lnTo>
                  <a:lnTo>
                    <a:pt x="105" y="149"/>
                  </a:lnTo>
                  <a:lnTo>
                    <a:pt x="118" y="126"/>
                  </a:lnTo>
                  <a:lnTo>
                    <a:pt x="118" y="110"/>
                  </a:lnTo>
                  <a:lnTo>
                    <a:pt x="93" y="104"/>
                  </a:lnTo>
                  <a:lnTo>
                    <a:pt x="70" y="108"/>
                  </a:lnTo>
                  <a:lnTo>
                    <a:pt x="57" y="121"/>
                  </a:lnTo>
                  <a:lnTo>
                    <a:pt x="33" y="134"/>
                  </a:lnTo>
                  <a:lnTo>
                    <a:pt x="32" y="134"/>
                  </a:lnTo>
                  <a:lnTo>
                    <a:pt x="31" y="135"/>
                  </a:lnTo>
                  <a:lnTo>
                    <a:pt x="29" y="135"/>
                  </a:lnTo>
                  <a:lnTo>
                    <a:pt x="26" y="136"/>
                  </a:lnTo>
                  <a:lnTo>
                    <a:pt x="22" y="136"/>
                  </a:lnTo>
                  <a:lnTo>
                    <a:pt x="19" y="137"/>
                  </a:lnTo>
                  <a:lnTo>
                    <a:pt x="3" y="137"/>
                  </a:lnTo>
                  <a:lnTo>
                    <a:pt x="0" y="136"/>
                  </a:lnTo>
                  <a:lnTo>
                    <a:pt x="0" y="134"/>
                  </a:lnTo>
                  <a:lnTo>
                    <a:pt x="2" y="129"/>
                  </a:lnTo>
                  <a:lnTo>
                    <a:pt x="6" y="124"/>
                  </a:lnTo>
                  <a:lnTo>
                    <a:pt x="10" y="117"/>
                  </a:lnTo>
                  <a:lnTo>
                    <a:pt x="15" y="112"/>
                  </a:lnTo>
                  <a:lnTo>
                    <a:pt x="16" y="110"/>
                  </a:lnTo>
                  <a:lnTo>
                    <a:pt x="27" y="90"/>
                  </a:lnTo>
                  <a:lnTo>
                    <a:pt x="52" y="5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B4CC95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6479581" y="2195513"/>
              <a:ext cx="531508" cy="279400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118" y="0"/>
                </a:cxn>
                <a:cxn ang="0">
                  <a:pos x="106" y="17"/>
                </a:cxn>
                <a:cxn ang="0">
                  <a:pos x="98" y="41"/>
                </a:cxn>
                <a:cxn ang="0">
                  <a:pos x="110" y="57"/>
                </a:cxn>
                <a:cxn ang="0">
                  <a:pos x="121" y="67"/>
                </a:cxn>
                <a:cxn ang="0">
                  <a:pos x="133" y="61"/>
                </a:cxn>
                <a:cxn ang="0">
                  <a:pos x="149" y="60"/>
                </a:cxn>
                <a:cxn ang="0">
                  <a:pos x="164" y="71"/>
                </a:cxn>
                <a:cxn ang="0">
                  <a:pos x="184" y="67"/>
                </a:cxn>
                <a:cxn ang="0">
                  <a:pos x="197" y="50"/>
                </a:cxn>
                <a:cxn ang="0">
                  <a:pos x="206" y="33"/>
                </a:cxn>
                <a:cxn ang="0">
                  <a:pos x="225" y="33"/>
                </a:cxn>
                <a:cxn ang="0">
                  <a:pos x="248" y="34"/>
                </a:cxn>
                <a:cxn ang="0">
                  <a:pos x="275" y="34"/>
                </a:cxn>
                <a:cxn ang="0">
                  <a:pos x="314" y="41"/>
                </a:cxn>
                <a:cxn ang="0">
                  <a:pos x="323" y="48"/>
                </a:cxn>
                <a:cxn ang="0">
                  <a:pos x="324" y="50"/>
                </a:cxn>
                <a:cxn ang="0">
                  <a:pos x="327" y="56"/>
                </a:cxn>
                <a:cxn ang="0">
                  <a:pos x="329" y="62"/>
                </a:cxn>
                <a:cxn ang="0">
                  <a:pos x="335" y="68"/>
                </a:cxn>
                <a:cxn ang="0">
                  <a:pos x="336" y="74"/>
                </a:cxn>
                <a:cxn ang="0">
                  <a:pos x="336" y="104"/>
                </a:cxn>
                <a:cxn ang="0">
                  <a:pos x="308" y="104"/>
                </a:cxn>
                <a:cxn ang="0">
                  <a:pos x="294" y="107"/>
                </a:cxn>
                <a:cxn ang="0">
                  <a:pos x="280" y="117"/>
                </a:cxn>
                <a:cxn ang="0">
                  <a:pos x="261" y="136"/>
                </a:cxn>
                <a:cxn ang="0">
                  <a:pos x="234" y="142"/>
                </a:cxn>
                <a:cxn ang="0">
                  <a:pos x="202" y="147"/>
                </a:cxn>
                <a:cxn ang="0">
                  <a:pos x="187" y="147"/>
                </a:cxn>
                <a:cxn ang="0">
                  <a:pos x="166" y="162"/>
                </a:cxn>
                <a:cxn ang="0">
                  <a:pos x="154" y="177"/>
                </a:cxn>
                <a:cxn ang="0">
                  <a:pos x="140" y="174"/>
                </a:cxn>
                <a:cxn ang="0">
                  <a:pos x="134" y="167"/>
                </a:cxn>
                <a:cxn ang="0">
                  <a:pos x="134" y="155"/>
                </a:cxn>
                <a:cxn ang="0">
                  <a:pos x="143" y="127"/>
                </a:cxn>
                <a:cxn ang="0">
                  <a:pos x="149" y="119"/>
                </a:cxn>
                <a:cxn ang="0">
                  <a:pos x="146" y="103"/>
                </a:cxn>
                <a:cxn ang="0">
                  <a:pos x="120" y="97"/>
                </a:cxn>
                <a:cxn ang="0">
                  <a:pos x="110" y="99"/>
                </a:cxn>
                <a:cxn ang="0">
                  <a:pos x="83" y="116"/>
                </a:cxn>
                <a:cxn ang="0">
                  <a:pos x="61" y="130"/>
                </a:cxn>
                <a:cxn ang="0">
                  <a:pos x="35" y="136"/>
                </a:cxn>
                <a:cxn ang="0">
                  <a:pos x="15" y="133"/>
                </a:cxn>
                <a:cxn ang="0">
                  <a:pos x="5" y="129"/>
                </a:cxn>
                <a:cxn ang="0">
                  <a:pos x="9" y="114"/>
                </a:cxn>
                <a:cxn ang="0">
                  <a:pos x="12" y="94"/>
                </a:cxn>
                <a:cxn ang="0">
                  <a:pos x="4" y="81"/>
                </a:cxn>
                <a:cxn ang="0">
                  <a:pos x="0" y="66"/>
                </a:cxn>
                <a:cxn ang="0">
                  <a:pos x="9" y="44"/>
                </a:cxn>
                <a:cxn ang="0">
                  <a:pos x="28" y="33"/>
                </a:cxn>
                <a:cxn ang="0">
                  <a:pos x="51" y="31"/>
                </a:cxn>
                <a:cxn ang="0">
                  <a:pos x="61" y="30"/>
                </a:cxn>
                <a:cxn ang="0">
                  <a:pos x="77" y="23"/>
                </a:cxn>
                <a:cxn ang="0">
                  <a:pos x="84" y="10"/>
                </a:cxn>
                <a:cxn ang="0">
                  <a:pos x="103" y="0"/>
                </a:cxn>
              </a:cxnLst>
              <a:rect l="0" t="0" r="r" b="b"/>
              <a:pathLst>
                <a:path w="336" h="177">
                  <a:moveTo>
                    <a:pt x="103" y="0"/>
                  </a:moveTo>
                  <a:lnTo>
                    <a:pt x="118" y="0"/>
                  </a:lnTo>
                  <a:lnTo>
                    <a:pt x="106" y="17"/>
                  </a:lnTo>
                  <a:lnTo>
                    <a:pt x="98" y="41"/>
                  </a:lnTo>
                  <a:lnTo>
                    <a:pt x="110" y="57"/>
                  </a:lnTo>
                  <a:lnTo>
                    <a:pt x="121" y="67"/>
                  </a:lnTo>
                  <a:lnTo>
                    <a:pt x="133" y="61"/>
                  </a:lnTo>
                  <a:lnTo>
                    <a:pt x="149" y="60"/>
                  </a:lnTo>
                  <a:lnTo>
                    <a:pt x="164" y="71"/>
                  </a:lnTo>
                  <a:lnTo>
                    <a:pt x="184" y="67"/>
                  </a:lnTo>
                  <a:lnTo>
                    <a:pt x="197" y="50"/>
                  </a:lnTo>
                  <a:lnTo>
                    <a:pt x="206" y="33"/>
                  </a:lnTo>
                  <a:lnTo>
                    <a:pt x="225" y="33"/>
                  </a:lnTo>
                  <a:lnTo>
                    <a:pt x="248" y="34"/>
                  </a:lnTo>
                  <a:lnTo>
                    <a:pt x="275" y="34"/>
                  </a:lnTo>
                  <a:lnTo>
                    <a:pt x="314" y="41"/>
                  </a:lnTo>
                  <a:lnTo>
                    <a:pt x="323" y="48"/>
                  </a:lnTo>
                  <a:lnTo>
                    <a:pt x="324" y="50"/>
                  </a:lnTo>
                  <a:lnTo>
                    <a:pt x="327" y="56"/>
                  </a:lnTo>
                  <a:lnTo>
                    <a:pt x="329" y="62"/>
                  </a:lnTo>
                  <a:lnTo>
                    <a:pt x="335" y="68"/>
                  </a:lnTo>
                  <a:lnTo>
                    <a:pt x="336" y="74"/>
                  </a:lnTo>
                  <a:lnTo>
                    <a:pt x="336" y="104"/>
                  </a:lnTo>
                  <a:lnTo>
                    <a:pt x="308" y="104"/>
                  </a:lnTo>
                  <a:lnTo>
                    <a:pt x="294" y="107"/>
                  </a:lnTo>
                  <a:lnTo>
                    <a:pt x="280" y="117"/>
                  </a:lnTo>
                  <a:lnTo>
                    <a:pt x="261" y="136"/>
                  </a:lnTo>
                  <a:lnTo>
                    <a:pt x="234" y="142"/>
                  </a:lnTo>
                  <a:lnTo>
                    <a:pt x="202" y="147"/>
                  </a:lnTo>
                  <a:lnTo>
                    <a:pt x="187" y="147"/>
                  </a:lnTo>
                  <a:lnTo>
                    <a:pt x="166" y="162"/>
                  </a:lnTo>
                  <a:lnTo>
                    <a:pt x="154" y="177"/>
                  </a:lnTo>
                  <a:lnTo>
                    <a:pt x="140" y="174"/>
                  </a:lnTo>
                  <a:lnTo>
                    <a:pt x="134" y="167"/>
                  </a:lnTo>
                  <a:lnTo>
                    <a:pt x="134" y="155"/>
                  </a:lnTo>
                  <a:lnTo>
                    <a:pt x="143" y="127"/>
                  </a:lnTo>
                  <a:lnTo>
                    <a:pt x="149" y="119"/>
                  </a:lnTo>
                  <a:lnTo>
                    <a:pt x="146" y="103"/>
                  </a:lnTo>
                  <a:lnTo>
                    <a:pt x="120" y="97"/>
                  </a:lnTo>
                  <a:lnTo>
                    <a:pt x="110" y="99"/>
                  </a:lnTo>
                  <a:lnTo>
                    <a:pt x="83" y="116"/>
                  </a:lnTo>
                  <a:lnTo>
                    <a:pt x="61" y="130"/>
                  </a:lnTo>
                  <a:lnTo>
                    <a:pt x="35" y="136"/>
                  </a:lnTo>
                  <a:lnTo>
                    <a:pt x="15" y="133"/>
                  </a:lnTo>
                  <a:lnTo>
                    <a:pt x="5" y="129"/>
                  </a:lnTo>
                  <a:lnTo>
                    <a:pt x="9" y="114"/>
                  </a:lnTo>
                  <a:lnTo>
                    <a:pt x="12" y="94"/>
                  </a:lnTo>
                  <a:lnTo>
                    <a:pt x="4" y="81"/>
                  </a:lnTo>
                  <a:lnTo>
                    <a:pt x="0" y="66"/>
                  </a:lnTo>
                  <a:lnTo>
                    <a:pt x="9" y="44"/>
                  </a:lnTo>
                  <a:lnTo>
                    <a:pt x="28" y="33"/>
                  </a:lnTo>
                  <a:lnTo>
                    <a:pt x="51" y="31"/>
                  </a:lnTo>
                  <a:lnTo>
                    <a:pt x="61" y="30"/>
                  </a:lnTo>
                  <a:lnTo>
                    <a:pt x="77" y="23"/>
                  </a:lnTo>
                  <a:lnTo>
                    <a:pt x="84" y="1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B4CC95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6122712" y="2379663"/>
              <a:ext cx="888377" cy="285750"/>
            </a:xfrm>
            <a:custGeom>
              <a:avLst/>
              <a:gdLst/>
              <a:ahLst/>
              <a:cxnLst>
                <a:cxn ang="0">
                  <a:pos x="351" y="3"/>
                </a:cxn>
                <a:cxn ang="0">
                  <a:pos x="347" y="52"/>
                </a:cxn>
                <a:cxn ang="0">
                  <a:pos x="364" y="81"/>
                </a:cxn>
                <a:cxn ang="0">
                  <a:pos x="394" y="66"/>
                </a:cxn>
                <a:cxn ang="0">
                  <a:pos x="421" y="46"/>
                </a:cxn>
                <a:cxn ang="0">
                  <a:pos x="453" y="39"/>
                </a:cxn>
                <a:cxn ang="0">
                  <a:pos x="488" y="29"/>
                </a:cxn>
                <a:cxn ang="0">
                  <a:pos x="514" y="11"/>
                </a:cxn>
                <a:cxn ang="0">
                  <a:pos x="547" y="4"/>
                </a:cxn>
                <a:cxn ang="0">
                  <a:pos x="560" y="36"/>
                </a:cxn>
                <a:cxn ang="0">
                  <a:pos x="544" y="89"/>
                </a:cxn>
                <a:cxn ang="0">
                  <a:pos x="531" y="118"/>
                </a:cxn>
                <a:cxn ang="0">
                  <a:pos x="459" y="124"/>
                </a:cxn>
                <a:cxn ang="0">
                  <a:pos x="436" y="150"/>
                </a:cxn>
                <a:cxn ang="0">
                  <a:pos x="404" y="161"/>
                </a:cxn>
                <a:cxn ang="0">
                  <a:pos x="354" y="155"/>
                </a:cxn>
                <a:cxn ang="0">
                  <a:pos x="318" y="138"/>
                </a:cxn>
                <a:cxn ang="0">
                  <a:pos x="291" y="137"/>
                </a:cxn>
                <a:cxn ang="0">
                  <a:pos x="255" y="151"/>
                </a:cxn>
                <a:cxn ang="0">
                  <a:pos x="220" y="125"/>
                </a:cxn>
                <a:cxn ang="0">
                  <a:pos x="186" y="109"/>
                </a:cxn>
                <a:cxn ang="0">
                  <a:pos x="151" y="99"/>
                </a:cxn>
                <a:cxn ang="0">
                  <a:pos x="114" y="117"/>
                </a:cxn>
                <a:cxn ang="0">
                  <a:pos x="88" y="145"/>
                </a:cxn>
                <a:cxn ang="0">
                  <a:pos x="62" y="161"/>
                </a:cxn>
                <a:cxn ang="0">
                  <a:pos x="41" y="180"/>
                </a:cxn>
                <a:cxn ang="0">
                  <a:pos x="36" y="165"/>
                </a:cxn>
                <a:cxn ang="0">
                  <a:pos x="26" y="140"/>
                </a:cxn>
                <a:cxn ang="0">
                  <a:pos x="0" y="112"/>
                </a:cxn>
                <a:cxn ang="0">
                  <a:pos x="32" y="81"/>
                </a:cxn>
                <a:cxn ang="0">
                  <a:pos x="52" y="52"/>
                </a:cxn>
                <a:cxn ang="0">
                  <a:pos x="46" y="26"/>
                </a:cxn>
                <a:cxn ang="0">
                  <a:pos x="41" y="1"/>
                </a:cxn>
                <a:cxn ang="0">
                  <a:pos x="115" y="6"/>
                </a:cxn>
                <a:cxn ang="0">
                  <a:pos x="148" y="16"/>
                </a:cxn>
                <a:cxn ang="0">
                  <a:pos x="181" y="36"/>
                </a:cxn>
                <a:cxn ang="0">
                  <a:pos x="252" y="34"/>
                </a:cxn>
                <a:cxn ang="0">
                  <a:pos x="294" y="27"/>
                </a:cxn>
                <a:cxn ang="0">
                  <a:pos x="328" y="3"/>
                </a:cxn>
              </a:cxnLst>
              <a:rect l="0" t="0" r="r" b="b"/>
              <a:pathLst>
                <a:path w="560" h="180">
                  <a:moveTo>
                    <a:pt x="344" y="0"/>
                  </a:moveTo>
                  <a:lnTo>
                    <a:pt x="351" y="3"/>
                  </a:lnTo>
                  <a:lnTo>
                    <a:pt x="347" y="34"/>
                  </a:lnTo>
                  <a:lnTo>
                    <a:pt x="347" y="52"/>
                  </a:lnTo>
                  <a:lnTo>
                    <a:pt x="351" y="71"/>
                  </a:lnTo>
                  <a:lnTo>
                    <a:pt x="364" y="81"/>
                  </a:lnTo>
                  <a:lnTo>
                    <a:pt x="383" y="79"/>
                  </a:lnTo>
                  <a:lnTo>
                    <a:pt x="394" y="66"/>
                  </a:lnTo>
                  <a:lnTo>
                    <a:pt x="403" y="55"/>
                  </a:lnTo>
                  <a:lnTo>
                    <a:pt x="421" y="46"/>
                  </a:lnTo>
                  <a:lnTo>
                    <a:pt x="436" y="39"/>
                  </a:lnTo>
                  <a:lnTo>
                    <a:pt x="453" y="39"/>
                  </a:lnTo>
                  <a:lnTo>
                    <a:pt x="475" y="36"/>
                  </a:lnTo>
                  <a:lnTo>
                    <a:pt x="488" y="29"/>
                  </a:lnTo>
                  <a:lnTo>
                    <a:pt x="502" y="21"/>
                  </a:lnTo>
                  <a:lnTo>
                    <a:pt x="514" y="11"/>
                  </a:lnTo>
                  <a:lnTo>
                    <a:pt x="527" y="3"/>
                  </a:lnTo>
                  <a:lnTo>
                    <a:pt x="547" y="4"/>
                  </a:lnTo>
                  <a:lnTo>
                    <a:pt x="560" y="13"/>
                  </a:lnTo>
                  <a:lnTo>
                    <a:pt x="560" y="36"/>
                  </a:lnTo>
                  <a:lnTo>
                    <a:pt x="551" y="68"/>
                  </a:lnTo>
                  <a:lnTo>
                    <a:pt x="544" y="89"/>
                  </a:lnTo>
                  <a:lnTo>
                    <a:pt x="537" y="107"/>
                  </a:lnTo>
                  <a:lnTo>
                    <a:pt x="531" y="118"/>
                  </a:lnTo>
                  <a:lnTo>
                    <a:pt x="476" y="118"/>
                  </a:lnTo>
                  <a:lnTo>
                    <a:pt x="459" y="124"/>
                  </a:lnTo>
                  <a:lnTo>
                    <a:pt x="448" y="132"/>
                  </a:lnTo>
                  <a:lnTo>
                    <a:pt x="436" y="150"/>
                  </a:lnTo>
                  <a:lnTo>
                    <a:pt x="432" y="160"/>
                  </a:lnTo>
                  <a:lnTo>
                    <a:pt x="404" y="161"/>
                  </a:lnTo>
                  <a:lnTo>
                    <a:pt x="373" y="164"/>
                  </a:lnTo>
                  <a:lnTo>
                    <a:pt x="354" y="155"/>
                  </a:lnTo>
                  <a:lnTo>
                    <a:pt x="337" y="150"/>
                  </a:lnTo>
                  <a:lnTo>
                    <a:pt x="318" y="138"/>
                  </a:lnTo>
                  <a:lnTo>
                    <a:pt x="304" y="128"/>
                  </a:lnTo>
                  <a:lnTo>
                    <a:pt x="291" y="137"/>
                  </a:lnTo>
                  <a:lnTo>
                    <a:pt x="272" y="150"/>
                  </a:lnTo>
                  <a:lnTo>
                    <a:pt x="255" y="151"/>
                  </a:lnTo>
                  <a:lnTo>
                    <a:pt x="242" y="137"/>
                  </a:lnTo>
                  <a:lnTo>
                    <a:pt x="220" y="125"/>
                  </a:lnTo>
                  <a:lnTo>
                    <a:pt x="204" y="112"/>
                  </a:lnTo>
                  <a:lnTo>
                    <a:pt x="186" y="109"/>
                  </a:lnTo>
                  <a:lnTo>
                    <a:pt x="168" y="102"/>
                  </a:lnTo>
                  <a:lnTo>
                    <a:pt x="151" y="99"/>
                  </a:lnTo>
                  <a:lnTo>
                    <a:pt x="135" y="104"/>
                  </a:lnTo>
                  <a:lnTo>
                    <a:pt x="114" y="117"/>
                  </a:lnTo>
                  <a:lnTo>
                    <a:pt x="98" y="131"/>
                  </a:lnTo>
                  <a:lnTo>
                    <a:pt x="88" y="145"/>
                  </a:lnTo>
                  <a:lnTo>
                    <a:pt x="72" y="145"/>
                  </a:lnTo>
                  <a:lnTo>
                    <a:pt x="62" y="161"/>
                  </a:lnTo>
                  <a:lnTo>
                    <a:pt x="52" y="173"/>
                  </a:lnTo>
                  <a:lnTo>
                    <a:pt x="41" y="180"/>
                  </a:lnTo>
                  <a:lnTo>
                    <a:pt x="36" y="171"/>
                  </a:lnTo>
                  <a:lnTo>
                    <a:pt x="36" y="165"/>
                  </a:lnTo>
                  <a:lnTo>
                    <a:pt x="28" y="151"/>
                  </a:lnTo>
                  <a:lnTo>
                    <a:pt x="26" y="140"/>
                  </a:lnTo>
                  <a:lnTo>
                    <a:pt x="19" y="127"/>
                  </a:lnTo>
                  <a:lnTo>
                    <a:pt x="0" y="112"/>
                  </a:lnTo>
                  <a:lnTo>
                    <a:pt x="17" y="94"/>
                  </a:lnTo>
                  <a:lnTo>
                    <a:pt x="32" y="81"/>
                  </a:lnTo>
                  <a:lnTo>
                    <a:pt x="44" y="68"/>
                  </a:lnTo>
                  <a:lnTo>
                    <a:pt x="52" y="52"/>
                  </a:lnTo>
                  <a:lnTo>
                    <a:pt x="52" y="44"/>
                  </a:lnTo>
                  <a:lnTo>
                    <a:pt x="46" y="26"/>
                  </a:lnTo>
                  <a:lnTo>
                    <a:pt x="44" y="14"/>
                  </a:lnTo>
                  <a:lnTo>
                    <a:pt x="41" y="1"/>
                  </a:lnTo>
                  <a:lnTo>
                    <a:pt x="84" y="3"/>
                  </a:lnTo>
                  <a:lnTo>
                    <a:pt x="115" y="6"/>
                  </a:lnTo>
                  <a:lnTo>
                    <a:pt x="130" y="6"/>
                  </a:lnTo>
                  <a:lnTo>
                    <a:pt x="148" y="16"/>
                  </a:lnTo>
                  <a:lnTo>
                    <a:pt x="163" y="34"/>
                  </a:lnTo>
                  <a:lnTo>
                    <a:pt x="181" y="36"/>
                  </a:lnTo>
                  <a:lnTo>
                    <a:pt x="203" y="34"/>
                  </a:lnTo>
                  <a:lnTo>
                    <a:pt x="252" y="34"/>
                  </a:lnTo>
                  <a:lnTo>
                    <a:pt x="279" y="36"/>
                  </a:lnTo>
                  <a:lnTo>
                    <a:pt x="294" y="27"/>
                  </a:lnTo>
                  <a:lnTo>
                    <a:pt x="314" y="13"/>
                  </a:lnTo>
                  <a:lnTo>
                    <a:pt x="328" y="3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rgbClr val="B4CC95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4740791" y="1316037"/>
              <a:ext cx="265754" cy="20320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3" y="7"/>
                </a:cxn>
                <a:cxn ang="0">
                  <a:pos x="67" y="11"/>
                </a:cxn>
                <a:cxn ang="0">
                  <a:pos x="90" y="11"/>
                </a:cxn>
                <a:cxn ang="0">
                  <a:pos x="102" y="10"/>
                </a:cxn>
                <a:cxn ang="0">
                  <a:pos x="126" y="10"/>
                </a:cxn>
                <a:cxn ang="0">
                  <a:pos x="144" y="14"/>
                </a:cxn>
                <a:cxn ang="0">
                  <a:pos x="171" y="15"/>
                </a:cxn>
                <a:cxn ang="0">
                  <a:pos x="165" y="31"/>
                </a:cxn>
                <a:cxn ang="0">
                  <a:pos x="162" y="48"/>
                </a:cxn>
                <a:cxn ang="0">
                  <a:pos x="149" y="67"/>
                </a:cxn>
                <a:cxn ang="0">
                  <a:pos x="134" y="89"/>
                </a:cxn>
                <a:cxn ang="0">
                  <a:pos x="116" y="90"/>
                </a:cxn>
                <a:cxn ang="0">
                  <a:pos x="101" y="104"/>
                </a:cxn>
                <a:cxn ang="0">
                  <a:pos x="93" y="109"/>
                </a:cxn>
                <a:cxn ang="0">
                  <a:pos x="80" y="104"/>
                </a:cxn>
                <a:cxn ang="0">
                  <a:pos x="69" y="110"/>
                </a:cxn>
                <a:cxn ang="0">
                  <a:pos x="59" y="120"/>
                </a:cxn>
                <a:cxn ang="0">
                  <a:pos x="47" y="128"/>
                </a:cxn>
                <a:cxn ang="0">
                  <a:pos x="37" y="122"/>
                </a:cxn>
                <a:cxn ang="0">
                  <a:pos x="30" y="119"/>
                </a:cxn>
                <a:cxn ang="0">
                  <a:pos x="17" y="122"/>
                </a:cxn>
                <a:cxn ang="0">
                  <a:pos x="7" y="129"/>
                </a:cxn>
                <a:cxn ang="0">
                  <a:pos x="0" y="128"/>
                </a:cxn>
                <a:cxn ang="0">
                  <a:pos x="1" y="104"/>
                </a:cxn>
                <a:cxn ang="0">
                  <a:pos x="1" y="100"/>
                </a:cxn>
                <a:cxn ang="0">
                  <a:pos x="2" y="93"/>
                </a:cxn>
                <a:cxn ang="0">
                  <a:pos x="4" y="84"/>
                </a:cxn>
                <a:cxn ang="0">
                  <a:pos x="7" y="77"/>
                </a:cxn>
                <a:cxn ang="0">
                  <a:pos x="8" y="72"/>
                </a:cxn>
                <a:cxn ang="0">
                  <a:pos x="8" y="64"/>
                </a:cxn>
                <a:cxn ang="0">
                  <a:pos x="7" y="57"/>
                </a:cxn>
                <a:cxn ang="0">
                  <a:pos x="7" y="54"/>
                </a:cxn>
                <a:cxn ang="0">
                  <a:pos x="8" y="37"/>
                </a:cxn>
                <a:cxn ang="0">
                  <a:pos x="10" y="21"/>
                </a:cxn>
                <a:cxn ang="0">
                  <a:pos x="17" y="4"/>
                </a:cxn>
                <a:cxn ang="0">
                  <a:pos x="33" y="0"/>
                </a:cxn>
              </a:cxnLst>
              <a:rect l="0" t="0" r="r" b="b"/>
              <a:pathLst>
                <a:path w="171" h="129">
                  <a:moveTo>
                    <a:pt x="33" y="0"/>
                  </a:moveTo>
                  <a:lnTo>
                    <a:pt x="53" y="7"/>
                  </a:lnTo>
                  <a:lnTo>
                    <a:pt x="67" y="11"/>
                  </a:lnTo>
                  <a:lnTo>
                    <a:pt x="90" y="11"/>
                  </a:lnTo>
                  <a:lnTo>
                    <a:pt x="102" y="10"/>
                  </a:lnTo>
                  <a:lnTo>
                    <a:pt x="126" y="10"/>
                  </a:lnTo>
                  <a:lnTo>
                    <a:pt x="144" y="14"/>
                  </a:lnTo>
                  <a:lnTo>
                    <a:pt x="171" y="15"/>
                  </a:lnTo>
                  <a:lnTo>
                    <a:pt x="165" y="31"/>
                  </a:lnTo>
                  <a:lnTo>
                    <a:pt x="162" y="48"/>
                  </a:lnTo>
                  <a:lnTo>
                    <a:pt x="149" y="67"/>
                  </a:lnTo>
                  <a:lnTo>
                    <a:pt x="134" y="89"/>
                  </a:lnTo>
                  <a:lnTo>
                    <a:pt x="116" y="90"/>
                  </a:lnTo>
                  <a:lnTo>
                    <a:pt x="101" y="104"/>
                  </a:lnTo>
                  <a:lnTo>
                    <a:pt x="93" y="109"/>
                  </a:lnTo>
                  <a:lnTo>
                    <a:pt x="80" y="104"/>
                  </a:lnTo>
                  <a:lnTo>
                    <a:pt x="69" y="110"/>
                  </a:lnTo>
                  <a:lnTo>
                    <a:pt x="59" y="120"/>
                  </a:lnTo>
                  <a:lnTo>
                    <a:pt x="47" y="128"/>
                  </a:lnTo>
                  <a:lnTo>
                    <a:pt x="37" y="122"/>
                  </a:lnTo>
                  <a:lnTo>
                    <a:pt x="30" y="119"/>
                  </a:lnTo>
                  <a:lnTo>
                    <a:pt x="17" y="122"/>
                  </a:lnTo>
                  <a:lnTo>
                    <a:pt x="7" y="129"/>
                  </a:lnTo>
                  <a:lnTo>
                    <a:pt x="0" y="128"/>
                  </a:lnTo>
                  <a:lnTo>
                    <a:pt x="1" y="104"/>
                  </a:lnTo>
                  <a:lnTo>
                    <a:pt x="1" y="100"/>
                  </a:lnTo>
                  <a:lnTo>
                    <a:pt x="2" y="93"/>
                  </a:lnTo>
                  <a:lnTo>
                    <a:pt x="4" y="84"/>
                  </a:lnTo>
                  <a:lnTo>
                    <a:pt x="7" y="77"/>
                  </a:lnTo>
                  <a:lnTo>
                    <a:pt x="8" y="72"/>
                  </a:lnTo>
                  <a:lnTo>
                    <a:pt x="8" y="64"/>
                  </a:lnTo>
                  <a:lnTo>
                    <a:pt x="7" y="57"/>
                  </a:lnTo>
                  <a:lnTo>
                    <a:pt x="7" y="54"/>
                  </a:lnTo>
                  <a:lnTo>
                    <a:pt x="8" y="37"/>
                  </a:lnTo>
                  <a:lnTo>
                    <a:pt x="10" y="21"/>
                  </a:lnTo>
                  <a:lnTo>
                    <a:pt x="17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4839500" y="1255713"/>
              <a:ext cx="41763" cy="4445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9" y="14"/>
                </a:cxn>
                <a:cxn ang="0">
                  <a:pos x="13" y="26"/>
                </a:cxn>
                <a:cxn ang="0">
                  <a:pos x="0" y="18"/>
                </a:cxn>
                <a:cxn ang="0">
                  <a:pos x="10" y="1"/>
                </a:cxn>
                <a:cxn ang="0">
                  <a:pos x="23" y="0"/>
                </a:cxn>
              </a:cxnLst>
              <a:rect l="0" t="0" r="r" b="b"/>
              <a:pathLst>
                <a:path w="29" h="26">
                  <a:moveTo>
                    <a:pt x="23" y="0"/>
                  </a:moveTo>
                  <a:lnTo>
                    <a:pt x="29" y="14"/>
                  </a:lnTo>
                  <a:lnTo>
                    <a:pt x="13" y="26"/>
                  </a:lnTo>
                  <a:lnTo>
                    <a:pt x="0" y="18"/>
                  </a:lnTo>
                  <a:lnTo>
                    <a:pt x="10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4755977" y="1211263"/>
              <a:ext cx="75930" cy="60324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49" y="7"/>
                </a:cxn>
                <a:cxn ang="0">
                  <a:pos x="41" y="29"/>
                </a:cxn>
                <a:cxn ang="0">
                  <a:pos x="40" y="40"/>
                </a:cxn>
                <a:cxn ang="0">
                  <a:pos x="38" y="40"/>
                </a:cxn>
                <a:cxn ang="0">
                  <a:pos x="37" y="39"/>
                </a:cxn>
                <a:cxn ang="0">
                  <a:pos x="35" y="39"/>
                </a:cxn>
                <a:cxn ang="0">
                  <a:pos x="33" y="38"/>
                </a:cxn>
                <a:cxn ang="0">
                  <a:pos x="30" y="38"/>
                </a:cxn>
                <a:cxn ang="0">
                  <a:pos x="26" y="37"/>
                </a:cxn>
                <a:cxn ang="0">
                  <a:pos x="19" y="37"/>
                </a:cxn>
                <a:cxn ang="0">
                  <a:pos x="11" y="35"/>
                </a:cxn>
                <a:cxn ang="0">
                  <a:pos x="3" y="33"/>
                </a:cxn>
                <a:cxn ang="0">
                  <a:pos x="0" y="33"/>
                </a:cxn>
                <a:cxn ang="0">
                  <a:pos x="8" y="19"/>
                </a:cxn>
                <a:cxn ang="0">
                  <a:pos x="23" y="0"/>
                </a:cxn>
              </a:cxnLst>
              <a:rect l="0" t="0" r="r" b="b"/>
              <a:pathLst>
                <a:path w="49" h="40">
                  <a:moveTo>
                    <a:pt x="23" y="0"/>
                  </a:moveTo>
                  <a:lnTo>
                    <a:pt x="49" y="7"/>
                  </a:lnTo>
                  <a:lnTo>
                    <a:pt x="41" y="29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7" y="39"/>
                  </a:lnTo>
                  <a:lnTo>
                    <a:pt x="35" y="39"/>
                  </a:lnTo>
                  <a:lnTo>
                    <a:pt x="33" y="38"/>
                  </a:lnTo>
                  <a:lnTo>
                    <a:pt x="30" y="38"/>
                  </a:lnTo>
                  <a:lnTo>
                    <a:pt x="26" y="37"/>
                  </a:lnTo>
                  <a:lnTo>
                    <a:pt x="19" y="37"/>
                  </a:lnTo>
                  <a:lnTo>
                    <a:pt x="11" y="35"/>
                  </a:lnTo>
                  <a:lnTo>
                    <a:pt x="3" y="33"/>
                  </a:lnTo>
                  <a:lnTo>
                    <a:pt x="0" y="33"/>
                  </a:lnTo>
                  <a:lnTo>
                    <a:pt x="8" y="1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4642083" y="1268413"/>
              <a:ext cx="60744" cy="8255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0" y="0"/>
                </a:cxn>
                <a:cxn ang="0">
                  <a:pos x="40" y="10"/>
                </a:cxn>
                <a:cxn ang="0">
                  <a:pos x="33" y="24"/>
                </a:cxn>
                <a:cxn ang="0">
                  <a:pos x="22" y="30"/>
                </a:cxn>
                <a:cxn ang="0">
                  <a:pos x="4" y="50"/>
                </a:cxn>
                <a:cxn ang="0">
                  <a:pos x="0" y="30"/>
                </a:cxn>
                <a:cxn ang="0">
                  <a:pos x="6" y="10"/>
                </a:cxn>
                <a:cxn ang="0">
                  <a:pos x="24" y="0"/>
                </a:cxn>
              </a:cxnLst>
              <a:rect l="0" t="0" r="r" b="b"/>
              <a:pathLst>
                <a:path w="40" h="50">
                  <a:moveTo>
                    <a:pt x="24" y="0"/>
                  </a:moveTo>
                  <a:lnTo>
                    <a:pt x="40" y="0"/>
                  </a:lnTo>
                  <a:lnTo>
                    <a:pt x="40" y="10"/>
                  </a:lnTo>
                  <a:lnTo>
                    <a:pt x="33" y="24"/>
                  </a:lnTo>
                  <a:lnTo>
                    <a:pt x="22" y="30"/>
                  </a:lnTo>
                  <a:lnTo>
                    <a:pt x="4" y="50"/>
                  </a:lnTo>
                  <a:lnTo>
                    <a:pt x="0" y="3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4528188" y="1376363"/>
              <a:ext cx="68337" cy="9525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4" y="13"/>
                </a:cxn>
                <a:cxn ang="0">
                  <a:pos x="29" y="30"/>
                </a:cxn>
                <a:cxn ang="0">
                  <a:pos x="15" y="50"/>
                </a:cxn>
                <a:cxn ang="0">
                  <a:pos x="0" y="59"/>
                </a:cxn>
                <a:cxn ang="0">
                  <a:pos x="10" y="33"/>
                </a:cxn>
                <a:cxn ang="0">
                  <a:pos x="25" y="6"/>
                </a:cxn>
                <a:cxn ang="0">
                  <a:pos x="37" y="0"/>
                </a:cxn>
              </a:cxnLst>
              <a:rect l="0" t="0" r="r" b="b"/>
              <a:pathLst>
                <a:path w="44" h="59">
                  <a:moveTo>
                    <a:pt x="37" y="0"/>
                  </a:moveTo>
                  <a:lnTo>
                    <a:pt x="44" y="13"/>
                  </a:lnTo>
                  <a:lnTo>
                    <a:pt x="29" y="30"/>
                  </a:lnTo>
                  <a:lnTo>
                    <a:pt x="15" y="50"/>
                  </a:lnTo>
                  <a:lnTo>
                    <a:pt x="0" y="59"/>
                  </a:lnTo>
                  <a:lnTo>
                    <a:pt x="10" y="33"/>
                  </a:lnTo>
                  <a:lnTo>
                    <a:pt x="25" y="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4661066" y="1382713"/>
              <a:ext cx="64539" cy="38100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8" y="13"/>
                </a:cxn>
                <a:cxn ang="0">
                  <a:pos x="19" y="23"/>
                </a:cxn>
                <a:cxn ang="0">
                  <a:pos x="10" y="19"/>
                </a:cxn>
                <a:cxn ang="0">
                  <a:pos x="0" y="16"/>
                </a:cxn>
                <a:cxn ang="0">
                  <a:pos x="6" y="7"/>
                </a:cxn>
                <a:cxn ang="0">
                  <a:pos x="18" y="4"/>
                </a:cxn>
                <a:cxn ang="0">
                  <a:pos x="26" y="0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lnTo>
                    <a:pt x="38" y="13"/>
                  </a:lnTo>
                  <a:lnTo>
                    <a:pt x="19" y="23"/>
                  </a:lnTo>
                  <a:lnTo>
                    <a:pt x="10" y="19"/>
                  </a:lnTo>
                  <a:lnTo>
                    <a:pt x="0" y="16"/>
                  </a:lnTo>
                  <a:lnTo>
                    <a:pt x="6" y="7"/>
                  </a:lnTo>
                  <a:lnTo>
                    <a:pt x="18" y="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6E6E6"/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4702827" y="1306513"/>
              <a:ext cx="22779" cy="31750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3" y="20"/>
                </a:cxn>
                <a:cxn ang="0">
                  <a:pos x="0" y="20"/>
                </a:cxn>
                <a:cxn ang="0">
                  <a:pos x="3" y="5"/>
                </a:cxn>
                <a:cxn ang="0">
                  <a:pos x="14" y="0"/>
                </a:cxn>
              </a:cxnLst>
              <a:rect l="0" t="0" r="r" b="b"/>
              <a:pathLst>
                <a:path w="14" h="20">
                  <a:moveTo>
                    <a:pt x="14" y="0"/>
                  </a:moveTo>
                  <a:lnTo>
                    <a:pt x="13" y="20"/>
                  </a:lnTo>
                  <a:lnTo>
                    <a:pt x="0" y="20"/>
                  </a:lnTo>
                  <a:lnTo>
                    <a:pt x="3" y="5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4687641" y="1449387"/>
              <a:ext cx="26577" cy="3810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0"/>
                </a:cxn>
                <a:cxn ang="0">
                  <a:pos x="18" y="12"/>
                </a:cxn>
                <a:cxn ang="0">
                  <a:pos x="17" y="25"/>
                </a:cxn>
                <a:cxn ang="0">
                  <a:pos x="1" y="25"/>
                </a:cxn>
                <a:cxn ang="0">
                  <a:pos x="0" y="10"/>
                </a:cxn>
                <a:cxn ang="0">
                  <a:pos x="1" y="0"/>
                </a:cxn>
              </a:cxnLst>
              <a:rect l="0" t="0" r="r" b="b"/>
              <a:pathLst>
                <a:path w="18" h="25">
                  <a:moveTo>
                    <a:pt x="1" y="0"/>
                  </a:moveTo>
                  <a:lnTo>
                    <a:pt x="11" y="0"/>
                  </a:lnTo>
                  <a:lnTo>
                    <a:pt x="18" y="12"/>
                  </a:lnTo>
                  <a:lnTo>
                    <a:pt x="17" y="25"/>
                  </a:lnTo>
                  <a:lnTo>
                    <a:pt x="1" y="25"/>
                  </a:lnTo>
                  <a:lnTo>
                    <a:pt x="0" y="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0">
              <a:solidFill>
                <a:srgbClr val="EAF0F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77114" y="0"/>
            <a:ext cx="7086600" cy="670676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dirty="0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Laureate no </a:t>
            </a:r>
            <a:r>
              <a:rPr lang="en-US" sz="2800" dirty="0" err="1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Brasil</a:t>
            </a:r>
            <a:endParaRPr lang="en-US" sz="2800" dirty="0" smtClean="0">
              <a:solidFill>
                <a:srgbClr val="F15D22"/>
              </a:solidFill>
              <a:latin typeface="Arial Narrow" pitchFamily="34" charset="0"/>
              <a:ea typeface="+mj-ea"/>
              <a:cs typeface="Arial" pitchFamily="34" charset="0"/>
            </a:endParaRPr>
          </a:p>
        </p:txBody>
      </p:sp>
      <p:pic>
        <p:nvPicPr>
          <p:cNvPr id="42" name="Picture 2" descr="Y:\INSTITUCIONAL\LOGO\LOGOS IES - POSITIVO\Uninorte_positivo_nov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258" y="4018706"/>
            <a:ext cx="1310780" cy="281525"/>
          </a:xfrm>
          <a:prstGeom prst="rect">
            <a:avLst/>
          </a:prstGeom>
          <a:noFill/>
        </p:spPr>
      </p:pic>
      <p:sp>
        <p:nvSpPr>
          <p:cNvPr id="43" name="Elipse 236"/>
          <p:cNvSpPr/>
          <p:nvPr/>
        </p:nvSpPr>
        <p:spPr bwMode="auto">
          <a:xfrm flipV="1">
            <a:off x="5905388" y="2287107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4" name="Elipse 236"/>
          <p:cNvSpPr/>
          <p:nvPr/>
        </p:nvSpPr>
        <p:spPr bwMode="auto">
          <a:xfrm flipV="1">
            <a:off x="5963584" y="2464944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5" name="Rounded Rectangular Callout 71"/>
          <p:cNvSpPr/>
          <p:nvPr/>
        </p:nvSpPr>
        <p:spPr>
          <a:xfrm>
            <a:off x="6080728" y="815853"/>
            <a:ext cx="2176772" cy="790646"/>
          </a:xfrm>
          <a:prstGeom prst="wedgeRoundRectCallout">
            <a:avLst>
              <a:gd name="adj1" fmla="val -57233"/>
              <a:gd name="adj2" fmla="val 137709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73"/>
          <p:cNvSpPr txBox="1"/>
          <p:nvPr/>
        </p:nvSpPr>
        <p:spPr>
          <a:xfrm>
            <a:off x="6080729" y="883356"/>
            <a:ext cx="217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Natal – RN (Nov, 2007)</a:t>
            </a:r>
          </a:p>
        </p:txBody>
      </p:sp>
      <p:sp>
        <p:nvSpPr>
          <p:cNvPr id="47" name="Elipse 236"/>
          <p:cNvSpPr/>
          <p:nvPr/>
        </p:nvSpPr>
        <p:spPr bwMode="auto">
          <a:xfrm flipV="1">
            <a:off x="5955216" y="262739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0435" y="1148988"/>
            <a:ext cx="1420010" cy="3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" name="Rounded Rectangular Callout 76"/>
          <p:cNvSpPr/>
          <p:nvPr/>
        </p:nvSpPr>
        <p:spPr>
          <a:xfrm rot="10800000">
            <a:off x="242227" y="3601572"/>
            <a:ext cx="2010286" cy="813543"/>
          </a:xfrm>
          <a:prstGeom prst="wedgeRoundRectCallout">
            <a:avLst>
              <a:gd name="adj1" fmla="val -71210"/>
              <a:gd name="adj2" fmla="val 240771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236"/>
          <p:cNvSpPr/>
          <p:nvPr/>
        </p:nvSpPr>
        <p:spPr bwMode="auto">
          <a:xfrm flipV="1">
            <a:off x="2661564" y="2007443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1" name="TextBox 80"/>
          <p:cNvSpPr txBox="1"/>
          <p:nvPr/>
        </p:nvSpPr>
        <p:spPr>
          <a:xfrm>
            <a:off x="297859" y="3699931"/>
            <a:ext cx="1990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Manaus – AM (Mai, 2008)</a:t>
            </a:r>
          </a:p>
        </p:txBody>
      </p:sp>
      <p:sp>
        <p:nvSpPr>
          <p:cNvPr id="52" name="Rounded Rectangular Callout 81"/>
          <p:cNvSpPr/>
          <p:nvPr/>
        </p:nvSpPr>
        <p:spPr>
          <a:xfrm>
            <a:off x="6900609" y="1766990"/>
            <a:ext cx="2176772" cy="790646"/>
          </a:xfrm>
          <a:prstGeom prst="wedgeRoundRectCallout">
            <a:avLst>
              <a:gd name="adj1" fmla="val -93048"/>
              <a:gd name="adj2" fmla="val 42392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82"/>
          <p:cNvSpPr txBox="1"/>
          <p:nvPr/>
        </p:nvSpPr>
        <p:spPr>
          <a:xfrm>
            <a:off x="6664209" y="1823597"/>
            <a:ext cx="266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Joao Pessoa – PB (Nov, 2007)</a:t>
            </a: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59069" y="2095006"/>
            <a:ext cx="1227140" cy="398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" name="Rounded Rectangular Callout 84"/>
          <p:cNvSpPr/>
          <p:nvPr/>
        </p:nvSpPr>
        <p:spPr>
          <a:xfrm>
            <a:off x="6438243" y="2711493"/>
            <a:ext cx="2618102" cy="967247"/>
          </a:xfrm>
          <a:prstGeom prst="wedgeRoundRectCallout">
            <a:avLst>
              <a:gd name="adj1" fmla="val -68497"/>
              <a:gd name="adj2" fmla="val -60573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85"/>
          <p:cNvSpPr txBox="1"/>
          <p:nvPr/>
        </p:nvSpPr>
        <p:spPr>
          <a:xfrm>
            <a:off x="6569154" y="2705672"/>
            <a:ext cx="2330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Recife – PE</a:t>
            </a:r>
          </a:p>
        </p:txBody>
      </p:sp>
      <p:sp>
        <p:nvSpPr>
          <p:cNvPr id="57" name="Elipse 236"/>
          <p:cNvSpPr/>
          <p:nvPr/>
        </p:nvSpPr>
        <p:spPr bwMode="auto">
          <a:xfrm flipV="1">
            <a:off x="5444448" y="3322384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8" name="Rounded Rectangular Callout 89"/>
          <p:cNvSpPr/>
          <p:nvPr/>
        </p:nvSpPr>
        <p:spPr>
          <a:xfrm>
            <a:off x="6497370" y="3929410"/>
            <a:ext cx="2572848" cy="941454"/>
          </a:xfrm>
          <a:prstGeom prst="wedgeRoundRectCallout">
            <a:avLst>
              <a:gd name="adj1" fmla="val -88976"/>
              <a:gd name="adj2" fmla="val -109668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90"/>
          <p:cNvSpPr txBox="1"/>
          <p:nvPr/>
        </p:nvSpPr>
        <p:spPr>
          <a:xfrm>
            <a:off x="6455499" y="3968518"/>
            <a:ext cx="265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Salvador &amp; Feira de Santana – BA (Jun, 2010)</a:t>
            </a:r>
          </a:p>
        </p:txBody>
      </p:sp>
      <p:pic>
        <p:nvPicPr>
          <p:cNvPr id="6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69366" y="4351773"/>
            <a:ext cx="1620414" cy="51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" name="Rounded Rectangular Callout 92"/>
          <p:cNvSpPr/>
          <p:nvPr/>
        </p:nvSpPr>
        <p:spPr>
          <a:xfrm rot="10800000">
            <a:off x="121649" y="4940053"/>
            <a:ext cx="2616973" cy="1079297"/>
          </a:xfrm>
          <a:prstGeom prst="wedgeRoundRectCallout">
            <a:avLst>
              <a:gd name="adj1" fmla="val -91595"/>
              <a:gd name="adj2" fmla="val -5570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93"/>
          <p:cNvSpPr txBox="1"/>
          <p:nvPr/>
        </p:nvSpPr>
        <p:spPr>
          <a:xfrm>
            <a:off x="137091" y="5029949"/>
            <a:ext cx="2601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Porto Alegre &amp; Canoas – RS </a:t>
            </a:r>
          </a:p>
        </p:txBody>
      </p:sp>
      <p:sp>
        <p:nvSpPr>
          <p:cNvPr id="63" name="Elipse 236"/>
          <p:cNvSpPr/>
          <p:nvPr/>
        </p:nvSpPr>
        <p:spPr bwMode="auto">
          <a:xfrm flipV="1">
            <a:off x="4953776" y="4580064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4" name="Elipse 236"/>
          <p:cNvSpPr/>
          <p:nvPr/>
        </p:nvSpPr>
        <p:spPr bwMode="auto">
          <a:xfrm flipV="1">
            <a:off x="4352576" y="4712368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5" name="Elipse 236"/>
          <p:cNvSpPr/>
          <p:nvPr/>
        </p:nvSpPr>
        <p:spPr bwMode="auto">
          <a:xfrm flipV="1">
            <a:off x="3791568" y="55480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66" name="Picture 7" descr="Y:\INSTITUCIONAL\LOGO\LOGOS IES - POSITIVO\uniritter40 anos_horizontal_ALTA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69354" y="5347236"/>
            <a:ext cx="1439126" cy="339346"/>
          </a:xfrm>
          <a:prstGeom prst="rect">
            <a:avLst/>
          </a:prstGeom>
          <a:noFill/>
        </p:spPr>
      </p:pic>
      <p:sp>
        <p:nvSpPr>
          <p:cNvPr id="67" name="TextBox 98"/>
          <p:cNvSpPr txBox="1"/>
          <p:nvPr/>
        </p:nvSpPr>
        <p:spPr>
          <a:xfrm>
            <a:off x="304511" y="5678452"/>
            <a:ext cx="88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Mai, 2008</a:t>
            </a:r>
          </a:p>
        </p:txBody>
      </p:sp>
      <p:sp>
        <p:nvSpPr>
          <p:cNvPr id="68" name="TextBox 99"/>
          <p:cNvSpPr txBox="1"/>
          <p:nvPr/>
        </p:nvSpPr>
        <p:spPr>
          <a:xfrm>
            <a:off x="1545137" y="5668658"/>
            <a:ext cx="88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Set, 2010</a:t>
            </a:r>
          </a:p>
        </p:txBody>
      </p:sp>
      <p:pic>
        <p:nvPicPr>
          <p:cNvPr id="69" name="Picture 7" descr="Logo Esade OK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64318" y="5377284"/>
            <a:ext cx="927363" cy="27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ounded Rectangular Callout 101"/>
          <p:cNvSpPr/>
          <p:nvPr/>
        </p:nvSpPr>
        <p:spPr>
          <a:xfrm>
            <a:off x="4157480" y="5302084"/>
            <a:ext cx="2572848" cy="1032746"/>
          </a:xfrm>
          <a:prstGeom prst="wedgeRoundRectCallout">
            <a:avLst>
              <a:gd name="adj1" fmla="val -42035"/>
              <a:gd name="adj2" fmla="val -107741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102"/>
          <p:cNvSpPr txBox="1"/>
          <p:nvPr/>
        </p:nvSpPr>
        <p:spPr>
          <a:xfrm>
            <a:off x="4115609" y="5390644"/>
            <a:ext cx="2652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São Paulo – SP</a:t>
            </a:r>
          </a:p>
        </p:txBody>
      </p:sp>
      <p:sp>
        <p:nvSpPr>
          <p:cNvPr id="72" name="TextBox 103"/>
          <p:cNvSpPr txBox="1"/>
          <p:nvPr/>
        </p:nvSpPr>
        <p:spPr>
          <a:xfrm>
            <a:off x="4418890" y="6008385"/>
            <a:ext cx="96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Nov, 2005</a:t>
            </a:r>
          </a:p>
        </p:txBody>
      </p:sp>
      <p:sp>
        <p:nvSpPr>
          <p:cNvPr id="73" name="TextBox 104"/>
          <p:cNvSpPr txBox="1"/>
          <p:nvPr/>
        </p:nvSpPr>
        <p:spPr>
          <a:xfrm>
            <a:off x="5609277" y="6008639"/>
            <a:ext cx="881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Jan, 2008</a:t>
            </a:r>
          </a:p>
        </p:txBody>
      </p:sp>
      <p:pic>
        <p:nvPicPr>
          <p:cNvPr id="7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417033" y="5629027"/>
            <a:ext cx="826455" cy="43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0" descr="http://www.swisscam.com.br/assets/images/logotipos_diversos/Novo%20Logo%20BSP2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364147" y="5639368"/>
            <a:ext cx="1282110" cy="420247"/>
          </a:xfrm>
          <a:prstGeom prst="rect">
            <a:avLst/>
          </a:prstGeom>
          <a:noFill/>
        </p:spPr>
      </p:pic>
      <p:sp>
        <p:nvSpPr>
          <p:cNvPr id="76" name="Rounded Rectangular Callout 107"/>
          <p:cNvSpPr/>
          <p:nvPr/>
        </p:nvSpPr>
        <p:spPr>
          <a:xfrm>
            <a:off x="6772198" y="4950641"/>
            <a:ext cx="2296339" cy="921451"/>
          </a:xfrm>
          <a:prstGeom prst="wedgeRoundRectCallout">
            <a:avLst>
              <a:gd name="adj1" fmla="val -128601"/>
              <a:gd name="adj2" fmla="val -85013"/>
              <a:gd name="adj3" fmla="val 16667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108"/>
          <p:cNvSpPr txBox="1"/>
          <p:nvPr/>
        </p:nvSpPr>
        <p:spPr>
          <a:xfrm>
            <a:off x="6670040" y="5089441"/>
            <a:ext cx="2527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latin typeface="Arial" pitchFamily="34" charset="0"/>
                <a:cs typeface="Arial" pitchFamily="34" charset="0"/>
              </a:rPr>
              <a:t>Rio de Janeiro – RJ (Dez, 2009)</a:t>
            </a:r>
          </a:p>
        </p:txBody>
      </p:sp>
      <p:pic>
        <p:nvPicPr>
          <p:cNvPr id="78" name="Picture 1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415382" y="5367107"/>
            <a:ext cx="1074700" cy="37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" name="Text Box 2"/>
          <p:cNvSpPr txBox="1">
            <a:spLocks noChangeArrowheads="1"/>
          </p:cNvSpPr>
          <p:nvPr/>
        </p:nvSpPr>
        <p:spPr bwMode="auto">
          <a:xfrm>
            <a:off x="24416" y="562420"/>
            <a:ext cx="2578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rgbClr val="F15D22"/>
              </a:buClr>
              <a:buFont typeface="Wingdings" pitchFamily="2" charset="2"/>
              <a:buChar char="ü"/>
            </a:pPr>
            <a:r>
              <a:rPr lang="pt-BR" sz="1200" b="1" dirty="0" smtClean="0">
                <a:solidFill>
                  <a:srgbClr val="5F6062"/>
                </a:solidFill>
                <a:latin typeface="Arial Narrow" pitchFamily="34" charset="0"/>
                <a:ea typeface="Arial" pitchFamily="31" charset="0"/>
                <a:cs typeface="Arial" pitchFamily="34" charset="0"/>
              </a:rPr>
              <a:t> 11 Instituições</a:t>
            </a:r>
          </a:p>
          <a:p>
            <a:pPr>
              <a:buClr>
                <a:srgbClr val="F15D22"/>
              </a:buClr>
              <a:buFont typeface="Wingdings" pitchFamily="2" charset="2"/>
              <a:buChar char="ü"/>
            </a:pPr>
            <a:r>
              <a:rPr lang="pt-BR" sz="1200" b="1" dirty="0" smtClean="0">
                <a:solidFill>
                  <a:srgbClr val="5F6062"/>
                </a:solidFill>
                <a:latin typeface="Arial Narrow" pitchFamily="34" charset="0"/>
                <a:ea typeface="Arial" pitchFamily="31" charset="0"/>
                <a:cs typeface="Arial" pitchFamily="34" charset="0"/>
              </a:rPr>
              <a:t> 42 Campi</a:t>
            </a:r>
          </a:p>
          <a:p>
            <a:pPr>
              <a:buClr>
                <a:srgbClr val="F15D22"/>
              </a:buClr>
              <a:buFont typeface="Wingdings" pitchFamily="2" charset="2"/>
              <a:buChar char="ü"/>
            </a:pPr>
            <a:r>
              <a:rPr lang="pt-BR" sz="1200" b="1" dirty="0" smtClean="0">
                <a:solidFill>
                  <a:srgbClr val="5F6062"/>
                </a:solidFill>
                <a:latin typeface="Arial Narrow" pitchFamily="34" charset="0"/>
                <a:ea typeface="Arial" pitchFamily="31" charset="0"/>
                <a:cs typeface="Arial" pitchFamily="34" charset="0"/>
              </a:rPr>
              <a:t> 08 estados brasileiros</a:t>
            </a: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81473" y="3276455"/>
            <a:ext cx="1562198" cy="34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Rectangle 78"/>
          <p:cNvSpPr/>
          <p:nvPr/>
        </p:nvSpPr>
        <p:spPr>
          <a:xfrm>
            <a:off x="8051170" y="2979078"/>
            <a:ext cx="9923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cs typeface="Arial" pitchFamily="34" charset="0"/>
              </a:rPr>
              <a:t>(Nov, 2007)</a:t>
            </a:r>
          </a:p>
        </p:txBody>
      </p:sp>
      <p:sp>
        <p:nvSpPr>
          <p:cNvPr id="82" name="Rectangle 83"/>
          <p:cNvSpPr/>
          <p:nvPr/>
        </p:nvSpPr>
        <p:spPr>
          <a:xfrm>
            <a:off x="8085223" y="3314358"/>
            <a:ext cx="9364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 smtClean="0">
                <a:solidFill>
                  <a:srgbClr val="5F6062"/>
                </a:solidFill>
                <a:cs typeface="Arial" pitchFamily="34" charset="0"/>
              </a:rPr>
              <a:t>(Jul, 2012)</a:t>
            </a:r>
          </a:p>
        </p:txBody>
      </p:sp>
    </p:spTree>
    <p:extLst>
      <p:ext uri="{BB962C8B-B14F-4D97-AF65-F5344CB8AC3E}">
        <p14:creationId xmlns:p14="http://schemas.microsoft.com/office/powerpoint/2010/main" val="148418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3" name="Text Box 41"/>
          <p:cNvSpPr txBox="1">
            <a:spLocks noChangeArrowheads="1"/>
          </p:cNvSpPr>
          <p:nvPr/>
        </p:nvSpPr>
        <p:spPr bwMode="auto">
          <a:xfrm>
            <a:off x="233654" y="780232"/>
            <a:ext cx="5257624" cy="229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273" tIns="43637" rIns="87273" bIns="43637">
            <a:spAutoFit/>
          </a:bodyPr>
          <a:lstStyle/>
          <a:p>
            <a:pPr defTabSz="45720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Fundada em 1970</a:t>
            </a:r>
          </a:p>
          <a:p>
            <a:pPr defTabSz="45720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Universidade Anhembi Morumbi desde 1997</a:t>
            </a:r>
          </a:p>
          <a:p>
            <a:pPr defTabSz="45720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b="1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Rede Laureate desde 2005 (Novembro)</a:t>
            </a:r>
          </a:p>
          <a:p>
            <a:pPr defTabSz="45720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BSP – Business School São Paulo em 2008</a:t>
            </a:r>
          </a:p>
          <a:p>
            <a:pPr lvl="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Pioneira com o primeiro curso de graduação em Turismo no Brasil</a:t>
            </a:r>
          </a:p>
          <a:p>
            <a:pPr lvl="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Lançou outros cursos inovadores como Quiropraxia, Design Digital, Aviação Civil e Gastronomia </a:t>
            </a:r>
          </a:p>
          <a:p>
            <a:pPr lvl="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6 campi</a:t>
            </a:r>
          </a:p>
          <a:p>
            <a:pPr lvl="0">
              <a:spcBef>
                <a:spcPts val="286"/>
              </a:spcBef>
              <a:buClr>
                <a:srgbClr val="F15D22"/>
              </a:buClr>
              <a:buFont typeface="Wingdings" pitchFamily="2" charset="2"/>
              <a:buChar char="ü"/>
              <a:defRPr/>
            </a:pPr>
            <a:r>
              <a:rPr lang="pt-BR" sz="140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pt-B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  <a:cs typeface="Arial" pitchFamily="34" charset="0"/>
              </a:rPr>
              <a:t>149 programas acadêmicos de graduação e pós-graduação</a:t>
            </a: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4" name="Text Box 167"/>
          <p:cNvSpPr txBox="1">
            <a:spLocks noChangeArrowheads="1"/>
          </p:cNvSpPr>
          <p:nvPr/>
        </p:nvSpPr>
        <p:spPr bwMode="auto">
          <a:xfrm>
            <a:off x="4663166" y="6108852"/>
            <a:ext cx="106257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>
            <a:spAutoFit/>
          </a:bodyPr>
          <a:lstStyle/>
          <a:p>
            <a:pPr algn="ctr">
              <a:spcBef>
                <a:spcPts val="286"/>
              </a:spcBef>
              <a:defRPr/>
            </a:pPr>
            <a:r>
              <a:rPr lang="en-US" sz="1000" dirty="0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BSP</a:t>
            </a:r>
            <a:endParaRPr lang="en-US" sz="1000" dirty="0">
              <a:solidFill>
                <a:srgbClr val="F15D22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5" name="Text Box 51"/>
          <p:cNvSpPr txBox="1">
            <a:spLocks noChangeArrowheads="1"/>
          </p:cNvSpPr>
          <p:nvPr/>
        </p:nvSpPr>
        <p:spPr bwMode="auto">
          <a:xfrm>
            <a:off x="6343259" y="6107214"/>
            <a:ext cx="194421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286"/>
              </a:spcBef>
              <a:defRPr/>
            </a:pPr>
            <a:r>
              <a:rPr lang="en-US" sz="1000" dirty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Campus </a:t>
            </a:r>
            <a:r>
              <a:rPr lang="en-US" sz="1000" dirty="0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Vale do </a:t>
            </a:r>
            <a:r>
              <a:rPr lang="en-US" sz="1000" dirty="0" err="1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Anhangabaú</a:t>
            </a:r>
            <a:endParaRPr lang="en-US" sz="1000" dirty="0">
              <a:solidFill>
                <a:srgbClr val="F15D22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6" name="Picture 2" descr="http://portal.anhembi.br/publique/templates/htm/_template04/img/portal/novo/novo_campus_v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484084" y="4849400"/>
            <a:ext cx="1643844" cy="1206065"/>
          </a:xfrm>
          <a:prstGeom prst="rect">
            <a:avLst/>
          </a:prstGeom>
          <a:noFill/>
        </p:spPr>
      </p:pic>
      <p:pic>
        <p:nvPicPr>
          <p:cNvPr id="87" name="Picture 36" descr="FACPAU_0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34605" y="3194295"/>
            <a:ext cx="1579715" cy="131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" name="Text Box 51"/>
          <p:cNvSpPr txBox="1">
            <a:spLocks noChangeArrowheads="1"/>
          </p:cNvSpPr>
          <p:nvPr/>
        </p:nvSpPr>
        <p:spPr bwMode="auto">
          <a:xfrm>
            <a:off x="645074" y="4519366"/>
            <a:ext cx="1724412" cy="24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457200">
              <a:spcBef>
                <a:spcPts val="286"/>
              </a:spcBef>
              <a:defRPr/>
            </a:pPr>
            <a:r>
              <a:rPr lang="en-US" sz="1000" dirty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Campus </a:t>
            </a:r>
            <a:r>
              <a:rPr lang="en-US" sz="1000" dirty="0" err="1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Avenida</a:t>
            </a:r>
            <a:r>
              <a:rPr lang="en-US" sz="1000" dirty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 </a:t>
            </a:r>
            <a:r>
              <a:rPr lang="en-US" sz="1000" dirty="0" err="1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Paulista</a:t>
            </a:r>
            <a:endParaRPr lang="en-US" sz="1000" dirty="0">
              <a:solidFill>
                <a:srgbClr val="F15D22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9" name="Picture 35" descr="C CENTRO 5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3488411" y="3184962"/>
            <a:ext cx="1894668" cy="131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Text Box 52"/>
          <p:cNvSpPr txBox="1">
            <a:spLocks noChangeArrowheads="1"/>
          </p:cNvSpPr>
          <p:nvPr/>
        </p:nvSpPr>
        <p:spPr bwMode="auto">
          <a:xfrm>
            <a:off x="3477976" y="4510033"/>
            <a:ext cx="1910562" cy="24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286"/>
              </a:spcBef>
              <a:defRPr/>
            </a:pPr>
            <a:r>
              <a:rPr lang="en-US" sz="1000" dirty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Campus </a:t>
            </a:r>
            <a:r>
              <a:rPr lang="en-US" sz="1000" dirty="0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Centro</a:t>
            </a:r>
            <a:endParaRPr lang="en-US" sz="1000" dirty="0">
              <a:solidFill>
                <a:srgbClr val="F15D22"/>
              </a:solidFill>
              <a:latin typeface="Arial Narrow" pitchFamily="34" charset="0"/>
              <a:cs typeface="Arial" pitchFamily="34" charset="0"/>
            </a:endParaRPr>
          </a:p>
        </p:txBody>
      </p:sp>
      <p:grpSp>
        <p:nvGrpSpPr>
          <p:cNvPr id="91" name="Grupo 78"/>
          <p:cNvGrpSpPr/>
          <p:nvPr/>
        </p:nvGrpSpPr>
        <p:grpSpPr>
          <a:xfrm>
            <a:off x="3200347" y="4831540"/>
            <a:ext cx="2471814" cy="1211034"/>
            <a:chOff x="3663192" y="3010600"/>
            <a:chExt cx="1944215" cy="1219829"/>
          </a:xfrm>
        </p:grpSpPr>
        <p:pic>
          <p:nvPicPr>
            <p:cNvPr id="92" name="Picture 168" descr="EXT 3 High Res"/>
            <p:cNvPicPr>
              <a:picLocks noChangeAspect="1" noChangeArrowheads="1"/>
            </p:cNvPicPr>
            <p:nvPr/>
          </p:nvPicPr>
          <p:blipFill>
            <a:blip r:embed="rId6" cstate="screen"/>
            <a:srcRect r="-702"/>
            <a:stretch>
              <a:fillRect/>
            </a:stretch>
          </p:blipFill>
          <p:spPr bwMode="auto">
            <a:xfrm>
              <a:off x="4395252" y="3010600"/>
              <a:ext cx="1212155" cy="1219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37" descr="MORUMBI 2"/>
            <p:cNvPicPr>
              <a:picLocks noChangeAspect="1" noChangeArrowheads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663192" y="3010600"/>
              <a:ext cx="1124832" cy="1219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4" name="Text Box 53"/>
          <p:cNvSpPr txBox="1">
            <a:spLocks noChangeArrowheads="1"/>
          </p:cNvSpPr>
          <p:nvPr/>
        </p:nvSpPr>
        <p:spPr bwMode="auto">
          <a:xfrm>
            <a:off x="3163385" y="6093695"/>
            <a:ext cx="14854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286"/>
              </a:spcBef>
              <a:defRPr/>
            </a:pPr>
            <a:r>
              <a:rPr lang="en-US" sz="1000" dirty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Campus </a:t>
            </a:r>
            <a:r>
              <a:rPr lang="en-US" sz="1000" dirty="0" err="1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Morumbi</a:t>
            </a:r>
            <a:endParaRPr lang="en-US" sz="1000" dirty="0">
              <a:solidFill>
                <a:srgbClr val="F15D22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95" name="Picture 47" descr="VILA OLÍMPIA 3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6339319" y="3178008"/>
            <a:ext cx="1842237" cy="133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Text Box 54"/>
          <p:cNvSpPr txBox="1">
            <a:spLocks noChangeArrowheads="1"/>
          </p:cNvSpPr>
          <p:nvPr/>
        </p:nvSpPr>
        <p:spPr bwMode="auto">
          <a:xfrm>
            <a:off x="6367107" y="4515536"/>
            <a:ext cx="1841664" cy="24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spcBef>
                <a:spcPts val="286"/>
              </a:spcBef>
              <a:defRPr/>
            </a:pPr>
            <a:r>
              <a:rPr lang="en-US" sz="1000" dirty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Campus Vila </a:t>
            </a:r>
            <a:r>
              <a:rPr lang="en-US" sz="1000" dirty="0" err="1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Olímpia</a:t>
            </a:r>
            <a:endParaRPr lang="en-US" sz="1000" dirty="0">
              <a:solidFill>
                <a:srgbClr val="F15D22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7387300" y="2203542"/>
            <a:ext cx="1462688" cy="370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7273" tIns="43637" rIns="87273" bIns="43637">
            <a:spAutoFit/>
          </a:bodyPr>
          <a:lstStyle/>
          <a:p>
            <a:pPr defTabSz="457200">
              <a:lnSpc>
                <a:spcPct val="150000"/>
              </a:lnSpc>
              <a:defRPr/>
            </a:pPr>
            <a:r>
              <a:rPr lang="en-US" sz="1400" b="1" dirty="0" smtClean="0">
                <a:solidFill>
                  <a:srgbClr val="5F6062"/>
                </a:solidFill>
                <a:latin typeface="Arial Narrow" pitchFamily="34" charset="0"/>
                <a:cs typeface="Arial" pitchFamily="34" charset="0"/>
              </a:rPr>
              <a:t>São Paulo</a:t>
            </a:r>
            <a:endParaRPr lang="en-US" sz="1400" b="1" dirty="0">
              <a:solidFill>
                <a:srgbClr val="5F6062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8" name="AutoShape 5"/>
          <p:cNvSpPr>
            <a:spLocks noChangeAspect="1" noChangeArrowheads="1" noTextEdit="1"/>
          </p:cNvSpPr>
          <p:nvPr/>
        </p:nvSpPr>
        <p:spPr bwMode="auto">
          <a:xfrm>
            <a:off x="6099078" y="896405"/>
            <a:ext cx="1854073" cy="189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9" name="Freeform 8"/>
          <p:cNvSpPr>
            <a:spLocks/>
          </p:cNvSpPr>
          <p:nvPr/>
        </p:nvSpPr>
        <p:spPr bwMode="auto">
          <a:xfrm>
            <a:off x="6098565" y="1509788"/>
            <a:ext cx="317900" cy="180622"/>
          </a:xfrm>
          <a:custGeom>
            <a:avLst/>
            <a:gdLst/>
            <a:ahLst/>
            <a:cxnLst>
              <a:cxn ang="0">
                <a:pos x="19" y="1"/>
              </a:cxn>
              <a:cxn ang="0">
                <a:pos x="40" y="10"/>
              </a:cxn>
              <a:cxn ang="0">
                <a:pos x="78" y="24"/>
              </a:cxn>
              <a:cxn ang="0">
                <a:pos x="131" y="42"/>
              </a:cxn>
              <a:cxn ang="0">
                <a:pos x="192" y="57"/>
              </a:cxn>
              <a:cxn ang="0">
                <a:pos x="260" y="69"/>
              </a:cxn>
              <a:cxn ang="0">
                <a:pos x="310" y="84"/>
              </a:cxn>
              <a:cxn ang="0">
                <a:pos x="337" y="98"/>
              </a:cxn>
              <a:cxn ang="0">
                <a:pos x="349" y="104"/>
              </a:cxn>
              <a:cxn ang="0">
                <a:pos x="367" y="114"/>
              </a:cxn>
              <a:cxn ang="0">
                <a:pos x="399" y="132"/>
              </a:cxn>
              <a:cxn ang="0">
                <a:pos x="441" y="154"/>
              </a:cxn>
              <a:cxn ang="0">
                <a:pos x="488" y="177"/>
              </a:cxn>
              <a:cxn ang="0">
                <a:pos x="535" y="200"/>
              </a:cxn>
              <a:cxn ang="0">
                <a:pos x="576" y="220"/>
              </a:cxn>
              <a:cxn ang="0">
                <a:pos x="609" y="234"/>
              </a:cxn>
              <a:cxn ang="0">
                <a:pos x="618" y="253"/>
              </a:cxn>
              <a:cxn ang="0">
                <a:pos x="563" y="285"/>
              </a:cxn>
              <a:cxn ang="0">
                <a:pos x="519" y="307"/>
              </a:cxn>
              <a:cxn ang="0">
                <a:pos x="480" y="340"/>
              </a:cxn>
              <a:cxn ang="0">
                <a:pos x="448" y="344"/>
              </a:cxn>
              <a:cxn ang="0">
                <a:pos x="324" y="333"/>
              </a:cxn>
              <a:cxn ang="0">
                <a:pos x="289" y="309"/>
              </a:cxn>
              <a:cxn ang="0">
                <a:pos x="294" y="237"/>
              </a:cxn>
              <a:cxn ang="0">
                <a:pos x="291" y="187"/>
              </a:cxn>
              <a:cxn ang="0">
                <a:pos x="230" y="233"/>
              </a:cxn>
              <a:cxn ang="0">
                <a:pos x="146" y="235"/>
              </a:cxn>
              <a:cxn ang="0">
                <a:pos x="115" y="189"/>
              </a:cxn>
              <a:cxn ang="0">
                <a:pos x="74" y="180"/>
              </a:cxn>
              <a:cxn ang="0">
                <a:pos x="78" y="139"/>
              </a:cxn>
              <a:cxn ang="0">
                <a:pos x="35" y="92"/>
              </a:cxn>
              <a:cxn ang="0">
                <a:pos x="0" y="2"/>
              </a:cxn>
            </a:cxnLst>
            <a:rect l="0" t="0" r="r" b="b"/>
            <a:pathLst>
              <a:path w="620" h="346">
                <a:moveTo>
                  <a:pt x="15" y="0"/>
                </a:moveTo>
                <a:lnTo>
                  <a:pt x="19" y="1"/>
                </a:lnTo>
                <a:lnTo>
                  <a:pt x="26" y="4"/>
                </a:lnTo>
                <a:lnTo>
                  <a:pt x="40" y="10"/>
                </a:lnTo>
                <a:lnTo>
                  <a:pt x="57" y="17"/>
                </a:lnTo>
                <a:lnTo>
                  <a:pt x="78" y="24"/>
                </a:lnTo>
                <a:lnTo>
                  <a:pt x="103" y="33"/>
                </a:lnTo>
                <a:lnTo>
                  <a:pt x="131" y="42"/>
                </a:lnTo>
                <a:lnTo>
                  <a:pt x="161" y="49"/>
                </a:lnTo>
                <a:lnTo>
                  <a:pt x="192" y="57"/>
                </a:lnTo>
                <a:lnTo>
                  <a:pt x="225" y="64"/>
                </a:lnTo>
                <a:lnTo>
                  <a:pt x="260" y="69"/>
                </a:lnTo>
                <a:lnTo>
                  <a:pt x="294" y="73"/>
                </a:lnTo>
                <a:lnTo>
                  <a:pt x="310" y="84"/>
                </a:lnTo>
                <a:lnTo>
                  <a:pt x="324" y="92"/>
                </a:lnTo>
                <a:lnTo>
                  <a:pt x="337" y="98"/>
                </a:lnTo>
                <a:lnTo>
                  <a:pt x="344" y="102"/>
                </a:lnTo>
                <a:lnTo>
                  <a:pt x="349" y="104"/>
                </a:lnTo>
                <a:lnTo>
                  <a:pt x="356" y="109"/>
                </a:lnTo>
                <a:lnTo>
                  <a:pt x="367" y="114"/>
                </a:lnTo>
                <a:lnTo>
                  <a:pt x="382" y="122"/>
                </a:lnTo>
                <a:lnTo>
                  <a:pt x="399" y="132"/>
                </a:lnTo>
                <a:lnTo>
                  <a:pt x="420" y="142"/>
                </a:lnTo>
                <a:lnTo>
                  <a:pt x="441" y="154"/>
                </a:lnTo>
                <a:lnTo>
                  <a:pt x="464" y="165"/>
                </a:lnTo>
                <a:lnTo>
                  <a:pt x="488" y="177"/>
                </a:lnTo>
                <a:lnTo>
                  <a:pt x="511" y="189"/>
                </a:lnTo>
                <a:lnTo>
                  <a:pt x="535" y="200"/>
                </a:lnTo>
                <a:lnTo>
                  <a:pt x="557" y="211"/>
                </a:lnTo>
                <a:lnTo>
                  <a:pt x="576" y="220"/>
                </a:lnTo>
                <a:lnTo>
                  <a:pt x="594" y="228"/>
                </a:lnTo>
                <a:lnTo>
                  <a:pt x="609" y="234"/>
                </a:lnTo>
                <a:lnTo>
                  <a:pt x="620" y="237"/>
                </a:lnTo>
                <a:lnTo>
                  <a:pt x="618" y="253"/>
                </a:lnTo>
                <a:lnTo>
                  <a:pt x="590" y="272"/>
                </a:lnTo>
                <a:lnTo>
                  <a:pt x="563" y="285"/>
                </a:lnTo>
                <a:lnTo>
                  <a:pt x="548" y="302"/>
                </a:lnTo>
                <a:lnTo>
                  <a:pt x="519" y="307"/>
                </a:lnTo>
                <a:lnTo>
                  <a:pt x="497" y="315"/>
                </a:lnTo>
                <a:lnTo>
                  <a:pt x="480" y="340"/>
                </a:lnTo>
                <a:lnTo>
                  <a:pt x="465" y="346"/>
                </a:lnTo>
                <a:lnTo>
                  <a:pt x="448" y="344"/>
                </a:lnTo>
                <a:lnTo>
                  <a:pt x="423" y="333"/>
                </a:lnTo>
                <a:lnTo>
                  <a:pt x="324" y="333"/>
                </a:lnTo>
                <a:lnTo>
                  <a:pt x="296" y="331"/>
                </a:lnTo>
                <a:lnTo>
                  <a:pt x="289" y="309"/>
                </a:lnTo>
                <a:lnTo>
                  <a:pt x="287" y="267"/>
                </a:lnTo>
                <a:lnTo>
                  <a:pt x="294" y="237"/>
                </a:lnTo>
                <a:lnTo>
                  <a:pt x="294" y="207"/>
                </a:lnTo>
                <a:lnTo>
                  <a:pt x="291" y="187"/>
                </a:lnTo>
                <a:lnTo>
                  <a:pt x="263" y="207"/>
                </a:lnTo>
                <a:lnTo>
                  <a:pt x="230" y="233"/>
                </a:lnTo>
                <a:lnTo>
                  <a:pt x="206" y="242"/>
                </a:lnTo>
                <a:lnTo>
                  <a:pt x="146" y="235"/>
                </a:lnTo>
                <a:lnTo>
                  <a:pt x="142" y="209"/>
                </a:lnTo>
                <a:lnTo>
                  <a:pt x="115" y="189"/>
                </a:lnTo>
                <a:lnTo>
                  <a:pt x="96" y="180"/>
                </a:lnTo>
                <a:lnTo>
                  <a:pt x="74" y="180"/>
                </a:lnTo>
                <a:lnTo>
                  <a:pt x="78" y="165"/>
                </a:lnTo>
                <a:lnTo>
                  <a:pt x="78" y="139"/>
                </a:lnTo>
                <a:lnTo>
                  <a:pt x="62" y="121"/>
                </a:lnTo>
                <a:lnTo>
                  <a:pt x="35" y="92"/>
                </a:lnTo>
                <a:lnTo>
                  <a:pt x="0" y="22"/>
                </a:lnTo>
                <a:lnTo>
                  <a:pt x="0" y="2"/>
                </a:lnTo>
                <a:lnTo>
                  <a:pt x="1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0" name="Freeform 9"/>
          <p:cNvSpPr>
            <a:spLocks/>
          </p:cNvSpPr>
          <p:nvPr/>
        </p:nvSpPr>
        <p:spPr bwMode="auto">
          <a:xfrm>
            <a:off x="6106256" y="1051448"/>
            <a:ext cx="826027" cy="574231"/>
          </a:xfrm>
          <a:custGeom>
            <a:avLst/>
            <a:gdLst/>
            <a:ahLst/>
            <a:cxnLst>
              <a:cxn ang="0">
                <a:pos x="955" y="12"/>
              </a:cxn>
              <a:cxn ang="0">
                <a:pos x="973" y="46"/>
              </a:cxn>
              <a:cxn ang="0">
                <a:pos x="994" y="92"/>
              </a:cxn>
              <a:cxn ang="0">
                <a:pos x="1008" y="131"/>
              </a:cxn>
              <a:cxn ang="0">
                <a:pos x="1015" y="193"/>
              </a:cxn>
              <a:cxn ang="0">
                <a:pos x="1018" y="270"/>
              </a:cxn>
              <a:cxn ang="0">
                <a:pos x="1037" y="293"/>
              </a:cxn>
              <a:cxn ang="0">
                <a:pos x="1062" y="320"/>
              </a:cxn>
              <a:cxn ang="0">
                <a:pos x="1084" y="334"/>
              </a:cxn>
              <a:cxn ang="0">
                <a:pos x="1120" y="272"/>
              </a:cxn>
              <a:cxn ang="0">
                <a:pos x="1132" y="259"/>
              </a:cxn>
              <a:cxn ang="0">
                <a:pos x="1220" y="271"/>
              </a:cxn>
              <a:cxn ang="0">
                <a:pos x="1229" y="249"/>
              </a:cxn>
              <a:cxn ang="0">
                <a:pos x="1323" y="172"/>
              </a:cxn>
              <a:cxn ang="0">
                <a:pos x="1371" y="240"/>
              </a:cxn>
              <a:cxn ang="0">
                <a:pos x="1405" y="283"/>
              </a:cxn>
              <a:cxn ang="0">
                <a:pos x="1547" y="373"/>
              </a:cxn>
              <a:cxn ang="0">
                <a:pos x="1428" y="867"/>
              </a:cxn>
              <a:cxn ang="0">
                <a:pos x="1086" y="999"/>
              </a:cxn>
              <a:cxn ang="0">
                <a:pos x="879" y="973"/>
              </a:cxn>
              <a:cxn ang="0">
                <a:pos x="768" y="1054"/>
              </a:cxn>
              <a:cxn ang="0">
                <a:pos x="630" y="1092"/>
              </a:cxn>
              <a:cxn ang="0">
                <a:pos x="586" y="1095"/>
              </a:cxn>
              <a:cxn ang="0">
                <a:pos x="445" y="1025"/>
              </a:cxn>
              <a:cxn ang="0">
                <a:pos x="331" y="965"/>
              </a:cxn>
              <a:cxn ang="0">
                <a:pos x="281" y="935"/>
              </a:cxn>
              <a:cxn ang="0">
                <a:pos x="122" y="899"/>
              </a:cxn>
              <a:cxn ang="0">
                <a:pos x="0" y="849"/>
              </a:cxn>
              <a:cxn ang="0">
                <a:pos x="16" y="827"/>
              </a:cxn>
              <a:cxn ang="0">
                <a:pos x="43" y="805"/>
              </a:cxn>
              <a:cxn ang="0">
                <a:pos x="48" y="751"/>
              </a:cxn>
              <a:cxn ang="0">
                <a:pos x="69" y="708"/>
              </a:cxn>
              <a:cxn ang="0">
                <a:pos x="92" y="670"/>
              </a:cxn>
              <a:cxn ang="0">
                <a:pos x="146" y="632"/>
              </a:cxn>
              <a:cxn ang="0">
                <a:pos x="282" y="597"/>
              </a:cxn>
              <a:cxn ang="0">
                <a:pos x="306" y="609"/>
              </a:cxn>
              <a:cxn ang="0">
                <a:pos x="340" y="596"/>
              </a:cxn>
              <a:cxn ang="0">
                <a:pos x="351" y="542"/>
              </a:cxn>
              <a:cxn ang="0">
                <a:pos x="362" y="477"/>
              </a:cxn>
              <a:cxn ang="0">
                <a:pos x="373" y="424"/>
              </a:cxn>
              <a:cxn ang="0">
                <a:pos x="386" y="306"/>
              </a:cxn>
              <a:cxn ang="0">
                <a:pos x="361" y="236"/>
              </a:cxn>
              <a:cxn ang="0">
                <a:pos x="341" y="223"/>
              </a:cxn>
              <a:cxn ang="0">
                <a:pos x="382" y="150"/>
              </a:cxn>
              <a:cxn ang="0">
                <a:pos x="411" y="140"/>
              </a:cxn>
              <a:cxn ang="0">
                <a:pos x="402" y="103"/>
              </a:cxn>
              <a:cxn ang="0">
                <a:pos x="393" y="94"/>
              </a:cxn>
              <a:cxn ang="0">
                <a:pos x="347" y="73"/>
              </a:cxn>
              <a:cxn ang="0">
                <a:pos x="347" y="48"/>
              </a:cxn>
              <a:cxn ang="0">
                <a:pos x="360" y="40"/>
              </a:cxn>
              <a:cxn ang="0">
                <a:pos x="370" y="37"/>
              </a:cxn>
              <a:cxn ang="0">
                <a:pos x="519" y="44"/>
              </a:cxn>
              <a:cxn ang="0">
                <a:pos x="587" y="35"/>
              </a:cxn>
              <a:cxn ang="0">
                <a:pos x="643" y="105"/>
              </a:cxn>
              <a:cxn ang="0">
                <a:pos x="652" y="116"/>
              </a:cxn>
              <a:cxn ang="0">
                <a:pos x="729" y="118"/>
              </a:cxn>
              <a:cxn ang="0">
                <a:pos x="835" y="69"/>
              </a:cxn>
            </a:cxnLst>
            <a:rect l="0" t="0" r="r" b="b"/>
            <a:pathLst>
              <a:path w="1611" h="1100">
                <a:moveTo>
                  <a:pt x="923" y="0"/>
                </a:moveTo>
                <a:lnTo>
                  <a:pt x="928" y="5"/>
                </a:lnTo>
                <a:lnTo>
                  <a:pt x="953" y="5"/>
                </a:lnTo>
                <a:lnTo>
                  <a:pt x="953" y="6"/>
                </a:lnTo>
                <a:lnTo>
                  <a:pt x="954" y="7"/>
                </a:lnTo>
                <a:lnTo>
                  <a:pt x="955" y="10"/>
                </a:lnTo>
                <a:lnTo>
                  <a:pt x="955" y="12"/>
                </a:lnTo>
                <a:lnTo>
                  <a:pt x="959" y="15"/>
                </a:lnTo>
                <a:lnTo>
                  <a:pt x="961" y="21"/>
                </a:lnTo>
                <a:lnTo>
                  <a:pt x="964" y="26"/>
                </a:lnTo>
                <a:lnTo>
                  <a:pt x="966" y="31"/>
                </a:lnTo>
                <a:lnTo>
                  <a:pt x="968" y="34"/>
                </a:lnTo>
                <a:lnTo>
                  <a:pt x="971" y="39"/>
                </a:lnTo>
                <a:lnTo>
                  <a:pt x="973" y="46"/>
                </a:lnTo>
                <a:lnTo>
                  <a:pt x="974" y="50"/>
                </a:lnTo>
                <a:lnTo>
                  <a:pt x="975" y="53"/>
                </a:lnTo>
                <a:lnTo>
                  <a:pt x="985" y="77"/>
                </a:lnTo>
                <a:lnTo>
                  <a:pt x="986" y="79"/>
                </a:lnTo>
                <a:lnTo>
                  <a:pt x="988" y="82"/>
                </a:lnTo>
                <a:lnTo>
                  <a:pt x="990" y="88"/>
                </a:lnTo>
                <a:lnTo>
                  <a:pt x="994" y="92"/>
                </a:lnTo>
                <a:lnTo>
                  <a:pt x="995" y="94"/>
                </a:lnTo>
                <a:lnTo>
                  <a:pt x="997" y="98"/>
                </a:lnTo>
                <a:lnTo>
                  <a:pt x="1004" y="109"/>
                </a:lnTo>
                <a:lnTo>
                  <a:pt x="1006" y="112"/>
                </a:lnTo>
                <a:lnTo>
                  <a:pt x="1007" y="116"/>
                </a:lnTo>
                <a:lnTo>
                  <a:pt x="1007" y="124"/>
                </a:lnTo>
                <a:lnTo>
                  <a:pt x="1008" y="131"/>
                </a:lnTo>
                <a:lnTo>
                  <a:pt x="1008" y="162"/>
                </a:lnTo>
                <a:lnTo>
                  <a:pt x="1009" y="169"/>
                </a:lnTo>
                <a:lnTo>
                  <a:pt x="1011" y="177"/>
                </a:lnTo>
                <a:lnTo>
                  <a:pt x="1012" y="183"/>
                </a:lnTo>
                <a:lnTo>
                  <a:pt x="1014" y="187"/>
                </a:lnTo>
                <a:lnTo>
                  <a:pt x="1014" y="190"/>
                </a:lnTo>
                <a:lnTo>
                  <a:pt x="1015" y="193"/>
                </a:lnTo>
                <a:lnTo>
                  <a:pt x="1015" y="195"/>
                </a:lnTo>
                <a:lnTo>
                  <a:pt x="1016" y="199"/>
                </a:lnTo>
                <a:lnTo>
                  <a:pt x="1016" y="202"/>
                </a:lnTo>
                <a:lnTo>
                  <a:pt x="1018" y="240"/>
                </a:lnTo>
                <a:lnTo>
                  <a:pt x="1017" y="260"/>
                </a:lnTo>
                <a:lnTo>
                  <a:pt x="1017" y="269"/>
                </a:lnTo>
                <a:lnTo>
                  <a:pt x="1018" y="270"/>
                </a:lnTo>
                <a:lnTo>
                  <a:pt x="1019" y="272"/>
                </a:lnTo>
                <a:lnTo>
                  <a:pt x="1021" y="275"/>
                </a:lnTo>
                <a:lnTo>
                  <a:pt x="1022" y="277"/>
                </a:lnTo>
                <a:lnTo>
                  <a:pt x="1023" y="278"/>
                </a:lnTo>
                <a:lnTo>
                  <a:pt x="1023" y="279"/>
                </a:lnTo>
                <a:lnTo>
                  <a:pt x="1036" y="291"/>
                </a:lnTo>
                <a:lnTo>
                  <a:pt x="1037" y="293"/>
                </a:lnTo>
                <a:lnTo>
                  <a:pt x="1041" y="298"/>
                </a:lnTo>
                <a:lnTo>
                  <a:pt x="1042" y="300"/>
                </a:lnTo>
                <a:lnTo>
                  <a:pt x="1055" y="313"/>
                </a:lnTo>
                <a:lnTo>
                  <a:pt x="1058" y="314"/>
                </a:lnTo>
                <a:lnTo>
                  <a:pt x="1059" y="316"/>
                </a:lnTo>
                <a:lnTo>
                  <a:pt x="1061" y="317"/>
                </a:lnTo>
                <a:lnTo>
                  <a:pt x="1062" y="320"/>
                </a:lnTo>
                <a:lnTo>
                  <a:pt x="1064" y="321"/>
                </a:lnTo>
                <a:lnTo>
                  <a:pt x="1070" y="326"/>
                </a:lnTo>
                <a:lnTo>
                  <a:pt x="1071" y="326"/>
                </a:lnTo>
                <a:lnTo>
                  <a:pt x="1072" y="327"/>
                </a:lnTo>
                <a:lnTo>
                  <a:pt x="1078" y="331"/>
                </a:lnTo>
                <a:lnTo>
                  <a:pt x="1082" y="333"/>
                </a:lnTo>
                <a:lnTo>
                  <a:pt x="1084" y="334"/>
                </a:lnTo>
                <a:lnTo>
                  <a:pt x="1085" y="335"/>
                </a:lnTo>
                <a:lnTo>
                  <a:pt x="1102" y="335"/>
                </a:lnTo>
                <a:lnTo>
                  <a:pt x="1114" y="333"/>
                </a:lnTo>
                <a:lnTo>
                  <a:pt x="1116" y="299"/>
                </a:lnTo>
                <a:lnTo>
                  <a:pt x="1117" y="277"/>
                </a:lnTo>
                <a:lnTo>
                  <a:pt x="1118" y="275"/>
                </a:lnTo>
                <a:lnTo>
                  <a:pt x="1120" y="272"/>
                </a:lnTo>
                <a:lnTo>
                  <a:pt x="1123" y="268"/>
                </a:lnTo>
                <a:lnTo>
                  <a:pt x="1126" y="265"/>
                </a:lnTo>
                <a:lnTo>
                  <a:pt x="1126" y="264"/>
                </a:lnTo>
                <a:lnTo>
                  <a:pt x="1127" y="264"/>
                </a:lnTo>
                <a:lnTo>
                  <a:pt x="1128" y="262"/>
                </a:lnTo>
                <a:lnTo>
                  <a:pt x="1130" y="261"/>
                </a:lnTo>
                <a:lnTo>
                  <a:pt x="1132" y="259"/>
                </a:lnTo>
                <a:lnTo>
                  <a:pt x="1139" y="256"/>
                </a:lnTo>
                <a:lnTo>
                  <a:pt x="1154" y="253"/>
                </a:lnTo>
                <a:lnTo>
                  <a:pt x="1165" y="266"/>
                </a:lnTo>
                <a:lnTo>
                  <a:pt x="1182" y="278"/>
                </a:lnTo>
                <a:lnTo>
                  <a:pt x="1206" y="278"/>
                </a:lnTo>
                <a:lnTo>
                  <a:pt x="1219" y="272"/>
                </a:lnTo>
                <a:lnTo>
                  <a:pt x="1220" y="271"/>
                </a:lnTo>
                <a:lnTo>
                  <a:pt x="1222" y="269"/>
                </a:lnTo>
                <a:lnTo>
                  <a:pt x="1224" y="268"/>
                </a:lnTo>
                <a:lnTo>
                  <a:pt x="1225" y="266"/>
                </a:lnTo>
                <a:lnTo>
                  <a:pt x="1226" y="265"/>
                </a:lnTo>
                <a:lnTo>
                  <a:pt x="1226" y="261"/>
                </a:lnTo>
                <a:lnTo>
                  <a:pt x="1227" y="256"/>
                </a:lnTo>
                <a:lnTo>
                  <a:pt x="1229" y="249"/>
                </a:lnTo>
                <a:lnTo>
                  <a:pt x="1230" y="244"/>
                </a:lnTo>
                <a:lnTo>
                  <a:pt x="1230" y="242"/>
                </a:lnTo>
                <a:lnTo>
                  <a:pt x="1240" y="225"/>
                </a:lnTo>
                <a:lnTo>
                  <a:pt x="1263" y="195"/>
                </a:lnTo>
                <a:lnTo>
                  <a:pt x="1278" y="176"/>
                </a:lnTo>
                <a:lnTo>
                  <a:pt x="1288" y="173"/>
                </a:lnTo>
                <a:lnTo>
                  <a:pt x="1323" y="172"/>
                </a:lnTo>
                <a:lnTo>
                  <a:pt x="1350" y="172"/>
                </a:lnTo>
                <a:lnTo>
                  <a:pt x="1367" y="175"/>
                </a:lnTo>
                <a:lnTo>
                  <a:pt x="1370" y="199"/>
                </a:lnTo>
                <a:lnTo>
                  <a:pt x="1372" y="230"/>
                </a:lnTo>
                <a:lnTo>
                  <a:pt x="1372" y="232"/>
                </a:lnTo>
                <a:lnTo>
                  <a:pt x="1371" y="235"/>
                </a:lnTo>
                <a:lnTo>
                  <a:pt x="1371" y="240"/>
                </a:lnTo>
                <a:lnTo>
                  <a:pt x="1372" y="246"/>
                </a:lnTo>
                <a:lnTo>
                  <a:pt x="1373" y="248"/>
                </a:lnTo>
                <a:lnTo>
                  <a:pt x="1376" y="247"/>
                </a:lnTo>
                <a:lnTo>
                  <a:pt x="1379" y="249"/>
                </a:lnTo>
                <a:lnTo>
                  <a:pt x="1383" y="255"/>
                </a:lnTo>
                <a:lnTo>
                  <a:pt x="1390" y="264"/>
                </a:lnTo>
                <a:lnTo>
                  <a:pt x="1405" y="283"/>
                </a:lnTo>
                <a:lnTo>
                  <a:pt x="1412" y="293"/>
                </a:lnTo>
                <a:lnTo>
                  <a:pt x="1418" y="301"/>
                </a:lnTo>
                <a:lnTo>
                  <a:pt x="1423" y="306"/>
                </a:lnTo>
                <a:lnTo>
                  <a:pt x="1424" y="309"/>
                </a:lnTo>
                <a:lnTo>
                  <a:pt x="1446" y="343"/>
                </a:lnTo>
                <a:lnTo>
                  <a:pt x="1519" y="349"/>
                </a:lnTo>
                <a:lnTo>
                  <a:pt x="1547" y="373"/>
                </a:lnTo>
                <a:lnTo>
                  <a:pt x="1576" y="393"/>
                </a:lnTo>
                <a:lnTo>
                  <a:pt x="1611" y="384"/>
                </a:lnTo>
                <a:lnTo>
                  <a:pt x="1602" y="402"/>
                </a:lnTo>
                <a:lnTo>
                  <a:pt x="1593" y="435"/>
                </a:lnTo>
                <a:lnTo>
                  <a:pt x="1406" y="814"/>
                </a:lnTo>
                <a:lnTo>
                  <a:pt x="1415" y="836"/>
                </a:lnTo>
                <a:lnTo>
                  <a:pt x="1428" y="867"/>
                </a:lnTo>
                <a:lnTo>
                  <a:pt x="1424" y="904"/>
                </a:lnTo>
                <a:lnTo>
                  <a:pt x="1409" y="940"/>
                </a:lnTo>
                <a:lnTo>
                  <a:pt x="1406" y="984"/>
                </a:lnTo>
                <a:lnTo>
                  <a:pt x="1384" y="1001"/>
                </a:lnTo>
                <a:lnTo>
                  <a:pt x="1256" y="1003"/>
                </a:lnTo>
                <a:lnTo>
                  <a:pt x="1110" y="1003"/>
                </a:lnTo>
                <a:lnTo>
                  <a:pt x="1086" y="999"/>
                </a:lnTo>
                <a:lnTo>
                  <a:pt x="1060" y="1001"/>
                </a:lnTo>
                <a:lnTo>
                  <a:pt x="1031" y="973"/>
                </a:lnTo>
                <a:lnTo>
                  <a:pt x="1009" y="953"/>
                </a:lnTo>
                <a:lnTo>
                  <a:pt x="998" y="931"/>
                </a:lnTo>
                <a:lnTo>
                  <a:pt x="910" y="935"/>
                </a:lnTo>
                <a:lnTo>
                  <a:pt x="908" y="955"/>
                </a:lnTo>
                <a:lnTo>
                  <a:pt x="879" y="973"/>
                </a:lnTo>
                <a:lnTo>
                  <a:pt x="879" y="992"/>
                </a:lnTo>
                <a:lnTo>
                  <a:pt x="866" y="1001"/>
                </a:lnTo>
                <a:lnTo>
                  <a:pt x="857" y="1021"/>
                </a:lnTo>
                <a:lnTo>
                  <a:pt x="819" y="1023"/>
                </a:lnTo>
                <a:lnTo>
                  <a:pt x="790" y="1030"/>
                </a:lnTo>
                <a:lnTo>
                  <a:pt x="784" y="1047"/>
                </a:lnTo>
                <a:lnTo>
                  <a:pt x="768" y="1054"/>
                </a:lnTo>
                <a:lnTo>
                  <a:pt x="748" y="1054"/>
                </a:lnTo>
                <a:lnTo>
                  <a:pt x="718" y="1067"/>
                </a:lnTo>
                <a:lnTo>
                  <a:pt x="687" y="1058"/>
                </a:lnTo>
                <a:lnTo>
                  <a:pt x="660" y="1063"/>
                </a:lnTo>
                <a:lnTo>
                  <a:pt x="645" y="1078"/>
                </a:lnTo>
                <a:lnTo>
                  <a:pt x="630" y="1091"/>
                </a:lnTo>
                <a:lnTo>
                  <a:pt x="630" y="1092"/>
                </a:lnTo>
                <a:lnTo>
                  <a:pt x="629" y="1095"/>
                </a:lnTo>
                <a:lnTo>
                  <a:pt x="626" y="1097"/>
                </a:lnTo>
                <a:lnTo>
                  <a:pt x="622" y="1099"/>
                </a:lnTo>
                <a:lnTo>
                  <a:pt x="614" y="1100"/>
                </a:lnTo>
                <a:lnTo>
                  <a:pt x="603" y="1100"/>
                </a:lnTo>
                <a:lnTo>
                  <a:pt x="597" y="1098"/>
                </a:lnTo>
                <a:lnTo>
                  <a:pt x="586" y="1095"/>
                </a:lnTo>
                <a:lnTo>
                  <a:pt x="571" y="1088"/>
                </a:lnTo>
                <a:lnTo>
                  <a:pt x="554" y="1080"/>
                </a:lnTo>
                <a:lnTo>
                  <a:pt x="534" y="1070"/>
                </a:lnTo>
                <a:lnTo>
                  <a:pt x="513" y="1060"/>
                </a:lnTo>
                <a:lnTo>
                  <a:pt x="491" y="1048"/>
                </a:lnTo>
                <a:lnTo>
                  <a:pt x="468" y="1037"/>
                </a:lnTo>
                <a:lnTo>
                  <a:pt x="445" y="1025"/>
                </a:lnTo>
                <a:lnTo>
                  <a:pt x="423" y="1013"/>
                </a:lnTo>
                <a:lnTo>
                  <a:pt x="401" y="1002"/>
                </a:lnTo>
                <a:lnTo>
                  <a:pt x="382" y="992"/>
                </a:lnTo>
                <a:lnTo>
                  <a:pt x="364" y="982"/>
                </a:lnTo>
                <a:lnTo>
                  <a:pt x="350" y="975"/>
                </a:lnTo>
                <a:lnTo>
                  <a:pt x="339" y="969"/>
                </a:lnTo>
                <a:lnTo>
                  <a:pt x="331" y="965"/>
                </a:lnTo>
                <a:lnTo>
                  <a:pt x="329" y="964"/>
                </a:lnTo>
                <a:lnTo>
                  <a:pt x="303" y="946"/>
                </a:lnTo>
                <a:lnTo>
                  <a:pt x="302" y="945"/>
                </a:lnTo>
                <a:lnTo>
                  <a:pt x="297" y="942"/>
                </a:lnTo>
                <a:lnTo>
                  <a:pt x="292" y="940"/>
                </a:lnTo>
                <a:lnTo>
                  <a:pt x="286" y="936"/>
                </a:lnTo>
                <a:lnTo>
                  <a:pt x="281" y="935"/>
                </a:lnTo>
                <a:lnTo>
                  <a:pt x="269" y="934"/>
                </a:lnTo>
                <a:lnTo>
                  <a:pt x="253" y="932"/>
                </a:lnTo>
                <a:lnTo>
                  <a:pt x="236" y="929"/>
                </a:lnTo>
                <a:lnTo>
                  <a:pt x="192" y="918"/>
                </a:lnTo>
                <a:lnTo>
                  <a:pt x="169" y="912"/>
                </a:lnTo>
                <a:lnTo>
                  <a:pt x="144" y="906"/>
                </a:lnTo>
                <a:lnTo>
                  <a:pt x="122" y="899"/>
                </a:lnTo>
                <a:lnTo>
                  <a:pt x="100" y="893"/>
                </a:lnTo>
                <a:lnTo>
                  <a:pt x="82" y="888"/>
                </a:lnTo>
                <a:lnTo>
                  <a:pt x="65" y="882"/>
                </a:lnTo>
                <a:lnTo>
                  <a:pt x="53" y="879"/>
                </a:lnTo>
                <a:lnTo>
                  <a:pt x="45" y="877"/>
                </a:lnTo>
                <a:lnTo>
                  <a:pt x="42" y="876"/>
                </a:lnTo>
                <a:lnTo>
                  <a:pt x="0" y="849"/>
                </a:lnTo>
                <a:lnTo>
                  <a:pt x="1" y="847"/>
                </a:lnTo>
                <a:lnTo>
                  <a:pt x="5" y="843"/>
                </a:lnTo>
                <a:lnTo>
                  <a:pt x="7" y="837"/>
                </a:lnTo>
                <a:lnTo>
                  <a:pt x="10" y="833"/>
                </a:lnTo>
                <a:lnTo>
                  <a:pt x="11" y="831"/>
                </a:lnTo>
                <a:lnTo>
                  <a:pt x="14" y="829"/>
                </a:lnTo>
                <a:lnTo>
                  <a:pt x="16" y="827"/>
                </a:lnTo>
                <a:lnTo>
                  <a:pt x="18" y="825"/>
                </a:lnTo>
                <a:lnTo>
                  <a:pt x="21" y="824"/>
                </a:lnTo>
                <a:lnTo>
                  <a:pt x="23" y="822"/>
                </a:lnTo>
                <a:lnTo>
                  <a:pt x="26" y="821"/>
                </a:lnTo>
                <a:lnTo>
                  <a:pt x="27" y="820"/>
                </a:lnTo>
                <a:lnTo>
                  <a:pt x="28" y="820"/>
                </a:lnTo>
                <a:lnTo>
                  <a:pt x="43" y="805"/>
                </a:lnTo>
                <a:lnTo>
                  <a:pt x="52" y="783"/>
                </a:lnTo>
                <a:lnTo>
                  <a:pt x="49" y="771"/>
                </a:lnTo>
                <a:lnTo>
                  <a:pt x="49" y="768"/>
                </a:lnTo>
                <a:lnTo>
                  <a:pt x="48" y="763"/>
                </a:lnTo>
                <a:lnTo>
                  <a:pt x="47" y="756"/>
                </a:lnTo>
                <a:lnTo>
                  <a:pt x="47" y="752"/>
                </a:lnTo>
                <a:lnTo>
                  <a:pt x="48" y="751"/>
                </a:lnTo>
                <a:lnTo>
                  <a:pt x="50" y="746"/>
                </a:lnTo>
                <a:lnTo>
                  <a:pt x="53" y="743"/>
                </a:lnTo>
                <a:lnTo>
                  <a:pt x="54" y="741"/>
                </a:lnTo>
                <a:lnTo>
                  <a:pt x="63" y="727"/>
                </a:lnTo>
                <a:lnTo>
                  <a:pt x="66" y="714"/>
                </a:lnTo>
                <a:lnTo>
                  <a:pt x="67" y="712"/>
                </a:lnTo>
                <a:lnTo>
                  <a:pt x="69" y="708"/>
                </a:lnTo>
                <a:lnTo>
                  <a:pt x="70" y="702"/>
                </a:lnTo>
                <a:lnTo>
                  <a:pt x="72" y="697"/>
                </a:lnTo>
                <a:lnTo>
                  <a:pt x="73" y="693"/>
                </a:lnTo>
                <a:lnTo>
                  <a:pt x="80" y="687"/>
                </a:lnTo>
                <a:lnTo>
                  <a:pt x="84" y="680"/>
                </a:lnTo>
                <a:lnTo>
                  <a:pt x="88" y="675"/>
                </a:lnTo>
                <a:lnTo>
                  <a:pt x="92" y="670"/>
                </a:lnTo>
                <a:lnTo>
                  <a:pt x="93" y="668"/>
                </a:lnTo>
                <a:lnTo>
                  <a:pt x="95" y="666"/>
                </a:lnTo>
                <a:lnTo>
                  <a:pt x="100" y="663"/>
                </a:lnTo>
                <a:lnTo>
                  <a:pt x="111" y="654"/>
                </a:lnTo>
                <a:lnTo>
                  <a:pt x="114" y="653"/>
                </a:lnTo>
                <a:lnTo>
                  <a:pt x="127" y="643"/>
                </a:lnTo>
                <a:lnTo>
                  <a:pt x="146" y="632"/>
                </a:lnTo>
                <a:lnTo>
                  <a:pt x="163" y="625"/>
                </a:lnTo>
                <a:lnTo>
                  <a:pt x="191" y="624"/>
                </a:lnTo>
                <a:lnTo>
                  <a:pt x="221" y="621"/>
                </a:lnTo>
                <a:lnTo>
                  <a:pt x="243" y="612"/>
                </a:lnTo>
                <a:lnTo>
                  <a:pt x="249" y="602"/>
                </a:lnTo>
                <a:lnTo>
                  <a:pt x="263" y="597"/>
                </a:lnTo>
                <a:lnTo>
                  <a:pt x="282" y="597"/>
                </a:lnTo>
                <a:lnTo>
                  <a:pt x="283" y="598"/>
                </a:lnTo>
                <a:lnTo>
                  <a:pt x="285" y="599"/>
                </a:lnTo>
                <a:lnTo>
                  <a:pt x="286" y="600"/>
                </a:lnTo>
                <a:lnTo>
                  <a:pt x="289" y="601"/>
                </a:lnTo>
                <a:lnTo>
                  <a:pt x="291" y="603"/>
                </a:lnTo>
                <a:lnTo>
                  <a:pt x="301" y="607"/>
                </a:lnTo>
                <a:lnTo>
                  <a:pt x="306" y="609"/>
                </a:lnTo>
                <a:lnTo>
                  <a:pt x="311" y="610"/>
                </a:lnTo>
                <a:lnTo>
                  <a:pt x="329" y="610"/>
                </a:lnTo>
                <a:lnTo>
                  <a:pt x="334" y="605"/>
                </a:lnTo>
                <a:lnTo>
                  <a:pt x="335" y="603"/>
                </a:lnTo>
                <a:lnTo>
                  <a:pt x="337" y="601"/>
                </a:lnTo>
                <a:lnTo>
                  <a:pt x="338" y="598"/>
                </a:lnTo>
                <a:lnTo>
                  <a:pt x="340" y="596"/>
                </a:lnTo>
                <a:lnTo>
                  <a:pt x="341" y="592"/>
                </a:lnTo>
                <a:lnTo>
                  <a:pt x="344" y="587"/>
                </a:lnTo>
                <a:lnTo>
                  <a:pt x="346" y="579"/>
                </a:lnTo>
                <a:lnTo>
                  <a:pt x="349" y="572"/>
                </a:lnTo>
                <a:lnTo>
                  <a:pt x="350" y="567"/>
                </a:lnTo>
                <a:lnTo>
                  <a:pt x="351" y="565"/>
                </a:lnTo>
                <a:lnTo>
                  <a:pt x="351" y="542"/>
                </a:lnTo>
                <a:lnTo>
                  <a:pt x="352" y="537"/>
                </a:lnTo>
                <a:lnTo>
                  <a:pt x="357" y="524"/>
                </a:lnTo>
                <a:lnTo>
                  <a:pt x="358" y="522"/>
                </a:lnTo>
                <a:lnTo>
                  <a:pt x="358" y="499"/>
                </a:lnTo>
                <a:lnTo>
                  <a:pt x="359" y="490"/>
                </a:lnTo>
                <a:lnTo>
                  <a:pt x="359" y="483"/>
                </a:lnTo>
                <a:lnTo>
                  <a:pt x="362" y="477"/>
                </a:lnTo>
                <a:lnTo>
                  <a:pt x="363" y="476"/>
                </a:lnTo>
                <a:lnTo>
                  <a:pt x="364" y="474"/>
                </a:lnTo>
                <a:lnTo>
                  <a:pt x="364" y="446"/>
                </a:lnTo>
                <a:lnTo>
                  <a:pt x="366" y="444"/>
                </a:lnTo>
                <a:lnTo>
                  <a:pt x="368" y="437"/>
                </a:lnTo>
                <a:lnTo>
                  <a:pt x="371" y="431"/>
                </a:lnTo>
                <a:lnTo>
                  <a:pt x="373" y="424"/>
                </a:lnTo>
                <a:lnTo>
                  <a:pt x="375" y="415"/>
                </a:lnTo>
                <a:lnTo>
                  <a:pt x="377" y="409"/>
                </a:lnTo>
                <a:lnTo>
                  <a:pt x="379" y="402"/>
                </a:lnTo>
                <a:lnTo>
                  <a:pt x="380" y="397"/>
                </a:lnTo>
                <a:lnTo>
                  <a:pt x="381" y="394"/>
                </a:lnTo>
                <a:lnTo>
                  <a:pt x="381" y="367"/>
                </a:lnTo>
                <a:lnTo>
                  <a:pt x="386" y="306"/>
                </a:lnTo>
                <a:lnTo>
                  <a:pt x="381" y="291"/>
                </a:lnTo>
                <a:lnTo>
                  <a:pt x="369" y="275"/>
                </a:lnTo>
                <a:lnTo>
                  <a:pt x="371" y="264"/>
                </a:lnTo>
                <a:lnTo>
                  <a:pt x="370" y="240"/>
                </a:lnTo>
                <a:lnTo>
                  <a:pt x="369" y="240"/>
                </a:lnTo>
                <a:lnTo>
                  <a:pt x="368" y="239"/>
                </a:lnTo>
                <a:lnTo>
                  <a:pt x="361" y="236"/>
                </a:lnTo>
                <a:lnTo>
                  <a:pt x="360" y="235"/>
                </a:lnTo>
                <a:lnTo>
                  <a:pt x="356" y="233"/>
                </a:lnTo>
                <a:lnTo>
                  <a:pt x="355" y="232"/>
                </a:lnTo>
                <a:lnTo>
                  <a:pt x="352" y="231"/>
                </a:lnTo>
                <a:lnTo>
                  <a:pt x="349" y="227"/>
                </a:lnTo>
                <a:lnTo>
                  <a:pt x="342" y="224"/>
                </a:lnTo>
                <a:lnTo>
                  <a:pt x="341" y="223"/>
                </a:lnTo>
                <a:lnTo>
                  <a:pt x="340" y="223"/>
                </a:lnTo>
                <a:lnTo>
                  <a:pt x="333" y="214"/>
                </a:lnTo>
                <a:lnTo>
                  <a:pt x="333" y="151"/>
                </a:lnTo>
                <a:lnTo>
                  <a:pt x="350" y="150"/>
                </a:lnTo>
                <a:lnTo>
                  <a:pt x="363" y="145"/>
                </a:lnTo>
                <a:lnTo>
                  <a:pt x="378" y="146"/>
                </a:lnTo>
                <a:lnTo>
                  <a:pt x="382" y="150"/>
                </a:lnTo>
                <a:lnTo>
                  <a:pt x="399" y="149"/>
                </a:lnTo>
                <a:lnTo>
                  <a:pt x="408" y="149"/>
                </a:lnTo>
                <a:lnTo>
                  <a:pt x="408" y="148"/>
                </a:lnTo>
                <a:lnTo>
                  <a:pt x="410" y="147"/>
                </a:lnTo>
                <a:lnTo>
                  <a:pt x="410" y="145"/>
                </a:lnTo>
                <a:lnTo>
                  <a:pt x="411" y="143"/>
                </a:lnTo>
                <a:lnTo>
                  <a:pt x="411" y="140"/>
                </a:lnTo>
                <a:lnTo>
                  <a:pt x="412" y="139"/>
                </a:lnTo>
                <a:lnTo>
                  <a:pt x="412" y="126"/>
                </a:lnTo>
                <a:lnTo>
                  <a:pt x="408" y="114"/>
                </a:lnTo>
                <a:lnTo>
                  <a:pt x="408" y="113"/>
                </a:lnTo>
                <a:lnTo>
                  <a:pt x="407" y="112"/>
                </a:lnTo>
                <a:lnTo>
                  <a:pt x="404" y="105"/>
                </a:lnTo>
                <a:lnTo>
                  <a:pt x="402" y="103"/>
                </a:lnTo>
                <a:lnTo>
                  <a:pt x="402" y="102"/>
                </a:lnTo>
                <a:lnTo>
                  <a:pt x="401" y="101"/>
                </a:lnTo>
                <a:lnTo>
                  <a:pt x="399" y="100"/>
                </a:lnTo>
                <a:lnTo>
                  <a:pt x="397" y="98"/>
                </a:lnTo>
                <a:lnTo>
                  <a:pt x="396" y="96"/>
                </a:lnTo>
                <a:lnTo>
                  <a:pt x="394" y="95"/>
                </a:lnTo>
                <a:lnTo>
                  <a:pt x="393" y="94"/>
                </a:lnTo>
                <a:lnTo>
                  <a:pt x="391" y="93"/>
                </a:lnTo>
                <a:lnTo>
                  <a:pt x="390" y="92"/>
                </a:lnTo>
                <a:lnTo>
                  <a:pt x="382" y="92"/>
                </a:lnTo>
                <a:lnTo>
                  <a:pt x="379" y="91"/>
                </a:lnTo>
                <a:lnTo>
                  <a:pt x="352" y="91"/>
                </a:lnTo>
                <a:lnTo>
                  <a:pt x="348" y="87"/>
                </a:lnTo>
                <a:lnTo>
                  <a:pt x="347" y="73"/>
                </a:lnTo>
                <a:lnTo>
                  <a:pt x="347" y="71"/>
                </a:lnTo>
                <a:lnTo>
                  <a:pt x="346" y="65"/>
                </a:lnTo>
                <a:lnTo>
                  <a:pt x="345" y="59"/>
                </a:lnTo>
                <a:lnTo>
                  <a:pt x="345" y="55"/>
                </a:lnTo>
                <a:lnTo>
                  <a:pt x="346" y="53"/>
                </a:lnTo>
                <a:lnTo>
                  <a:pt x="346" y="50"/>
                </a:lnTo>
                <a:lnTo>
                  <a:pt x="347" y="48"/>
                </a:lnTo>
                <a:lnTo>
                  <a:pt x="348" y="47"/>
                </a:lnTo>
                <a:lnTo>
                  <a:pt x="348" y="46"/>
                </a:lnTo>
                <a:lnTo>
                  <a:pt x="349" y="46"/>
                </a:lnTo>
                <a:lnTo>
                  <a:pt x="350" y="45"/>
                </a:lnTo>
                <a:lnTo>
                  <a:pt x="352" y="44"/>
                </a:lnTo>
                <a:lnTo>
                  <a:pt x="356" y="43"/>
                </a:lnTo>
                <a:lnTo>
                  <a:pt x="360" y="40"/>
                </a:lnTo>
                <a:lnTo>
                  <a:pt x="361" y="40"/>
                </a:lnTo>
                <a:lnTo>
                  <a:pt x="362" y="39"/>
                </a:lnTo>
                <a:lnTo>
                  <a:pt x="363" y="39"/>
                </a:lnTo>
                <a:lnTo>
                  <a:pt x="366" y="38"/>
                </a:lnTo>
                <a:lnTo>
                  <a:pt x="368" y="38"/>
                </a:lnTo>
                <a:lnTo>
                  <a:pt x="369" y="37"/>
                </a:lnTo>
                <a:lnTo>
                  <a:pt x="370" y="37"/>
                </a:lnTo>
                <a:lnTo>
                  <a:pt x="412" y="38"/>
                </a:lnTo>
                <a:lnTo>
                  <a:pt x="441" y="40"/>
                </a:lnTo>
                <a:lnTo>
                  <a:pt x="484" y="40"/>
                </a:lnTo>
                <a:lnTo>
                  <a:pt x="493" y="29"/>
                </a:lnTo>
                <a:lnTo>
                  <a:pt x="501" y="17"/>
                </a:lnTo>
                <a:lnTo>
                  <a:pt x="505" y="26"/>
                </a:lnTo>
                <a:lnTo>
                  <a:pt x="519" y="44"/>
                </a:lnTo>
                <a:lnTo>
                  <a:pt x="534" y="34"/>
                </a:lnTo>
                <a:lnTo>
                  <a:pt x="541" y="22"/>
                </a:lnTo>
                <a:lnTo>
                  <a:pt x="552" y="14"/>
                </a:lnTo>
                <a:lnTo>
                  <a:pt x="565" y="4"/>
                </a:lnTo>
                <a:lnTo>
                  <a:pt x="571" y="10"/>
                </a:lnTo>
                <a:lnTo>
                  <a:pt x="577" y="18"/>
                </a:lnTo>
                <a:lnTo>
                  <a:pt x="587" y="35"/>
                </a:lnTo>
                <a:lnTo>
                  <a:pt x="588" y="88"/>
                </a:lnTo>
                <a:lnTo>
                  <a:pt x="624" y="90"/>
                </a:lnTo>
                <a:lnTo>
                  <a:pt x="634" y="98"/>
                </a:lnTo>
                <a:lnTo>
                  <a:pt x="636" y="99"/>
                </a:lnTo>
                <a:lnTo>
                  <a:pt x="637" y="101"/>
                </a:lnTo>
                <a:lnTo>
                  <a:pt x="640" y="102"/>
                </a:lnTo>
                <a:lnTo>
                  <a:pt x="643" y="105"/>
                </a:lnTo>
                <a:lnTo>
                  <a:pt x="645" y="106"/>
                </a:lnTo>
                <a:lnTo>
                  <a:pt x="645" y="107"/>
                </a:lnTo>
                <a:lnTo>
                  <a:pt x="647" y="110"/>
                </a:lnTo>
                <a:lnTo>
                  <a:pt x="648" y="112"/>
                </a:lnTo>
                <a:lnTo>
                  <a:pt x="649" y="113"/>
                </a:lnTo>
                <a:lnTo>
                  <a:pt x="651" y="115"/>
                </a:lnTo>
                <a:lnTo>
                  <a:pt x="652" y="116"/>
                </a:lnTo>
                <a:lnTo>
                  <a:pt x="659" y="121"/>
                </a:lnTo>
                <a:lnTo>
                  <a:pt x="682" y="122"/>
                </a:lnTo>
                <a:lnTo>
                  <a:pt x="701" y="122"/>
                </a:lnTo>
                <a:lnTo>
                  <a:pt x="706" y="110"/>
                </a:lnTo>
                <a:lnTo>
                  <a:pt x="715" y="109"/>
                </a:lnTo>
                <a:lnTo>
                  <a:pt x="729" y="109"/>
                </a:lnTo>
                <a:lnTo>
                  <a:pt x="729" y="118"/>
                </a:lnTo>
                <a:lnTo>
                  <a:pt x="739" y="125"/>
                </a:lnTo>
                <a:lnTo>
                  <a:pt x="755" y="122"/>
                </a:lnTo>
                <a:lnTo>
                  <a:pt x="773" y="117"/>
                </a:lnTo>
                <a:lnTo>
                  <a:pt x="792" y="96"/>
                </a:lnTo>
                <a:lnTo>
                  <a:pt x="807" y="84"/>
                </a:lnTo>
                <a:lnTo>
                  <a:pt x="820" y="75"/>
                </a:lnTo>
                <a:lnTo>
                  <a:pt x="835" y="69"/>
                </a:lnTo>
                <a:lnTo>
                  <a:pt x="855" y="67"/>
                </a:lnTo>
                <a:lnTo>
                  <a:pt x="884" y="36"/>
                </a:lnTo>
                <a:lnTo>
                  <a:pt x="887" y="18"/>
                </a:lnTo>
                <a:lnTo>
                  <a:pt x="908" y="10"/>
                </a:lnTo>
                <a:lnTo>
                  <a:pt x="916" y="2"/>
                </a:lnTo>
                <a:lnTo>
                  <a:pt x="9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1" name="Freeform 10"/>
          <p:cNvSpPr>
            <a:spLocks/>
          </p:cNvSpPr>
          <p:nvPr/>
        </p:nvSpPr>
        <p:spPr bwMode="auto">
          <a:xfrm>
            <a:off x="6534395" y="897449"/>
            <a:ext cx="267651" cy="318437"/>
          </a:xfrm>
          <a:custGeom>
            <a:avLst/>
            <a:gdLst/>
            <a:ahLst/>
            <a:cxnLst>
              <a:cxn ang="0">
                <a:pos x="411" y="1"/>
              </a:cxn>
              <a:cxn ang="0">
                <a:pos x="411" y="32"/>
              </a:cxn>
              <a:cxn ang="0">
                <a:pos x="405" y="62"/>
              </a:cxn>
              <a:cxn ang="0">
                <a:pos x="439" y="72"/>
              </a:cxn>
              <a:cxn ang="0">
                <a:pos x="457" y="106"/>
              </a:cxn>
              <a:cxn ang="0">
                <a:pos x="440" y="133"/>
              </a:cxn>
              <a:cxn ang="0">
                <a:pos x="429" y="176"/>
              </a:cxn>
              <a:cxn ang="0">
                <a:pos x="425" y="200"/>
              </a:cxn>
              <a:cxn ang="0">
                <a:pos x="426" y="249"/>
              </a:cxn>
              <a:cxn ang="0">
                <a:pos x="443" y="277"/>
              </a:cxn>
              <a:cxn ang="0">
                <a:pos x="456" y="310"/>
              </a:cxn>
              <a:cxn ang="0">
                <a:pos x="487" y="342"/>
              </a:cxn>
              <a:cxn ang="0">
                <a:pos x="520" y="368"/>
              </a:cxn>
              <a:cxn ang="0">
                <a:pos x="522" y="445"/>
              </a:cxn>
              <a:cxn ang="0">
                <a:pos x="473" y="450"/>
              </a:cxn>
              <a:cxn ang="0">
                <a:pos x="437" y="451"/>
              </a:cxn>
              <a:cxn ang="0">
                <a:pos x="431" y="456"/>
              </a:cxn>
              <a:cxn ang="0">
                <a:pos x="427" y="459"/>
              </a:cxn>
              <a:cxn ang="0">
                <a:pos x="420" y="464"/>
              </a:cxn>
              <a:cxn ang="0">
                <a:pos x="405" y="481"/>
              </a:cxn>
              <a:cxn ang="0">
                <a:pos x="398" y="508"/>
              </a:cxn>
              <a:cxn ang="0">
                <a:pos x="382" y="522"/>
              </a:cxn>
              <a:cxn ang="0">
                <a:pos x="372" y="549"/>
              </a:cxn>
              <a:cxn ang="0">
                <a:pos x="356" y="559"/>
              </a:cxn>
              <a:cxn ang="0">
                <a:pos x="340" y="542"/>
              </a:cxn>
              <a:cxn ang="0">
                <a:pos x="310" y="526"/>
              </a:cxn>
              <a:cxn ang="0">
                <a:pos x="283" y="540"/>
              </a:cxn>
              <a:cxn ang="0">
                <a:pos x="259" y="564"/>
              </a:cxn>
              <a:cxn ang="0">
                <a:pos x="251" y="610"/>
              </a:cxn>
              <a:cxn ang="0">
                <a:pos x="219" y="578"/>
              </a:cxn>
              <a:cxn ang="0">
                <a:pos x="202" y="559"/>
              </a:cxn>
              <a:cxn ang="0">
                <a:pos x="212" y="529"/>
              </a:cxn>
              <a:cxn ang="0">
                <a:pos x="201" y="508"/>
              </a:cxn>
              <a:cxn ang="0">
                <a:pos x="195" y="472"/>
              </a:cxn>
              <a:cxn ang="0">
                <a:pos x="192" y="426"/>
              </a:cxn>
              <a:cxn ang="0">
                <a:pos x="183" y="381"/>
              </a:cxn>
              <a:cxn ang="0">
                <a:pos x="165" y="355"/>
              </a:cxn>
              <a:cxn ang="0">
                <a:pos x="149" y="319"/>
              </a:cxn>
              <a:cxn ang="0">
                <a:pos x="137" y="289"/>
              </a:cxn>
              <a:cxn ang="0">
                <a:pos x="116" y="278"/>
              </a:cxn>
              <a:cxn ang="0">
                <a:pos x="106" y="246"/>
              </a:cxn>
              <a:cxn ang="0">
                <a:pos x="69" y="245"/>
              </a:cxn>
              <a:cxn ang="0">
                <a:pos x="45" y="239"/>
              </a:cxn>
              <a:cxn ang="0">
                <a:pos x="38" y="226"/>
              </a:cxn>
              <a:cxn ang="0">
                <a:pos x="37" y="198"/>
              </a:cxn>
              <a:cxn ang="0">
                <a:pos x="36" y="168"/>
              </a:cxn>
              <a:cxn ang="0">
                <a:pos x="39" y="164"/>
              </a:cxn>
              <a:cxn ang="0">
                <a:pos x="44" y="157"/>
              </a:cxn>
              <a:cxn ang="0">
                <a:pos x="51" y="146"/>
              </a:cxn>
              <a:cxn ang="0">
                <a:pos x="31" y="108"/>
              </a:cxn>
              <a:cxn ang="0">
                <a:pos x="5" y="100"/>
              </a:cxn>
              <a:cxn ang="0">
                <a:pos x="3" y="90"/>
              </a:cxn>
              <a:cxn ang="0">
                <a:pos x="52" y="106"/>
              </a:cxn>
              <a:cxn ang="0">
                <a:pos x="98" y="121"/>
              </a:cxn>
              <a:cxn ang="0">
                <a:pos x="129" y="140"/>
              </a:cxn>
              <a:cxn ang="0">
                <a:pos x="168" y="142"/>
              </a:cxn>
              <a:cxn ang="0">
                <a:pos x="179" y="111"/>
              </a:cxn>
              <a:cxn ang="0">
                <a:pos x="214" y="97"/>
              </a:cxn>
              <a:cxn ang="0">
                <a:pos x="260" y="93"/>
              </a:cxn>
              <a:cxn ang="0">
                <a:pos x="299" y="68"/>
              </a:cxn>
              <a:cxn ang="0">
                <a:pos x="338" y="58"/>
              </a:cxn>
              <a:cxn ang="0">
                <a:pos x="372" y="17"/>
              </a:cxn>
            </a:cxnLst>
            <a:rect l="0" t="0" r="r" b="b"/>
            <a:pathLst>
              <a:path w="522" h="610">
                <a:moveTo>
                  <a:pt x="374" y="0"/>
                </a:moveTo>
                <a:lnTo>
                  <a:pt x="411" y="1"/>
                </a:lnTo>
                <a:lnTo>
                  <a:pt x="418" y="18"/>
                </a:lnTo>
                <a:lnTo>
                  <a:pt x="411" y="32"/>
                </a:lnTo>
                <a:lnTo>
                  <a:pt x="404" y="45"/>
                </a:lnTo>
                <a:lnTo>
                  <a:pt x="405" y="62"/>
                </a:lnTo>
                <a:lnTo>
                  <a:pt x="422" y="65"/>
                </a:lnTo>
                <a:lnTo>
                  <a:pt x="439" y="72"/>
                </a:lnTo>
                <a:lnTo>
                  <a:pt x="450" y="91"/>
                </a:lnTo>
                <a:lnTo>
                  <a:pt x="457" y="106"/>
                </a:lnTo>
                <a:lnTo>
                  <a:pt x="453" y="121"/>
                </a:lnTo>
                <a:lnTo>
                  <a:pt x="440" y="133"/>
                </a:lnTo>
                <a:lnTo>
                  <a:pt x="437" y="149"/>
                </a:lnTo>
                <a:lnTo>
                  <a:pt x="429" y="176"/>
                </a:lnTo>
                <a:lnTo>
                  <a:pt x="429" y="189"/>
                </a:lnTo>
                <a:lnTo>
                  <a:pt x="425" y="200"/>
                </a:lnTo>
                <a:lnTo>
                  <a:pt x="425" y="231"/>
                </a:lnTo>
                <a:lnTo>
                  <a:pt x="426" y="249"/>
                </a:lnTo>
                <a:lnTo>
                  <a:pt x="435" y="261"/>
                </a:lnTo>
                <a:lnTo>
                  <a:pt x="443" y="277"/>
                </a:lnTo>
                <a:lnTo>
                  <a:pt x="444" y="302"/>
                </a:lnTo>
                <a:lnTo>
                  <a:pt x="456" y="310"/>
                </a:lnTo>
                <a:lnTo>
                  <a:pt x="476" y="328"/>
                </a:lnTo>
                <a:lnTo>
                  <a:pt x="487" y="342"/>
                </a:lnTo>
                <a:lnTo>
                  <a:pt x="512" y="359"/>
                </a:lnTo>
                <a:lnTo>
                  <a:pt x="520" y="368"/>
                </a:lnTo>
                <a:lnTo>
                  <a:pt x="522" y="418"/>
                </a:lnTo>
                <a:lnTo>
                  <a:pt x="522" y="445"/>
                </a:lnTo>
                <a:lnTo>
                  <a:pt x="510" y="450"/>
                </a:lnTo>
                <a:lnTo>
                  <a:pt x="473" y="450"/>
                </a:lnTo>
                <a:lnTo>
                  <a:pt x="438" y="449"/>
                </a:lnTo>
                <a:lnTo>
                  <a:pt x="437" y="451"/>
                </a:lnTo>
                <a:lnTo>
                  <a:pt x="435" y="452"/>
                </a:lnTo>
                <a:lnTo>
                  <a:pt x="431" y="456"/>
                </a:lnTo>
                <a:lnTo>
                  <a:pt x="428" y="457"/>
                </a:lnTo>
                <a:lnTo>
                  <a:pt x="427" y="459"/>
                </a:lnTo>
                <a:lnTo>
                  <a:pt x="424" y="460"/>
                </a:lnTo>
                <a:lnTo>
                  <a:pt x="420" y="464"/>
                </a:lnTo>
                <a:lnTo>
                  <a:pt x="411" y="475"/>
                </a:lnTo>
                <a:lnTo>
                  <a:pt x="405" y="481"/>
                </a:lnTo>
                <a:lnTo>
                  <a:pt x="398" y="498"/>
                </a:lnTo>
                <a:lnTo>
                  <a:pt x="398" y="508"/>
                </a:lnTo>
                <a:lnTo>
                  <a:pt x="389" y="515"/>
                </a:lnTo>
                <a:lnTo>
                  <a:pt x="382" y="522"/>
                </a:lnTo>
                <a:lnTo>
                  <a:pt x="374" y="534"/>
                </a:lnTo>
                <a:lnTo>
                  <a:pt x="372" y="549"/>
                </a:lnTo>
                <a:lnTo>
                  <a:pt x="368" y="556"/>
                </a:lnTo>
                <a:lnTo>
                  <a:pt x="356" y="559"/>
                </a:lnTo>
                <a:lnTo>
                  <a:pt x="348" y="552"/>
                </a:lnTo>
                <a:lnTo>
                  <a:pt x="340" y="542"/>
                </a:lnTo>
                <a:lnTo>
                  <a:pt x="323" y="531"/>
                </a:lnTo>
                <a:lnTo>
                  <a:pt x="310" y="526"/>
                </a:lnTo>
                <a:lnTo>
                  <a:pt x="295" y="529"/>
                </a:lnTo>
                <a:lnTo>
                  <a:pt x="283" y="540"/>
                </a:lnTo>
                <a:lnTo>
                  <a:pt x="272" y="549"/>
                </a:lnTo>
                <a:lnTo>
                  <a:pt x="259" y="564"/>
                </a:lnTo>
                <a:lnTo>
                  <a:pt x="257" y="605"/>
                </a:lnTo>
                <a:lnTo>
                  <a:pt x="251" y="610"/>
                </a:lnTo>
                <a:lnTo>
                  <a:pt x="239" y="601"/>
                </a:lnTo>
                <a:lnTo>
                  <a:pt x="219" y="578"/>
                </a:lnTo>
                <a:lnTo>
                  <a:pt x="208" y="565"/>
                </a:lnTo>
                <a:lnTo>
                  <a:pt x="202" y="559"/>
                </a:lnTo>
                <a:lnTo>
                  <a:pt x="212" y="545"/>
                </a:lnTo>
                <a:lnTo>
                  <a:pt x="212" y="529"/>
                </a:lnTo>
                <a:lnTo>
                  <a:pt x="208" y="520"/>
                </a:lnTo>
                <a:lnTo>
                  <a:pt x="201" y="508"/>
                </a:lnTo>
                <a:lnTo>
                  <a:pt x="198" y="492"/>
                </a:lnTo>
                <a:lnTo>
                  <a:pt x="195" y="472"/>
                </a:lnTo>
                <a:lnTo>
                  <a:pt x="193" y="454"/>
                </a:lnTo>
                <a:lnTo>
                  <a:pt x="192" y="426"/>
                </a:lnTo>
                <a:lnTo>
                  <a:pt x="192" y="395"/>
                </a:lnTo>
                <a:lnTo>
                  <a:pt x="183" y="381"/>
                </a:lnTo>
                <a:lnTo>
                  <a:pt x="173" y="368"/>
                </a:lnTo>
                <a:lnTo>
                  <a:pt x="165" y="355"/>
                </a:lnTo>
                <a:lnTo>
                  <a:pt x="155" y="335"/>
                </a:lnTo>
                <a:lnTo>
                  <a:pt x="149" y="319"/>
                </a:lnTo>
                <a:lnTo>
                  <a:pt x="140" y="298"/>
                </a:lnTo>
                <a:lnTo>
                  <a:pt x="137" y="289"/>
                </a:lnTo>
                <a:lnTo>
                  <a:pt x="124" y="278"/>
                </a:lnTo>
                <a:lnTo>
                  <a:pt x="116" y="278"/>
                </a:lnTo>
                <a:lnTo>
                  <a:pt x="117" y="246"/>
                </a:lnTo>
                <a:lnTo>
                  <a:pt x="106" y="246"/>
                </a:lnTo>
                <a:lnTo>
                  <a:pt x="103" y="245"/>
                </a:lnTo>
                <a:lnTo>
                  <a:pt x="69" y="245"/>
                </a:lnTo>
                <a:lnTo>
                  <a:pt x="51" y="242"/>
                </a:lnTo>
                <a:lnTo>
                  <a:pt x="45" y="239"/>
                </a:lnTo>
                <a:lnTo>
                  <a:pt x="38" y="239"/>
                </a:lnTo>
                <a:lnTo>
                  <a:pt x="38" y="226"/>
                </a:lnTo>
                <a:lnTo>
                  <a:pt x="37" y="212"/>
                </a:lnTo>
                <a:lnTo>
                  <a:pt x="37" y="198"/>
                </a:lnTo>
                <a:lnTo>
                  <a:pt x="36" y="184"/>
                </a:lnTo>
                <a:lnTo>
                  <a:pt x="36" y="168"/>
                </a:lnTo>
                <a:lnTo>
                  <a:pt x="37" y="166"/>
                </a:lnTo>
                <a:lnTo>
                  <a:pt x="39" y="164"/>
                </a:lnTo>
                <a:lnTo>
                  <a:pt x="40" y="162"/>
                </a:lnTo>
                <a:lnTo>
                  <a:pt x="44" y="157"/>
                </a:lnTo>
                <a:lnTo>
                  <a:pt x="45" y="155"/>
                </a:lnTo>
                <a:lnTo>
                  <a:pt x="51" y="146"/>
                </a:lnTo>
                <a:lnTo>
                  <a:pt x="51" y="121"/>
                </a:lnTo>
                <a:lnTo>
                  <a:pt x="31" y="108"/>
                </a:lnTo>
                <a:lnTo>
                  <a:pt x="18" y="105"/>
                </a:lnTo>
                <a:lnTo>
                  <a:pt x="5" y="100"/>
                </a:lnTo>
                <a:lnTo>
                  <a:pt x="0" y="94"/>
                </a:lnTo>
                <a:lnTo>
                  <a:pt x="3" y="90"/>
                </a:lnTo>
                <a:lnTo>
                  <a:pt x="38" y="90"/>
                </a:lnTo>
                <a:lnTo>
                  <a:pt x="52" y="106"/>
                </a:lnTo>
                <a:lnTo>
                  <a:pt x="67" y="118"/>
                </a:lnTo>
                <a:lnTo>
                  <a:pt x="98" y="121"/>
                </a:lnTo>
                <a:lnTo>
                  <a:pt x="120" y="123"/>
                </a:lnTo>
                <a:lnTo>
                  <a:pt x="129" y="140"/>
                </a:lnTo>
                <a:lnTo>
                  <a:pt x="147" y="142"/>
                </a:lnTo>
                <a:lnTo>
                  <a:pt x="168" y="142"/>
                </a:lnTo>
                <a:lnTo>
                  <a:pt x="175" y="129"/>
                </a:lnTo>
                <a:lnTo>
                  <a:pt x="179" y="111"/>
                </a:lnTo>
                <a:lnTo>
                  <a:pt x="193" y="102"/>
                </a:lnTo>
                <a:lnTo>
                  <a:pt x="214" y="97"/>
                </a:lnTo>
                <a:lnTo>
                  <a:pt x="246" y="97"/>
                </a:lnTo>
                <a:lnTo>
                  <a:pt x="260" y="93"/>
                </a:lnTo>
                <a:lnTo>
                  <a:pt x="280" y="78"/>
                </a:lnTo>
                <a:lnTo>
                  <a:pt x="299" y="68"/>
                </a:lnTo>
                <a:lnTo>
                  <a:pt x="315" y="62"/>
                </a:lnTo>
                <a:lnTo>
                  <a:pt x="338" y="58"/>
                </a:lnTo>
                <a:lnTo>
                  <a:pt x="355" y="39"/>
                </a:lnTo>
                <a:lnTo>
                  <a:pt x="372" y="17"/>
                </a:lnTo>
                <a:lnTo>
                  <a:pt x="3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2" name="Freeform 11"/>
          <p:cNvSpPr>
            <a:spLocks/>
          </p:cNvSpPr>
          <p:nvPr/>
        </p:nvSpPr>
        <p:spPr bwMode="auto">
          <a:xfrm>
            <a:off x="6813839" y="1030566"/>
            <a:ext cx="597344" cy="590414"/>
          </a:xfrm>
          <a:custGeom>
            <a:avLst/>
            <a:gdLst/>
            <a:ahLst/>
            <a:cxnLst>
              <a:cxn ang="0">
                <a:pos x="363" y="35"/>
              </a:cxn>
              <a:cxn ang="0">
                <a:pos x="367" y="60"/>
              </a:cxn>
              <a:cxn ang="0">
                <a:pos x="392" y="73"/>
              </a:cxn>
              <a:cxn ang="0">
                <a:pos x="413" y="80"/>
              </a:cxn>
              <a:cxn ang="0">
                <a:pos x="470" y="115"/>
              </a:cxn>
              <a:cxn ang="0">
                <a:pos x="483" y="128"/>
              </a:cxn>
              <a:cxn ang="0">
                <a:pos x="497" y="160"/>
              </a:cxn>
              <a:cxn ang="0">
                <a:pos x="513" y="184"/>
              </a:cxn>
              <a:cxn ang="0">
                <a:pos x="521" y="213"/>
              </a:cxn>
              <a:cxn ang="0">
                <a:pos x="528" y="237"/>
              </a:cxn>
              <a:cxn ang="0">
                <a:pos x="570" y="310"/>
              </a:cxn>
              <a:cxn ang="0">
                <a:pos x="586" y="331"/>
              </a:cxn>
              <a:cxn ang="0">
                <a:pos x="598" y="342"/>
              </a:cxn>
              <a:cxn ang="0">
                <a:pos x="606" y="363"/>
              </a:cxn>
              <a:cxn ang="0">
                <a:pos x="673" y="372"/>
              </a:cxn>
              <a:cxn ang="0">
                <a:pos x="737" y="389"/>
              </a:cxn>
              <a:cxn ang="0">
                <a:pos x="748" y="403"/>
              </a:cxn>
              <a:cxn ang="0">
                <a:pos x="805" y="420"/>
              </a:cxn>
              <a:cxn ang="0">
                <a:pos x="845" y="418"/>
              </a:cxn>
              <a:cxn ang="0">
                <a:pos x="916" y="412"/>
              </a:cxn>
              <a:cxn ang="0">
                <a:pos x="1021" y="310"/>
              </a:cxn>
              <a:cxn ang="0">
                <a:pos x="1081" y="319"/>
              </a:cxn>
              <a:cxn ang="0">
                <a:pos x="1108" y="323"/>
              </a:cxn>
              <a:cxn ang="0">
                <a:pos x="1150" y="338"/>
              </a:cxn>
              <a:cxn ang="0">
                <a:pos x="1152" y="426"/>
              </a:cxn>
              <a:cxn ang="0">
                <a:pos x="1122" y="516"/>
              </a:cxn>
              <a:cxn ang="0">
                <a:pos x="1002" y="660"/>
              </a:cxn>
              <a:cxn ang="0">
                <a:pos x="952" y="753"/>
              </a:cxn>
              <a:cxn ang="0">
                <a:pos x="940" y="836"/>
              </a:cxn>
              <a:cxn ang="0">
                <a:pos x="912" y="854"/>
              </a:cxn>
              <a:cxn ang="0">
                <a:pos x="893" y="869"/>
              </a:cxn>
              <a:cxn ang="0">
                <a:pos x="878" y="910"/>
              </a:cxn>
              <a:cxn ang="0">
                <a:pos x="878" y="977"/>
              </a:cxn>
              <a:cxn ang="0">
                <a:pos x="858" y="1036"/>
              </a:cxn>
              <a:cxn ang="0">
                <a:pos x="831" y="1063"/>
              </a:cxn>
              <a:cxn ang="0">
                <a:pos x="664" y="1127"/>
              </a:cxn>
              <a:cxn ang="0">
                <a:pos x="292" y="1115"/>
              </a:cxn>
              <a:cxn ang="0">
                <a:pos x="185" y="1099"/>
              </a:cxn>
              <a:cxn ang="0">
                <a:pos x="111" y="1036"/>
              </a:cxn>
              <a:cxn ang="0">
                <a:pos x="89" y="947"/>
              </a:cxn>
              <a:cxn ang="0">
                <a:pos x="69" y="898"/>
              </a:cxn>
              <a:cxn ang="0">
                <a:pos x="60" y="877"/>
              </a:cxn>
              <a:cxn ang="0">
                <a:pos x="221" y="493"/>
              </a:cxn>
              <a:cxn ang="0">
                <a:pos x="254" y="437"/>
              </a:cxn>
              <a:cxn ang="0">
                <a:pos x="228" y="404"/>
              </a:cxn>
              <a:cxn ang="0">
                <a:pos x="166" y="394"/>
              </a:cxn>
              <a:cxn ang="0">
                <a:pos x="114" y="373"/>
              </a:cxn>
              <a:cxn ang="0">
                <a:pos x="64" y="353"/>
              </a:cxn>
              <a:cxn ang="0">
                <a:pos x="26" y="294"/>
              </a:cxn>
              <a:cxn ang="0">
                <a:pos x="7" y="261"/>
              </a:cxn>
              <a:cxn ang="0">
                <a:pos x="2" y="227"/>
              </a:cxn>
              <a:cxn ang="0">
                <a:pos x="1" y="127"/>
              </a:cxn>
              <a:cxn ang="0">
                <a:pos x="90" y="86"/>
              </a:cxn>
              <a:cxn ang="0">
                <a:pos x="123" y="69"/>
              </a:cxn>
              <a:cxn ang="0">
                <a:pos x="158" y="61"/>
              </a:cxn>
              <a:cxn ang="0">
                <a:pos x="224" y="63"/>
              </a:cxn>
              <a:cxn ang="0">
                <a:pos x="263" y="21"/>
              </a:cxn>
              <a:cxn ang="0">
                <a:pos x="308" y="6"/>
              </a:cxn>
              <a:cxn ang="0">
                <a:pos x="327" y="1"/>
              </a:cxn>
            </a:cxnLst>
            <a:rect l="0" t="0" r="r" b="b"/>
            <a:pathLst>
              <a:path w="1165" h="1131">
                <a:moveTo>
                  <a:pt x="330" y="0"/>
                </a:moveTo>
                <a:lnTo>
                  <a:pt x="351" y="0"/>
                </a:lnTo>
                <a:lnTo>
                  <a:pt x="361" y="12"/>
                </a:lnTo>
                <a:lnTo>
                  <a:pt x="363" y="35"/>
                </a:lnTo>
                <a:lnTo>
                  <a:pt x="363" y="38"/>
                </a:lnTo>
                <a:lnTo>
                  <a:pt x="364" y="43"/>
                </a:lnTo>
                <a:lnTo>
                  <a:pt x="366" y="56"/>
                </a:lnTo>
                <a:lnTo>
                  <a:pt x="367" y="60"/>
                </a:lnTo>
                <a:lnTo>
                  <a:pt x="372" y="63"/>
                </a:lnTo>
                <a:lnTo>
                  <a:pt x="380" y="66"/>
                </a:lnTo>
                <a:lnTo>
                  <a:pt x="387" y="71"/>
                </a:lnTo>
                <a:lnTo>
                  <a:pt x="392" y="73"/>
                </a:lnTo>
                <a:lnTo>
                  <a:pt x="395" y="75"/>
                </a:lnTo>
                <a:lnTo>
                  <a:pt x="402" y="77"/>
                </a:lnTo>
                <a:lnTo>
                  <a:pt x="407" y="78"/>
                </a:lnTo>
                <a:lnTo>
                  <a:pt x="413" y="80"/>
                </a:lnTo>
                <a:lnTo>
                  <a:pt x="415" y="80"/>
                </a:lnTo>
                <a:lnTo>
                  <a:pt x="441" y="99"/>
                </a:lnTo>
                <a:lnTo>
                  <a:pt x="468" y="113"/>
                </a:lnTo>
                <a:lnTo>
                  <a:pt x="470" y="115"/>
                </a:lnTo>
                <a:lnTo>
                  <a:pt x="471" y="117"/>
                </a:lnTo>
                <a:lnTo>
                  <a:pt x="473" y="119"/>
                </a:lnTo>
                <a:lnTo>
                  <a:pt x="476" y="121"/>
                </a:lnTo>
                <a:lnTo>
                  <a:pt x="483" y="128"/>
                </a:lnTo>
                <a:lnTo>
                  <a:pt x="484" y="130"/>
                </a:lnTo>
                <a:lnTo>
                  <a:pt x="486" y="136"/>
                </a:lnTo>
                <a:lnTo>
                  <a:pt x="493" y="154"/>
                </a:lnTo>
                <a:lnTo>
                  <a:pt x="497" y="160"/>
                </a:lnTo>
                <a:lnTo>
                  <a:pt x="502" y="164"/>
                </a:lnTo>
                <a:lnTo>
                  <a:pt x="507" y="171"/>
                </a:lnTo>
                <a:lnTo>
                  <a:pt x="510" y="178"/>
                </a:lnTo>
                <a:lnTo>
                  <a:pt x="513" y="184"/>
                </a:lnTo>
                <a:lnTo>
                  <a:pt x="514" y="190"/>
                </a:lnTo>
                <a:lnTo>
                  <a:pt x="516" y="200"/>
                </a:lnTo>
                <a:lnTo>
                  <a:pt x="519" y="208"/>
                </a:lnTo>
                <a:lnTo>
                  <a:pt x="521" y="213"/>
                </a:lnTo>
                <a:lnTo>
                  <a:pt x="525" y="221"/>
                </a:lnTo>
                <a:lnTo>
                  <a:pt x="526" y="229"/>
                </a:lnTo>
                <a:lnTo>
                  <a:pt x="528" y="234"/>
                </a:lnTo>
                <a:lnTo>
                  <a:pt x="528" y="237"/>
                </a:lnTo>
                <a:lnTo>
                  <a:pt x="553" y="272"/>
                </a:lnTo>
                <a:lnTo>
                  <a:pt x="565" y="287"/>
                </a:lnTo>
                <a:lnTo>
                  <a:pt x="569" y="308"/>
                </a:lnTo>
                <a:lnTo>
                  <a:pt x="570" y="310"/>
                </a:lnTo>
                <a:lnTo>
                  <a:pt x="573" y="315"/>
                </a:lnTo>
                <a:lnTo>
                  <a:pt x="578" y="321"/>
                </a:lnTo>
                <a:lnTo>
                  <a:pt x="582" y="327"/>
                </a:lnTo>
                <a:lnTo>
                  <a:pt x="586" y="331"/>
                </a:lnTo>
                <a:lnTo>
                  <a:pt x="589" y="332"/>
                </a:lnTo>
                <a:lnTo>
                  <a:pt x="593" y="337"/>
                </a:lnTo>
                <a:lnTo>
                  <a:pt x="596" y="339"/>
                </a:lnTo>
                <a:lnTo>
                  <a:pt x="598" y="342"/>
                </a:lnTo>
                <a:lnTo>
                  <a:pt x="602" y="345"/>
                </a:lnTo>
                <a:lnTo>
                  <a:pt x="626" y="349"/>
                </a:lnTo>
                <a:lnTo>
                  <a:pt x="628" y="359"/>
                </a:lnTo>
                <a:lnTo>
                  <a:pt x="606" y="363"/>
                </a:lnTo>
                <a:lnTo>
                  <a:pt x="602" y="381"/>
                </a:lnTo>
                <a:lnTo>
                  <a:pt x="612" y="390"/>
                </a:lnTo>
                <a:lnTo>
                  <a:pt x="649" y="384"/>
                </a:lnTo>
                <a:lnTo>
                  <a:pt x="673" y="372"/>
                </a:lnTo>
                <a:lnTo>
                  <a:pt x="699" y="356"/>
                </a:lnTo>
                <a:lnTo>
                  <a:pt x="718" y="356"/>
                </a:lnTo>
                <a:lnTo>
                  <a:pt x="725" y="362"/>
                </a:lnTo>
                <a:lnTo>
                  <a:pt x="737" y="389"/>
                </a:lnTo>
                <a:lnTo>
                  <a:pt x="738" y="392"/>
                </a:lnTo>
                <a:lnTo>
                  <a:pt x="740" y="393"/>
                </a:lnTo>
                <a:lnTo>
                  <a:pt x="741" y="396"/>
                </a:lnTo>
                <a:lnTo>
                  <a:pt x="748" y="403"/>
                </a:lnTo>
                <a:lnTo>
                  <a:pt x="749" y="405"/>
                </a:lnTo>
                <a:lnTo>
                  <a:pt x="751" y="407"/>
                </a:lnTo>
                <a:lnTo>
                  <a:pt x="765" y="413"/>
                </a:lnTo>
                <a:lnTo>
                  <a:pt x="805" y="420"/>
                </a:lnTo>
                <a:lnTo>
                  <a:pt x="818" y="432"/>
                </a:lnTo>
                <a:lnTo>
                  <a:pt x="834" y="438"/>
                </a:lnTo>
                <a:lnTo>
                  <a:pt x="838" y="428"/>
                </a:lnTo>
                <a:lnTo>
                  <a:pt x="845" y="418"/>
                </a:lnTo>
                <a:lnTo>
                  <a:pt x="857" y="417"/>
                </a:lnTo>
                <a:lnTo>
                  <a:pt x="870" y="426"/>
                </a:lnTo>
                <a:lnTo>
                  <a:pt x="894" y="424"/>
                </a:lnTo>
                <a:lnTo>
                  <a:pt x="916" y="412"/>
                </a:lnTo>
                <a:lnTo>
                  <a:pt x="945" y="376"/>
                </a:lnTo>
                <a:lnTo>
                  <a:pt x="997" y="321"/>
                </a:lnTo>
                <a:lnTo>
                  <a:pt x="1007" y="311"/>
                </a:lnTo>
                <a:lnTo>
                  <a:pt x="1021" y="310"/>
                </a:lnTo>
                <a:lnTo>
                  <a:pt x="1042" y="313"/>
                </a:lnTo>
                <a:lnTo>
                  <a:pt x="1066" y="317"/>
                </a:lnTo>
                <a:lnTo>
                  <a:pt x="1068" y="317"/>
                </a:lnTo>
                <a:lnTo>
                  <a:pt x="1081" y="319"/>
                </a:lnTo>
                <a:lnTo>
                  <a:pt x="1087" y="320"/>
                </a:lnTo>
                <a:lnTo>
                  <a:pt x="1091" y="321"/>
                </a:lnTo>
                <a:lnTo>
                  <a:pt x="1099" y="322"/>
                </a:lnTo>
                <a:lnTo>
                  <a:pt x="1108" y="323"/>
                </a:lnTo>
                <a:lnTo>
                  <a:pt x="1114" y="324"/>
                </a:lnTo>
                <a:lnTo>
                  <a:pt x="1117" y="324"/>
                </a:lnTo>
                <a:lnTo>
                  <a:pt x="1124" y="338"/>
                </a:lnTo>
                <a:lnTo>
                  <a:pt x="1150" y="338"/>
                </a:lnTo>
                <a:lnTo>
                  <a:pt x="1165" y="346"/>
                </a:lnTo>
                <a:lnTo>
                  <a:pt x="1165" y="373"/>
                </a:lnTo>
                <a:lnTo>
                  <a:pt x="1156" y="384"/>
                </a:lnTo>
                <a:lnTo>
                  <a:pt x="1152" y="426"/>
                </a:lnTo>
                <a:lnTo>
                  <a:pt x="1141" y="453"/>
                </a:lnTo>
                <a:lnTo>
                  <a:pt x="1130" y="472"/>
                </a:lnTo>
                <a:lnTo>
                  <a:pt x="1123" y="488"/>
                </a:lnTo>
                <a:lnTo>
                  <a:pt x="1122" y="516"/>
                </a:lnTo>
                <a:lnTo>
                  <a:pt x="1092" y="554"/>
                </a:lnTo>
                <a:lnTo>
                  <a:pt x="1052" y="620"/>
                </a:lnTo>
                <a:lnTo>
                  <a:pt x="1031" y="647"/>
                </a:lnTo>
                <a:lnTo>
                  <a:pt x="1002" y="660"/>
                </a:lnTo>
                <a:lnTo>
                  <a:pt x="949" y="705"/>
                </a:lnTo>
                <a:lnTo>
                  <a:pt x="929" y="730"/>
                </a:lnTo>
                <a:lnTo>
                  <a:pt x="935" y="747"/>
                </a:lnTo>
                <a:lnTo>
                  <a:pt x="952" y="753"/>
                </a:lnTo>
                <a:lnTo>
                  <a:pt x="962" y="755"/>
                </a:lnTo>
                <a:lnTo>
                  <a:pt x="962" y="799"/>
                </a:lnTo>
                <a:lnTo>
                  <a:pt x="948" y="823"/>
                </a:lnTo>
                <a:lnTo>
                  <a:pt x="940" y="836"/>
                </a:lnTo>
                <a:lnTo>
                  <a:pt x="923" y="845"/>
                </a:lnTo>
                <a:lnTo>
                  <a:pt x="922" y="847"/>
                </a:lnTo>
                <a:lnTo>
                  <a:pt x="918" y="850"/>
                </a:lnTo>
                <a:lnTo>
                  <a:pt x="912" y="854"/>
                </a:lnTo>
                <a:lnTo>
                  <a:pt x="907" y="860"/>
                </a:lnTo>
                <a:lnTo>
                  <a:pt x="901" y="864"/>
                </a:lnTo>
                <a:lnTo>
                  <a:pt x="898" y="866"/>
                </a:lnTo>
                <a:lnTo>
                  <a:pt x="893" y="869"/>
                </a:lnTo>
                <a:lnTo>
                  <a:pt x="891" y="871"/>
                </a:lnTo>
                <a:lnTo>
                  <a:pt x="887" y="873"/>
                </a:lnTo>
                <a:lnTo>
                  <a:pt x="882" y="891"/>
                </a:lnTo>
                <a:lnTo>
                  <a:pt x="878" y="910"/>
                </a:lnTo>
                <a:lnTo>
                  <a:pt x="868" y="924"/>
                </a:lnTo>
                <a:lnTo>
                  <a:pt x="865" y="950"/>
                </a:lnTo>
                <a:lnTo>
                  <a:pt x="875" y="960"/>
                </a:lnTo>
                <a:lnTo>
                  <a:pt x="878" y="977"/>
                </a:lnTo>
                <a:lnTo>
                  <a:pt x="875" y="1003"/>
                </a:lnTo>
                <a:lnTo>
                  <a:pt x="866" y="1027"/>
                </a:lnTo>
                <a:lnTo>
                  <a:pt x="865" y="1029"/>
                </a:lnTo>
                <a:lnTo>
                  <a:pt x="858" y="1036"/>
                </a:lnTo>
                <a:lnTo>
                  <a:pt x="856" y="1039"/>
                </a:lnTo>
                <a:lnTo>
                  <a:pt x="848" y="1047"/>
                </a:lnTo>
                <a:lnTo>
                  <a:pt x="843" y="1051"/>
                </a:lnTo>
                <a:lnTo>
                  <a:pt x="831" y="1063"/>
                </a:lnTo>
                <a:lnTo>
                  <a:pt x="805" y="1104"/>
                </a:lnTo>
                <a:lnTo>
                  <a:pt x="795" y="1131"/>
                </a:lnTo>
                <a:lnTo>
                  <a:pt x="765" y="1130"/>
                </a:lnTo>
                <a:lnTo>
                  <a:pt x="664" y="1127"/>
                </a:lnTo>
                <a:lnTo>
                  <a:pt x="592" y="1127"/>
                </a:lnTo>
                <a:lnTo>
                  <a:pt x="518" y="1120"/>
                </a:lnTo>
                <a:lnTo>
                  <a:pt x="408" y="1120"/>
                </a:lnTo>
                <a:lnTo>
                  <a:pt x="292" y="1115"/>
                </a:lnTo>
                <a:lnTo>
                  <a:pt x="278" y="1110"/>
                </a:lnTo>
                <a:lnTo>
                  <a:pt x="232" y="1105"/>
                </a:lnTo>
                <a:lnTo>
                  <a:pt x="198" y="1103"/>
                </a:lnTo>
                <a:lnTo>
                  <a:pt x="185" y="1099"/>
                </a:lnTo>
                <a:lnTo>
                  <a:pt x="167" y="1084"/>
                </a:lnTo>
                <a:lnTo>
                  <a:pt x="152" y="1068"/>
                </a:lnTo>
                <a:lnTo>
                  <a:pt x="130" y="1050"/>
                </a:lnTo>
                <a:lnTo>
                  <a:pt x="111" y="1036"/>
                </a:lnTo>
                <a:lnTo>
                  <a:pt x="110" y="1003"/>
                </a:lnTo>
                <a:lnTo>
                  <a:pt x="108" y="981"/>
                </a:lnTo>
                <a:lnTo>
                  <a:pt x="97" y="967"/>
                </a:lnTo>
                <a:lnTo>
                  <a:pt x="89" y="947"/>
                </a:lnTo>
                <a:lnTo>
                  <a:pt x="81" y="936"/>
                </a:lnTo>
                <a:lnTo>
                  <a:pt x="71" y="925"/>
                </a:lnTo>
                <a:lnTo>
                  <a:pt x="71" y="903"/>
                </a:lnTo>
                <a:lnTo>
                  <a:pt x="69" y="898"/>
                </a:lnTo>
                <a:lnTo>
                  <a:pt x="65" y="894"/>
                </a:lnTo>
                <a:lnTo>
                  <a:pt x="64" y="892"/>
                </a:lnTo>
                <a:lnTo>
                  <a:pt x="62" y="891"/>
                </a:lnTo>
                <a:lnTo>
                  <a:pt x="60" y="877"/>
                </a:lnTo>
                <a:lnTo>
                  <a:pt x="48" y="863"/>
                </a:lnTo>
                <a:lnTo>
                  <a:pt x="47" y="851"/>
                </a:lnTo>
                <a:lnTo>
                  <a:pt x="202" y="539"/>
                </a:lnTo>
                <a:lnTo>
                  <a:pt x="221" y="493"/>
                </a:lnTo>
                <a:lnTo>
                  <a:pt x="233" y="478"/>
                </a:lnTo>
                <a:lnTo>
                  <a:pt x="238" y="460"/>
                </a:lnTo>
                <a:lnTo>
                  <a:pt x="246" y="440"/>
                </a:lnTo>
                <a:lnTo>
                  <a:pt x="254" y="437"/>
                </a:lnTo>
                <a:lnTo>
                  <a:pt x="256" y="422"/>
                </a:lnTo>
                <a:lnTo>
                  <a:pt x="257" y="409"/>
                </a:lnTo>
                <a:lnTo>
                  <a:pt x="242" y="400"/>
                </a:lnTo>
                <a:lnTo>
                  <a:pt x="228" y="404"/>
                </a:lnTo>
                <a:lnTo>
                  <a:pt x="219" y="411"/>
                </a:lnTo>
                <a:lnTo>
                  <a:pt x="201" y="410"/>
                </a:lnTo>
                <a:lnTo>
                  <a:pt x="184" y="400"/>
                </a:lnTo>
                <a:lnTo>
                  <a:pt x="166" y="394"/>
                </a:lnTo>
                <a:lnTo>
                  <a:pt x="152" y="376"/>
                </a:lnTo>
                <a:lnTo>
                  <a:pt x="140" y="368"/>
                </a:lnTo>
                <a:lnTo>
                  <a:pt x="128" y="367"/>
                </a:lnTo>
                <a:lnTo>
                  <a:pt x="114" y="373"/>
                </a:lnTo>
                <a:lnTo>
                  <a:pt x="109" y="370"/>
                </a:lnTo>
                <a:lnTo>
                  <a:pt x="93" y="368"/>
                </a:lnTo>
                <a:lnTo>
                  <a:pt x="77" y="366"/>
                </a:lnTo>
                <a:lnTo>
                  <a:pt x="64" y="353"/>
                </a:lnTo>
                <a:lnTo>
                  <a:pt x="49" y="337"/>
                </a:lnTo>
                <a:lnTo>
                  <a:pt x="38" y="322"/>
                </a:lnTo>
                <a:lnTo>
                  <a:pt x="34" y="304"/>
                </a:lnTo>
                <a:lnTo>
                  <a:pt x="26" y="294"/>
                </a:lnTo>
                <a:lnTo>
                  <a:pt x="11" y="283"/>
                </a:lnTo>
                <a:lnTo>
                  <a:pt x="10" y="279"/>
                </a:lnTo>
                <a:lnTo>
                  <a:pt x="8" y="266"/>
                </a:lnTo>
                <a:lnTo>
                  <a:pt x="7" y="261"/>
                </a:lnTo>
                <a:lnTo>
                  <a:pt x="7" y="256"/>
                </a:lnTo>
                <a:lnTo>
                  <a:pt x="5" y="248"/>
                </a:lnTo>
                <a:lnTo>
                  <a:pt x="3" y="237"/>
                </a:lnTo>
                <a:lnTo>
                  <a:pt x="2" y="227"/>
                </a:lnTo>
                <a:lnTo>
                  <a:pt x="1" y="219"/>
                </a:lnTo>
                <a:lnTo>
                  <a:pt x="1" y="216"/>
                </a:lnTo>
                <a:lnTo>
                  <a:pt x="0" y="189"/>
                </a:lnTo>
                <a:lnTo>
                  <a:pt x="1" y="127"/>
                </a:lnTo>
                <a:lnTo>
                  <a:pt x="14" y="121"/>
                </a:lnTo>
                <a:lnTo>
                  <a:pt x="31" y="109"/>
                </a:lnTo>
                <a:lnTo>
                  <a:pt x="67" y="97"/>
                </a:lnTo>
                <a:lnTo>
                  <a:pt x="90" y="86"/>
                </a:lnTo>
                <a:lnTo>
                  <a:pt x="111" y="77"/>
                </a:lnTo>
                <a:lnTo>
                  <a:pt x="113" y="76"/>
                </a:lnTo>
                <a:lnTo>
                  <a:pt x="118" y="73"/>
                </a:lnTo>
                <a:lnTo>
                  <a:pt x="123" y="69"/>
                </a:lnTo>
                <a:lnTo>
                  <a:pt x="130" y="65"/>
                </a:lnTo>
                <a:lnTo>
                  <a:pt x="136" y="62"/>
                </a:lnTo>
                <a:lnTo>
                  <a:pt x="140" y="61"/>
                </a:lnTo>
                <a:lnTo>
                  <a:pt x="158" y="61"/>
                </a:lnTo>
                <a:lnTo>
                  <a:pt x="164" y="62"/>
                </a:lnTo>
                <a:lnTo>
                  <a:pt x="166" y="62"/>
                </a:lnTo>
                <a:lnTo>
                  <a:pt x="186" y="60"/>
                </a:lnTo>
                <a:lnTo>
                  <a:pt x="224" y="63"/>
                </a:lnTo>
                <a:lnTo>
                  <a:pt x="261" y="63"/>
                </a:lnTo>
                <a:lnTo>
                  <a:pt x="264" y="56"/>
                </a:lnTo>
                <a:lnTo>
                  <a:pt x="264" y="40"/>
                </a:lnTo>
                <a:lnTo>
                  <a:pt x="263" y="21"/>
                </a:lnTo>
                <a:lnTo>
                  <a:pt x="265" y="10"/>
                </a:lnTo>
                <a:lnTo>
                  <a:pt x="277" y="13"/>
                </a:lnTo>
                <a:lnTo>
                  <a:pt x="298" y="13"/>
                </a:lnTo>
                <a:lnTo>
                  <a:pt x="308" y="6"/>
                </a:lnTo>
                <a:lnTo>
                  <a:pt x="310" y="5"/>
                </a:lnTo>
                <a:lnTo>
                  <a:pt x="315" y="3"/>
                </a:lnTo>
                <a:lnTo>
                  <a:pt x="321" y="2"/>
                </a:lnTo>
                <a:lnTo>
                  <a:pt x="327" y="1"/>
                </a:lnTo>
                <a:lnTo>
                  <a:pt x="33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3" name="Freeform 12"/>
          <p:cNvSpPr>
            <a:spLocks/>
          </p:cNvSpPr>
          <p:nvPr/>
        </p:nvSpPr>
        <p:spPr bwMode="auto">
          <a:xfrm>
            <a:off x="7008681" y="949652"/>
            <a:ext cx="223043" cy="253184"/>
          </a:xfrm>
          <a:custGeom>
            <a:avLst/>
            <a:gdLst/>
            <a:ahLst/>
            <a:cxnLst>
              <a:cxn ang="0">
                <a:pos x="324" y="24"/>
              </a:cxn>
              <a:cxn ang="0">
                <a:pos x="325" y="57"/>
              </a:cxn>
              <a:cxn ang="0">
                <a:pos x="331" y="100"/>
              </a:cxn>
              <a:cxn ang="0">
                <a:pos x="342" y="118"/>
              </a:cxn>
              <a:cxn ang="0">
                <a:pos x="346" y="131"/>
              </a:cxn>
              <a:cxn ang="0">
                <a:pos x="348" y="152"/>
              </a:cxn>
              <a:cxn ang="0">
                <a:pos x="353" y="172"/>
              </a:cxn>
              <a:cxn ang="0">
                <a:pos x="361" y="197"/>
              </a:cxn>
              <a:cxn ang="0">
                <a:pos x="415" y="230"/>
              </a:cxn>
              <a:cxn ang="0">
                <a:pos x="432" y="276"/>
              </a:cxn>
              <a:cxn ang="0">
                <a:pos x="425" y="279"/>
              </a:cxn>
              <a:cxn ang="0">
                <a:pos x="370" y="339"/>
              </a:cxn>
              <a:cxn ang="0">
                <a:pos x="343" y="364"/>
              </a:cxn>
              <a:cxn ang="0">
                <a:pos x="331" y="372"/>
              </a:cxn>
              <a:cxn ang="0">
                <a:pos x="316" y="379"/>
              </a:cxn>
              <a:cxn ang="0">
                <a:pos x="304" y="392"/>
              </a:cxn>
              <a:cxn ang="0">
                <a:pos x="299" y="404"/>
              </a:cxn>
              <a:cxn ang="0">
                <a:pos x="280" y="438"/>
              </a:cxn>
              <a:cxn ang="0">
                <a:pos x="255" y="484"/>
              </a:cxn>
              <a:cxn ang="0">
                <a:pos x="232" y="484"/>
              </a:cxn>
              <a:cxn ang="0">
                <a:pos x="225" y="475"/>
              </a:cxn>
              <a:cxn ang="0">
                <a:pos x="221" y="467"/>
              </a:cxn>
              <a:cxn ang="0">
                <a:pos x="210" y="446"/>
              </a:cxn>
              <a:cxn ang="0">
                <a:pos x="199" y="427"/>
              </a:cxn>
              <a:cxn ang="0">
                <a:pos x="190" y="411"/>
              </a:cxn>
              <a:cxn ang="0">
                <a:pos x="174" y="387"/>
              </a:cxn>
              <a:cxn ang="0">
                <a:pos x="161" y="370"/>
              </a:cxn>
              <a:cxn ang="0">
                <a:pos x="155" y="361"/>
              </a:cxn>
              <a:cxn ang="0">
                <a:pos x="151" y="338"/>
              </a:cxn>
              <a:cxn ang="0">
                <a:pos x="145" y="316"/>
              </a:cxn>
              <a:cxn ang="0">
                <a:pos x="134" y="298"/>
              </a:cxn>
              <a:cxn ang="0">
                <a:pos x="119" y="268"/>
              </a:cxn>
              <a:cxn ang="0">
                <a:pos x="110" y="254"/>
              </a:cxn>
              <a:cxn ang="0">
                <a:pos x="80" y="240"/>
              </a:cxn>
              <a:cxn ang="0">
                <a:pos x="55" y="230"/>
              </a:cxn>
              <a:cxn ang="0">
                <a:pos x="40" y="220"/>
              </a:cxn>
              <a:cxn ang="0">
                <a:pos x="15" y="208"/>
              </a:cxn>
              <a:cxn ang="0">
                <a:pos x="0" y="188"/>
              </a:cxn>
              <a:cxn ang="0">
                <a:pos x="7" y="180"/>
              </a:cxn>
              <a:cxn ang="0">
                <a:pos x="51" y="191"/>
              </a:cxn>
              <a:cxn ang="0">
                <a:pos x="93" y="180"/>
              </a:cxn>
              <a:cxn ang="0">
                <a:pos x="141" y="189"/>
              </a:cxn>
              <a:cxn ang="0">
                <a:pos x="185" y="173"/>
              </a:cxn>
              <a:cxn ang="0">
                <a:pos x="195" y="156"/>
              </a:cxn>
              <a:cxn ang="0">
                <a:pos x="204" y="138"/>
              </a:cxn>
              <a:cxn ang="0">
                <a:pos x="214" y="115"/>
              </a:cxn>
              <a:cxn ang="0">
                <a:pos x="281" y="15"/>
              </a:cxn>
            </a:cxnLst>
            <a:rect l="0" t="0" r="r" b="b"/>
            <a:pathLst>
              <a:path w="435" h="485">
                <a:moveTo>
                  <a:pt x="299" y="0"/>
                </a:moveTo>
                <a:lnTo>
                  <a:pt x="313" y="11"/>
                </a:lnTo>
                <a:lnTo>
                  <a:pt x="324" y="24"/>
                </a:lnTo>
                <a:lnTo>
                  <a:pt x="324" y="28"/>
                </a:lnTo>
                <a:lnTo>
                  <a:pt x="325" y="33"/>
                </a:lnTo>
                <a:lnTo>
                  <a:pt x="325" y="57"/>
                </a:lnTo>
                <a:lnTo>
                  <a:pt x="326" y="68"/>
                </a:lnTo>
                <a:lnTo>
                  <a:pt x="326" y="88"/>
                </a:lnTo>
                <a:lnTo>
                  <a:pt x="331" y="100"/>
                </a:lnTo>
                <a:lnTo>
                  <a:pt x="339" y="115"/>
                </a:lnTo>
                <a:lnTo>
                  <a:pt x="341" y="116"/>
                </a:lnTo>
                <a:lnTo>
                  <a:pt x="342" y="118"/>
                </a:lnTo>
                <a:lnTo>
                  <a:pt x="344" y="119"/>
                </a:lnTo>
                <a:lnTo>
                  <a:pt x="346" y="123"/>
                </a:lnTo>
                <a:lnTo>
                  <a:pt x="346" y="131"/>
                </a:lnTo>
                <a:lnTo>
                  <a:pt x="347" y="140"/>
                </a:lnTo>
                <a:lnTo>
                  <a:pt x="348" y="148"/>
                </a:lnTo>
                <a:lnTo>
                  <a:pt x="348" y="152"/>
                </a:lnTo>
                <a:lnTo>
                  <a:pt x="349" y="156"/>
                </a:lnTo>
                <a:lnTo>
                  <a:pt x="350" y="164"/>
                </a:lnTo>
                <a:lnTo>
                  <a:pt x="353" y="172"/>
                </a:lnTo>
                <a:lnTo>
                  <a:pt x="354" y="178"/>
                </a:lnTo>
                <a:lnTo>
                  <a:pt x="355" y="182"/>
                </a:lnTo>
                <a:lnTo>
                  <a:pt x="361" y="197"/>
                </a:lnTo>
                <a:lnTo>
                  <a:pt x="378" y="213"/>
                </a:lnTo>
                <a:lnTo>
                  <a:pt x="394" y="227"/>
                </a:lnTo>
                <a:lnTo>
                  <a:pt x="415" y="230"/>
                </a:lnTo>
                <a:lnTo>
                  <a:pt x="425" y="240"/>
                </a:lnTo>
                <a:lnTo>
                  <a:pt x="435" y="256"/>
                </a:lnTo>
                <a:lnTo>
                  <a:pt x="432" y="276"/>
                </a:lnTo>
                <a:lnTo>
                  <a:pt x="431" y="276"/>
                </a:lnTo>
                <a:lnTo>
                  <a:pt x="430" y="277"/>
                </a:lnTo>
                <a:lnTo>
                  <a:pt x="425" y="279"/>
                </a:lnTo>
                <a:lnTo>
                  <a:pt x="386" y="319"/>
                </a:lnTo>
                <a:lnTo>
                  <a:pt x="375" y="332"/>
                </a:lnTo>
                <a:lnTo>
                  <a:pt x="370" y="339"/>
                </a:lnTo>
                <a:lnTo>
                  <a:pt x="367" y="343"/>
                </a:lnTo>
                <a:lnTo>
                  <a:pt x="366" y="345"/>
                </a:lnTo>
                <a:lnTo>
                  <a:pt x="343" y="364"/>
                </a:lnTo>
                <a:lnTo>
                  <a:pt x="341" y="365"/>
                </a:lnTo>
                <a:lnTo>
                  <a:pt x="336" y="368"/>
                </a:lnTo>
                <a:lnTo>
                  <a:pt x="331" y="372"/>
                </a:lnTo>
                <a:lnTo>
                  <a:pt x="324" y="375"/>
                </a:lnTo>
                <a:lnTo>
                  <a:pt x="320" y="378"/>
                </a:lnTo>
                <a:lnTo>
                  <a:pt x="316" y="379"/>
                </a:lnTo>
                <a:lnTo>
                  <a:pt x="313" y="382"/>
                </a:lnTo>
                <a:lnTo>
                  <a:pt x="305" y="389"/>
                </a:lnTo>
                <a:lnTo>
                  <a:pt x="304" y="392"/>
                </a:lnTo>
                <a:lnTo>
                  <a:pt x="303" y="393"/>
                </a:lnTo>
                <a:lnTo>
                  <a:pt x="302" y="396"/>
                </a:lnTo>
                <a:lnTo>
                  <a:pt x="299" y="404"/>
                </a:lnTo>
                <a:lnTo>
                  <a:pt x="297" y="411"/>
                </a:lnTo>
                <a:lnTo>
                  <a:pt x="292" y="420"/>
                </a:lnTo>
                <a:lnTo>
                  <a:pt x="280" y="438"/>
                </a:lnTo>
                <a:lnTo>
                  <a:pt x="265" y="456"/>
                </a:lnTo>
                <a:lnTo>
                  <a:pt x="259" y="479"/>
                </a:lnTo>
                <a:lnTo>
                  <a:pt x="255" y="484"/>
                </a:lnTo>
                <a:lnTo>
                  <a:pt x="253" y="485"/>
                </a:lnTo>
                <a:lnTo>
                  <a:pt x="232" y="485"/>
                </a:lnTo>
                <a:lnTo>
                  <a:pt x="232" y="484"/>
                </a:lnTo>
                <a:lnTo>
                  <a:pt x="228" y="481"/>
                </a:lnTo>
                <a:lnTo>
                  <a:pt x="227" y="478"/>
                </a:lnTo>
                <a:lnTo>
                  <a:pt x="225" y="475"/>
                </a:lnTo>
                <a:lnTo>
                  <a:pt x="224" y="473"/>
                </a:lnTo>
                <a:lnTo>
                  <a:pt x="223" y="472"/>
                </a:lnTo>
                <a:lnTo>
                  <a:pt x="221" y="467"/>
                </a:lnTo>
                <a:lnTo>
                  <a:pt x="216" y="461"/>
                </a:lnTo>
                <a:lnTo>
                  <a:pt x="212" y="453"/>
                </a:lnTo>
                <a:lnTo>
                  <a:pt x="210" y="446"/>
                </a:lnTo>
                <a:lnTo>
                  <a:pt x="207" y="441"/>
                </a:lnTo>
                <a:lnTo>
                  <a:pt x="203" y="433"/>
                </a:lnTo>
                <a:lnTo>
                  <a:pt x="199" y="427"/>
                </a:lnTo>
                <a:lnTo>
                  <a:pt x="195" y="421"/>
                </a:lnTo>
                <a:lnTo>
                  <a:pt x="193" y="417"/>
                </a:lnTo>
                <a:lnTo>
                  <a:pt x="190" y="411"/>
                </a:lnTo>
                <a:lnTo>
                  <a:pt x="185" y="406"/>
                </a:lnTo>
                <a:lnTo>
                  <a:pt x="179" y="395"/>
                </a:lnTo>
                <a:lnTo>
                  <a:pt x="174" y="387"/>
                </a:lnTo>
                <a:lnTo>
                  <a:pt x="169" y="379"/>
                </a:lnTo>
                <a:lnTo>
                  <a:pt x="166" y="374"/>
                </a:lnTo>
                <a:lnTo>
                  <a:pt x="161" y="370"/>
                </a:lnTo>
                <a:lnTo>
                  <a:pt x="159" y="366"/>
                </a:lnTo>
                <a:lnTo>
                  <a:pt x="158" y="364"/>
                </a:lnTo>
                <a:lnTo>
                  <a:pt x="155" y="361"/>
                </a:lnTo>
                <a:lnTo>
                  <a:pt x="155" y="356"/>
                </a:lnTo>
                <a:lnTo>
                  <a:pt x="152" y="343"/>
                </a:lnTo>
                <a:lnTo>
                  <a:pt x="151" y="338"/>
                </a:lnTo>
                <a:lnTo>
                  <a:pt x="150" y="333"/>
                </a:lnTo>
                <a:lnTo>
                  <a:pt x="148" y="326"/>
                </a:lnTo>
                <a:lnTo>
                  <a:pt x="145" y="316"/>
                </a:lnTo>
                <a:lnTo>
                  <a:pt x="141" y="308"/>
                </a:lnTo>
                <a:lnTo>
                  <a:pt x="138" y="304"/>
                </a:lnTo>
                <a:lnTo>
                  <a:pt x="134" y="298"/>
                </a:lnTo>
                <a:lnTo>
                  <a:pt x="125" y="281"/>
                </a:lnTo>
                <a:lnTo>
                  <a:pt x="122" y="273"/>
                </a:lnTo>
                <a:lnTo>
                  <a:pt x="119" y="268"/>
                </a:lnTo>
                <a:lnTo>
                  <a:pt x="117" y="265"/>
                </a:lnTo>
                <a:lnTo>
                  <a:pt x="114" y="260"/>
                </a:lnTo>
                <a:lnTo>
                  <a:pt x="110" y="254"/>
                </a:lnTo>
                <a:lnTo>
                  <a:pt x="105" y="251"/>
                </a:lnTo>
                <a:lnTo>
                  <a:pt x="92" y="246"/>
                </a:lnTo>
                <a:lnTo>
                  <a:pt x="80" y="240"/>
                </a:lnTo>
                <a:lnTo>
                  <a:pt x="67" y="233"/>
                </a:lnTo>
                <a:lnTo>
                  <a:pt x="59" y="231"/>
                </a:lnTo>
                <a:lnTo>
                  <a:pt x="55" y="230"/>
                </a:lnTo>
                <a:lnTo>
                  <a:pt x="51" y="228"/>
                </a:lnTo>
                <a:lnTo>
                  <a:pt x="46" y="223"/>
                </a:lnTo>
                <a:lnTo>
                  <a:pt x="40" y="220"/>
                </a:lnTo>
                <a:lnTo>
                  <a:pt x="33" y="218"/>
                </a:lnTo>
                <a:lnTo>
                  <a:pt x="23" y="213"/>
                </a:lnTo>
                <a:lnTo>
                  <a:pt x="15" y="208"/>
                </a:lnTo>
                <a:lnTo>
                  <a:pt x="6" y="199"/>
                </a:lnTo>
                <a:lnTo>
                  <a:pt x="2" y="193"/>
                </a:lnTo>
                <a:lnTo>
                  <a:pt x="0" y="188"/>
                </a:lnTo>
                <a:lnTo>
                  <a:pt x="0" y="186"/>
                </a:lnTo>
                <a:lnTo>
                  <a:pt x="5" y="180"/>
                </a:lnTo>
                <a:lnTo>
                  <a:pt x="7" y="180"/>
                </a:lnTo>
                <a:lnTo>
                  <a:pt x="9" y="179"/>
                </a:lnTo>
                <a:lnTo>
                  <a:pt x="35" y="188"/>
                </a:lnTo>
                <a:lnTo>
                  <a:pt x="51" y="191"/>
                </a:lnTo>
                <a:lnTo>
                  <a:pt x="66" y="188"/>
                </a:lnTo>
                <a:lnTo>
                  <a:pt x="72" y="182"/>
                </a:lnTo>
                <a:lnTo>
                  <a:pt x="93" y="180"/>
                </a:lnTo>
                <a:lnTo>
                  <a:pt x="111" y="180"/>
                </a:lnTo>
                <a:lnTo>
                  <a:pt x="125" y="188"/>
                </a:lnTo>
                <a:lnTo>
                  <a:pt x="141" y="189"/>
                </a:lnTo>
                <a:lnTo>
                  <a:pt x="162" y="188"/>
                </a:lnTo>
                <a:lnTo>
                  <a:pt x="184" y="175"/>
                </a:lnTo>
                <a:lnTo>
                  <a:pt x="185" y="173"/>
                </a:lnTo>
                <a:lnTo>
                  <a:pt x="189" y="167"/>
                </a:lnTo>
                <a:lnTo>
                  <a:pt x="193" y="161"/>
                </a:lnTo>
                <a:lnTo>
                  <a:pt x="195" y="156"/>
                </a:lnTo>
                <a:lnTo>
                  <a:pt x="198" y="153"/>
                </a:lnTo>
                <a:lnTo>
                  <a:pt x="201" y="146"/>
                </a:lnTo>
                <a:lnTo>
                  <a:pt x="204" y="138"/>
                </a:lnTo>
                <a:lnTo>
                  <a:pt x="211" y="122"/>
                </a:lnTo>
                <a:lnTo>
                  <a:pt x="213" y="117"/>
                </a:lnTo>
                <a:lnTo>
                  <a:pt x="214" y="115"/>
                </a:lnTo>
                <a:lnTo>
                  <a:pt x="237" y="75"/>
                </a:lnTo>
                <a:lnTo>
                  <a:pt x="258" y="42"/>
                </a:lnTo>
                <a:lnTo>
                  <a:pt x="281" y="15"/>
                </a:lnTo>
                <a:lnTo>
                  <a:pt x="29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4" name="Freeform 13"/>
          <p:cNvSpPr>
            <a:spLocks/>
          </p:cNvSpPr>
          <p:nvPr/>
        </p:nvSpPr>
        <p:spPr bwMode="auto">
          <a:xfrm>
            <a:off x="7316839" y="1216408"/>
            <a:ext cx="299954" cy="431717"/>
          </a:xfrm>
          <a:custGeom>
            <a:avLst/>
            <a:gdLst/>
            <a:ahLst/>
            <a:cxnLst>
              <a:cxn ang="0">
                <a:pos x="258" y="18"/>
              </a:cxn>
              <a:cxn ang="0">
                <a:pos x="333" y="60"/>
              </a:cxn>
              <a:cxn ang="0">
                <a:pos x="344" y="75"/>
              </a:cxn>
              <a:cxn ang="0">
                <a:pos x="348" y="95"/>
              </a:cxn>
              <a:cxn ang="0">
                <a:pos x="342" y="116"/>
              </a:cxn>
              <a:cxn ang="0">
                <a:pos x="327" y="130"/>
              </a:cxn>
              <a:cxn ang="0">
                <a:pos x="351" y="171"/>
              </a:cxn>
              <a:cxn ang="0">
                <a:pos x="399" y="134"/>
              </a:cxn>
              <a:cxn ang="0">
                <a:pos x="426" y="126"/>
              </a:cxn>
              <a:cxn ang="0">
                <a:pos x="468" y="114"/>
              </a:cxn>
              <a:cxn ang="0">
                <a:pos x="542" y="147"/>
              </a:cxn>
              <a:cxn ang="0">
                <a:pos x="571" y="182"/>
              </a:cxn>
              <a:cxn ang="0">
                <a:pos x="509" y="226"/>
              </a:cxn>
              <a:cxn ang="0">
                <a:pos x="483" y="288"/>
              </a:cxn>
              <a:cxn ang="0">
                <a:pos x="490" y="339"/>
              </a:cxn>
              <a:cxn ang="0">
                <a:pos x="493" y="367"/>
              </a:cxn>
              <a:cxn ang="0">
                <a:pos x="479" y="400"/>
              </a:cxn>
              <a:cxn ang="0">
                <a:pos x="470" y="426"/>
              </a:cxn>
              <a:cxn ang="0">
                <a:pos x="488" y="465"/>
              </a:cxn>
              <a:cxn ang="0">
                <a:pos x="453" y="504"/>
              </a:cxn>
              <a:cxn ang="0">
                <a:pos x="439" y="498"/>
              </a:cxn>
              <a:cxn ang="0">
                <a:pos x="397" y="500"/>
              </a:cxn>
              <a:cxn ang="0">
                <a:pos x="329" y="561"/>
              </a:cxn>
              <a:cxn ang="0">
                <a:pos x="238" y="624"/>
              </a:cxn>
              <a:cxn ang="0">
                <a:pos x="232" y="654"/>
              </a:cxn>
              <a:cxn ang="0">
                <a:pos x="225" y="673"/>
              </a:cxn>
              <a:cxn ang="0">
                <a:pos x="214" y="692"/>
              </a:cxn>
              <a:cxn ang="0">
                <a:pos x="205" y="719"/>
              </a:cxn>
              <a:cxn ang="0">
                <a:pos x="207" y="746"/>
              </a:cxn>
              <a:cxn ang="0">
                <a:pos x="214" y="764"/>
              </a:cxn>
              <a:cxn ang="0">
                <a:pos x="216" y="777"/>
              </a:cxn>
              <a:cxn ang="0">
                <a:pos x="203" y="826"/>
              </a:cxn>
              <a:cxn ang="0">
                <a:pos x="184" y="819"/>
              </a:cxn>
              <a:cxn ang="0">
                <a:pos x="171" y="810"/>
              </a:cxn>
              <a:cxn ang="0">
                <a:pos x="164" y="786"/>
              </a:cxn>
              <a:cxn ang="0">
                <a:pos x="159" y="758"/>
              </a:cxn>
              <a:cxn ang="0">
                <a:pos x="144" y="743"/>
              </a:cxn>
              <a:cxn ang="0">
                <a:pos x="128" y="721"/>
              </a:cxn>
              <a:cxn ang="0">
                <a:pos x="130" y="701"/>
              </a:cxn>
              <a:cxn ang="0">
                <a:pos x="140" y="677"/>
              </a:cxn>
              <a:cxn ang="0">
                <a:pos x="163" y="664"/>
              </a:cxn>
              <a:cxn ang="0">
                <a:pos x="170" y="643"/>
              </a:cxn>
              <a:cxn ang="0">
                <a:pos x="161" y="611"/>
              </a:cxn>
              <a:cxn ang="0">
                <a:pos x="128" y="607"/>
              </a:cxn>
              <a:cxn ang="0">
                <a:pos x="77" y="570"/>
              </a:cxn>
              <a:cxn ang="0">
                <a:pos x="69" y="553"/>
              </a:cxn>
              <a:cxn ang="0">
                <a:pos x="72" y="531"/>
              </a:cxn>
              <a:cxn ang="0">
                <a:pos x="81" y="437"/>
              </a:cxn>
              <a:cxn ang="0">
                <a:pos x="62" y="387"/>
              </a:cxn>
              <a:cxn ang="0">
                <a:pos x="31" y="369"/>
              </a:cxn>
              <a:cxn ang="0">
                <a:pos x="12" y="364"/>
              </a:cxn>
              <a:cxn ang="0">
                <a:pos x="25" y="324"/>
              </a:cxn>
              <a:cxn ang="0">
                <a:pos x="118" y="221"/>
              </a:cxn>
              <a:cxn ang="0">
                <a:pos x="164" y="133"/>
              </a:cxn>
              <a:cxn ang="0">
                <a:pos x="169" y="114"/>
              </a:cxn>
              <a:cxn ang="0">
                <a:pos x="173" y="105"/>
              </a:cxn>
              <a:cxn ang="0">
                <a:pos x="186" y="75"/>
              </a:cxn>
              <a:cxn ang="0">
                <a:pos x="191" y="53"/>
              </a:cxn>
              <a:cxn ang="0">
                <a:pos x="195" y="30"/>
              </a:cxn>
            </a:cxnLst>
            <a:rect l="0" t="0" r="r" b="b"/>
            <a:pathLst>
              <a:path w="585" h="827">
                <a:moveTo>
                  <a:pt x="208" y="0"/>
                </a:moveTo>
                <a:lnTo>
                  <a:pt x="227" y="3"/>
                </a:lnTo>
                <a:lnTo>
                  <a:pt x="243" y="17"/>
                </a:lnTo>
                <a:lnTo>
                  <a:pt x="258" y="18"/>
                </a:lnTo>
                <a:lnTo>
                  <a:pt x="280" y="19"/>
                </a:lnTo>
                <a:lnTo>
                  <a:pt x="298" y="27"/>
                </a:lnTo>
                <a:lnTo>
                  <a:pt x="309" y="42"/>
                </a:lnTo>
                <a:lnTo>
                  <a:pt x="333" y="60"/>
                </a:lnTo>
                <a:lnTo>
                  <a:pt x="334" y="61"/>
                </a:lnTo>
                <a:lnTo>
                  <a:pt x="337" y="65"/>
                </a:lnTo>
                <a:lnTo>
                  <a:pt x="340" y="71"/>
                </a:lnTo>
                <a:lnTo>
                  <a:pt x="344" y="75"/>
                </a:lnTo>
                <a:lnTo>
                  <a:pt x="345" y="77"/>
                </a:lnTo>
                <a:lnTo>
                  <a:pt x="346" y="83"/>
                </a:lnTo>
                <a:lnTo>
                  <a:pt x="347" y="89"/>
                </a:lnTo>
                <a:lnTo>
                  <a:pt x="348" y="95"/>
                </a:lnTo>
                <a:lnTo>
                  <a:pt x="348" y="105"/>
                </a:lnTo>
                <a:lnTo>
                  <a:pt x="347" y="110"/>
                </a:lnTo>
                <a:lnTo>
                  <a:pt x="345" y="114"/>
                </a:lnTo>
                <a:lnTo>
                  <a:pt x="342" y="116"/>
                </a:lnTo>
                <a:lnTo>
                  <a:pt x="338" y="119"/>
                </a:lnTo>
                <a:lnTo>
                  <a:pt x="333" y="125"/>
                </a:lnTo>
                <a:lnTo>
                  <a:pt x="328" y="128"/>
                </a:lnTo>
                <a:lnTo>
                  <a:pt x="327" y="130"/>
                </a:lnTo>
                <a:lnTo>
                  <a:pt x="323" y="145"/>
                </a:lnTo>
                <a:lnTo>
                  <a:pt x="325" y="165"/>
                </a:lnTo>
                <a:lnTo>
                  <a:pt x="336" y="175"/>
                </a:lnTo>
                <a:lnTo>
                  <a:pt x="351" y="171"/>
                </a:lnTo>
                <a:lnTo>
                  <a:pt x="358" y="154"/>
                </a:lnTo>
                <a:lnTo>
                  <a:pt x="377" y="144"/>
                </a:lnTo>
                <a:lnTo>
                  <a:pt x="391" y="144"/>
                </a:lnTo>
                <a:lnTo>
                  <a:pt x="399" y="134"/>
                </a:lnTo>
                <a:lnTo>
                  <a:pt x="404" y="129"/>
                </a:lnTo>
                <a:lnTo>
                  <a:pt x="406" y="128"/>
                </a:lnTo>
                <a:lnTo>
                  <a:pt x="410" y="126"/>
                </a:lnTo>
                <a:lnTo>
                  <a:pt x="426" y="126"/>
                </a:lnTo>
                <a:lnTo>
                  <a:pt x="435" y="125"/>
                </a:lnTo>
                <a:lnTo>
                  <a:pt x="444" y="125"/>
                </a:lnTo>
                <a:lnTo>
                  <a:pt x="457" y="118"/>
                </a:lnTo>
                <a:lnTo>
                  <a:pt x="468" y="114"/>
                </a:lnTo>
                <a:lnTo>
                  <a:pt x="488" y="117"/>
                </a:lnTo>
                <a:lnTo>
                  <a:pt x="505" y="126"/>
                </a:lnTo>
                <a:lnTo>
                  <a:pt x="526" y="139"/>
                </a:lnTo>
                <a:lnTo>
                  <a:pt x="542" y="147"/>
                </a:lnTo>
                <a:lnTo>
                  <a:pt x="569" y="150"/>
                </a:lnTo>
                <a:lnTo>
                  <a:pt x="585" y="154"/>
                </a:lnTo>
                <a:lnTo>
                  <a:pt x="583" y="170"/>
                </a:lnTo>
                <a:lnTo>
                  <a:pt x="571" y="182"/>
                </a:lnTo>
                <a:lnTo>
                  <a:pt x="554" y="192"/>
                </a:lnTo>
                <a:lnTo>
                  <a:pt x="546" y="197"/>
                </a:lnTo>
                <a:lnTo>
                  <a:pt x="520" y="203"/>
                </a:lnTo>
                <a:lnTo>
                  <a:pt x="509" y="226"/>
                </a:lnTo>
                <a:lnTo>
                  <a:pt x="494" y="249"/>
                </a:lnTo>
                <a:lnTo>
                  <a:pt x="484" y="266"/>
                </a:lnTo>
                <a:lnTo>
                  <a:pt x="484" y="277"/>
                </a:lnTo>
                <a:lnTo>
                  <a:pt x="483" y="288"/>
                </a:lnTo>
                <a:lnTo>
                  <a:pt x="483" y="310"/>
                </a:lnTo>
                <a:lnTo>
                  <a:pt x="484" y="321"/>
                </a:lnTo>
                <a:lnTo>
                  <a:pt x="488" y="331"/>
                </a:lnTo>
                <a:lnTo>
                  <a:pt x="490" y="339"/>
                </a:lnTo>
                <a:lnTo>
                  <a:pt x="491" y="344"/>
                </a:lnTo>
                <a:lnTo>
                  <a:pt x="492" y="351"/>
                </a:lnTo>
                <a:lnTo>
                  <a:pt x="493" y="359"/>
                </a:lnTo>
                <a:lnTo>
                  <a:pt x="493" y="367"/>
                </a:lnTo>
                <a:lnTo>
                  <a:pt x="491" y="374"/>
                </a:lnTo>
                <a:lnTo>
                  <a:pt x="487" y="382"/>
                </a:lnTo>
                <a:lnTo>
                  <a:pt x="482" y="391"/>
                </a:lnTo>
                <a:lnTo>
                  <a:pt x="479" y="400"/>
                </a:lnTo>
                <a:lnTo>
                  <a:pt x="475" y="407"/>
                </a:lnTo>
                <a:lnTo>
                  <a:pt x="471" y="411"/>
                </a:lnTo>
                <a:lnTo>
                  <a:pt x="470" y="419"/>
                </a:lnTo>
                <a:lnTo>
                  <a:pt x="470" y="426"/>
                </a:lnTo>
                <a:lnTo>
                  <a:pt x="471" y="432"/>
                </a:lnTo>
                <a:lnTo>
                  <a:pt x="471" y="435"/>
                </a:lnTo>
                <a:lnTo>
                  <a:pt x="472" y="448"/>
                </a:lnTo>
                <a:lnTo>
                  <a:pt x="488" y="465"/>
                </a:lnTo>
                <a:lnTo>
                  <a:pt x="484" y="489"/>
                </a:lnTo>
                <a:lnTo>
                  <a:pt x="475" y="503"/>
                </a:lnTo>
                <a:lnTo>
                  <a:pt x="454" y="504"/>
                </a:lnTo>
                <a:lnTo>
                  <a:pt x="453" y="504"/>
                </a:lnTo>
                <a:lnTo>
                  <a:pt x="451" y="503"/>
                </a:lnTo>
                <a:lnTo>
                  <a:pt x="447" y="500"/>
                </a:lnTo>
                <a:lnTo>
                  <a:pt x="444" y="500"/>
                </a:lnTo>
                <a:lnTo>
                  <a:pt x="439" y="498"/>
                </a:lnTo>
                <a:lnTo>
                  <a:pt x="425" y="498"/>
                </a:lnTo>
                <a:lnTo>
                  <a:pt x="419" y="499"/>
                </a:lnTo>
                <a:lnTo>
                  <a:pt x="416" y="499"/>
                </a:lnTo>
                <a:lnTo>
                  <a:pt x="397" y="500"/>
                </a:lnTo>
                <a:lnTo>
                  <a:pt x="384" y="507"/>
                </a:lnTo>
                <a:lnTo>
                  <a:pt x="367" y="524"/>
                </a:lnTo>
                <a:lnTo>
                  <a:pt x="351" y="540"/>
                </a:lnTo>
                <a:lnTo>
                  <a:pt x="329" y="561"/>
                </a:lnTo>
                <a:lnTo>
                  <a:pt x="308" y="569"/>
                </a:lnTo>
                <a:lnTo>
                  <a:pt x="272" y="579"/>
                </a:lnTo>
                <a:lnTo>
                  <a:pt x="249" y="598"/>
                </a:lnTo>
                <a:lnTo>
                  <a:pt x="238" y="624"/>
                </a:lnTo>
                <a:lnTo>
                  <a:pt x="236" y="640"/>
                </a:lnTo>
                <a:lnTo>
                  <a:pt x="236" y="642"/>
                </a:lnTo>
                <a:lnTo>
                  <a:pt x="235" y="648"/>
                </a:lnTo>
                <a:lnTo>
                  <a:pt x="232" y="654"/>
                </a:lnTo>
                <a:lnTo>
                  <a:pt x="231" y="661"/>
                </a:lnTo>
                <a:lnTo>
                  <a:pt x="230" y="664"/>
                </a:lnTo>
                <a:lnTo>
                  <a:pt x="228" y="668"/>
                </a:lnTo>
                <a:lnTo>
                  <a:pt x="225" y="673"/>
                </a:lnTo>
                <a:lnTo>
                  <a:pt x="221" y="680"/>
                </a:lnTo>
                <a:lnTo>
                  <a:pt x="217" y="684"/>
                </a:lnTo>
                <a:lnTo>
                  <a:pt x="215" y="687"/>
                </a:lnTo>
                <a:lnTo>
                  <a:pt x="214" y="692"/>
                </a:lnTo>
                <a:lnTo>
                  <a:pt x="210" y="699"/>
                </a:lnTo>
                <a:lnTo>
                  <a:pt x="208" y="708"/>
                </a:lnTo>
                <a:lnTo>
                  <a:pt x="206" y="716"/>
                </a:lnTo>
                <a:lnTo>
                  <a:pt x="205" y="719"/>
                </a:lnTo>
                <a:lnTo>
                  <a:pt x="205" y="724"/>
                </a:lnTo>
                <a:lnTo>
                  <a:pt x="206" y="730"/>
                </a:lnTo>
                <a:lnTo>
                  <a:pt x="206" y="739"/>
                </a:lnTo>
                <a:lnTo>
                  <a:pt x="207" y="746"/>
                </a:lnTo>
                <a:lnTo>
                  <a:pt x="207" y="749"/>
                </a:lnTo>
                <a:lnTo>
                  <a:pt x="213" y="762"/>
                </a:lnTo>
                <a:lnTo>
                  <a:pt x="213" y="763"/>
                </a:lnTo>
                <a:lnTo>
                  <a:pt x="214" y="764"/>
                </a:lnTo>
                <a:lnTo>
                  <a:pt x="214" y="766"/>
                </a:lnTo>
                <a:lnTo>
                  <a:pt x="215" y="769"/>
                </a:lnTo>
                <a:lnTo>
                  <a:pt x="216" y="772"/>
                </a:lnTo>
                <a:lnTo>
                  <a:pt x="216" y="777"/>
                </a:lnTo>
                <a:lnTo>
                  <a:pt x="215" y="783"/>
                </a:lnTo>
                <a:lnTo>
                  <a:pt x="215" y="814"/>
                </a:lnTo>
                <a:lnTo>
                  <a:pt x="205" y="827"/>
                </a:lnTo>
                <a:lnTo>
                  <a:pt x="203" y="826"/>
                </a:lnTo>
                <a:lnTo>
                  <a:pt x="192" y="821"/>
                </a:lnTo>
                <a:lnTo>
                  <a:pt x="187" y="820"/>
                </a:lnTo>
                <a:lnTo>
                  <a:pt x="186" y="820"/>
                </a:lnTo>
                <a:lnTo>
                  <a:pt x="184" y="819"/>
                </a:lnTo>
                <a:lnTo>
                  <a:pt x="181" y="818"/>
                </a:lnTo>
                <a:lnTo>
                  <a:pt x="179" y="816"/>
                </a:lnTo>
                <a:lnTo>
                  <a:pt x="172" y="813"/>
                </a:lnTo>
                <a:lnTo>
                  <a:pt x="171" y="810"/>
                </a:lnTo>
                <a:lnTo>
                  <a:pt x="170" y="805"/>
                </a:lnTo>
                <a:lnTo>
                  <a:pt x="166" y="797"/>
                </a:lnTo>
                <a:lnTo>
                  <a:pt x="165" y="791"/>
                </a:lnTo>
                <a:lnTo>
                  <a:pt x="164" y="786"/>
                </a:lnTo>
                <a:lnTo>
                  <a:pt x="163" y="780"/>
                </a:lnTo>
                <a:lnTo>
                  <a:pt x="162" y="772"/>
                </a:lnTo>
                <a:lnTo>
                  <a:pt x="161" y="763"/>
                </a:lnTo>
                <a:lnTo>
                  <a:pt x="159" y="758"/>
                </a:lnTo>
                <a:lnTo>
                  <a:pt x="157" y="755"/>
                </a:lnTo>
                <a:lnTo>
                  <a:pt x="153" y="753"/>
                </a:lnTo>
                <a:lnTo>
                  <a:pt x="147" y="747"/>
                </a:lnTo>
                <a:lnTo>
                  <a:pt x="144" y="743"/>
                </a:lnTo>
                <a:lnTo>
                  <a:pt x="140" y="738"/>
                </a:lnTo>
                <a:lnTo>
                  <a:pt x="135" y="731"/>
                </a:lnTo>
                <a:lnTo>
                  <a:pt x="130" y="726"/>
                </a:lnTo>
                <a:lnTo>
                  <a:pt x="128" y="721"/>
                </a:lnTo>
                <a:lnTo>
                  <a:pt x="128" y="717"/>
                </a:lnTo>
                <a:lnTo>
                  <a:pt x="129" y="710"/>
                </a:lnTo>
                <a:lnTo>
                  <a:pt x="130" y="705"/>
                </a:lnTo>
                <a:lnTo>
                  <a:pt x="130" y="701"/>
                </a:lnTo>
                <a:lnTo>
                  <a:pt x="133" y="691"/>
                </a:lnTo>
                <a:lnTo>
                  <a:pt x="137" y="685"/>
                </a:lnTo>
                <a:lnTo>
                  <a:pt x="139" y="680"/>
                </a:lnTo>
                <a:lnTo>
                  <a:pt x="140" y="677"/>
                </a:lnTo>
                <a:lnTo>
                  <a:pt x="147" y="674"/>
                </a:lnTo>
                <a:lnTo>
                  <a:pt x="158" y="670"/>
                </a:lnTo>
                <a:lnTo>
                  <a:pt x="161" y="668"/>
                </a:lnTo>
                <a:lnTo>
                  <a:pt x="163" y="664"/>
                </a:lnTo>
                <a:lnTo>
                  <a:pt x="165" y="659"/>
                </a:lnTo>
                <a:lnTo>
                  <a:pt x="168" y="651"/>
                </a:lnTo>
                <a:lnTo>
                  <a:pt x="169" y="646"/>
                </a:lnTo>
                <a:lnTo>
                  <a:pt x="170" y="643"/>
                </a:lnTo>
                <a:lnTo>
                  <a:pt x="170" y="621"/>
                </a:lnTo>
                <a:lnTo>
                  <a:pt x="166" y="618"/>
                </a:lnTo>
                <a:lnTo>
                  <a:pt x="164" y="615"/>
                </a:lnTo>
                <a:lnTo>
                  <a:pt x="161" y="611"/>
                </a:lnTo>
                <a:lnTo>
                  <a:pt x="155" y="609"/>
                </a:lnTo>
                <a:lnTo>
                  <a:pt x="148" y="608"/>
                </a:lnTo>
                <a:lnTo>
                  <a:pt x="138" y="607"/>
                </a:lnTo>
                <a:lnTo>
                  <a:pt x="128" y="607"/>
                </a:lnTo>
                <a:lnTo>
                  <a:pt x="121" y="608"/>
                </a:lnTo>
                <a:lnTo>
                  <a:pt x="118" y="608"/>
                </a:lnTo>
                <a:lnTo>
                  <a:pt x="98" y="596"/>
                </a:lnTo>
                <a:lnTo>
                  <a:pt x="77" y="570"/>
                </a:lnTo>
                <a:lnTo>
                  <a:pt x="76" y="568"/>
                </a:lnTo>
                <a:lnTo>
                  <a:pt x="74" y="564"/>
                </a:lnTo>
                <a:lnTo>
                  <a:pt x="71" y="559"/>
                </a:lnTo>
                <a:lnTo>
                  <a:pt x="69" y="553"/>
                </a:lnTo>
                <a:lnTo>
                  <a:pt x="67" y="550"/>
                </a:lnTo>
                <a:lnTo>
                  <a:pt x="69" y="547"/>
                </a:lnTo>
                <a:lnTo>
                  <a:pt x="71" y="539"/>
                </a:lnTo>
                <a:lnTo>
                  <a:pt x="72" y="531"/>
                </a:lnTo>
                <a:lnTo>
                  <a:pt x="74" y="524"/>
                </a:lnTo>
                <a:lnTo>
                  <a:pt x="75" y="517"/>
                </a:lnTo>
                <a:lnTo>
                  <a:pt x="76" y="515"/>
                </a:lnTo>
                <a:lnTo>
                  <a:pt x="81" y="437"/>
                </a:lnTo>
                <a:lnTo>
                  <a:pt x="77" y="410"/>
                </a:lnTo>
                <a:lnTo>
                  <a:pt x="70" y="393"/>
                </a:lnTo>
                <a:lnTo>
                  <a:pt x="67" y="392"/>
                </a:lnTo>
                <a:lnTo>
                  <a:pt x="62" y="387"/>
                </a:lnTo>
                <a:lnTo>
                  <a:pt x="54" y="383"/>
                </a:lnTo>
                <a:lnTo>
                  <a:pt x="45" y="377"/>
                </a:lnTo>
                <a:lnTo>
                  <a:pt x="38" y="373"/>
                </a:lnTo>
                <a:lnTo>
                  <a:pt x="31" y="369"/>
                </a:lnTo>
                <a:lnTo>
                  <a:pt x="28" y="367"/>
                </a:lnTo>
                <a:lnTo>
                  <a:pt x="25" y="367"/>
                </a:lnTo>
                <a:lnTo>
                  <a:pt x="18" y="366"/>
                </a:lnTo>
                <a:lnTo>
                  <a:pt x="12" y="364"/>
                </a:lnTo>
                <a:lnTo>
                  <a:pt x="7" y="363"/>
                </a:lnTo>
                <a:lnTo>
                  <a:pt x="5" y="363"/>
                </a:lnTo>
                <a:lnTo>
                  <a:pt x="0" y="352"/>
                </a:lnTo>
                <a:lnTo>
                  <a:pt x="25" y="324"/>
                </a:lnTo>
                <a:lnTo>
                  <a:pt x="54" y="308"/>
                </a:lnTo>
                <a:lnTo>
                  <a:pt x="74" y="292"/>
                </a:lnTo>
                <a:lnTo>
                  <a:pt x="94" y="261"/>
                </a:lnTo>
                <a:lnTo>
                  <a:pt x="118" y="221"/>
                </a:lnTo>
                <a:lnTo>
                  <a:pt x="138" y="194"/>
                </a:lnTo>
                <a:lnTo>
                  <a:pt x="154" y="166"/>
                </a:lnTo>
                <a:lnTo>
                  <a:pt x="159" y="150"/>
                </a:lnTo>
                <a:lnTo>
                  <a:pt x="164" y="133"/>
                </a:lnTo>
                <a:lnTo>
                  <a:pt x="168" y="118"/>
                </a:lnTo>
                <a:lnTo>
                  <a:pt x="168" y="117"/>
                </a:lnTo>
                <a:lnTo>
                  <a:pt x="169" y="116"/>
                </a:lnTo>
                <a:lnTo>
                  <a:pt x="169" y="114"/>
                </a:lnTo>
                <a:lnTo>
                  <a:pt x="170" y="111"/>
                </a:lnTo>
                <a:lnTo>
                  <a:pt x="171" y="108"/>
                </a:lnTo>
                <a:lnTo>
                  <a:pt x="172" y="106"/>
                </a:lnTo>
                <a:lnTo>
                  <a:pt x="173" y="105"/>
                </a:lnTo>
                <a:lnTo>
                  <a:pt x="174" y="101"/>
                </a:lnTo>
                <a:lnTo>
                  <a:pt x="181" y="90"/>
                </a:lnTo>
                <a:lnTo>
                  <a:pt x="185" y="82"/>
                </a:lnTo>
                <a:lnTo>
                  <a:pt x="186" y="75"/>
                </a:lnTo>
                <a:lnTo>
                  <a:pt x="188" y="67"/>
                </a:lnTo>
                <a:lnTo>
                  <a:pt x="190" y="61"/>
                </a:lnTo>
                <a:lnTo>
                  <a:pt x="191" y="57"/>
                </a:lnTo>
                <a:lnTo>
                  <a:pt x="191" y="53"/>
                </a:lnTo>
                <a:lnTo>
                  <a:pt x="193" y="45"/>
                </a:lnTo>
                <a:lnTo>
                  <a:pt x="194" y="39"/>
                </a:lnTo>
                <a:lnTo>
                  <a:pt x="194" y="34"/>
                </a:lnTo>
                <a:lnTo>
                  <a:pt x="195" y="30"/>
                </a:lnTo>
                <a:lnTo>
                  <a:pt x="199" y="15"/>
                </a:lnTo>
                <a:lnTo>
                  <a:pt x="203" y="5"/>
                </a:lnTo>
                <a:lnTo>
                  <a:pt x="20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5" name="Freeform 14"/>
          <p:cNvSpPr>
            <a:spLocks/>
          </p:cNvSpPr>
          <p:nvPr/>
        </p:nvSpPr>
        <p:spPr bwMode="auto">
          <a:xfrm>
            <a:off x="6436974" y="1547896"/>
            <a:ext cx="316362" cy="260492"/>
          </a:xfrm>
          <a:custGeom>
            <a:avLst/>
            <a:gdLst/>
            <a:ahLst/>
            <a:cxnLst>
              <a:cxn ang="0">
                <a:pos x="332" y="0"/>
              </a:cxn>
              <a:cxn ang="0">
                <a:pos x="372" y="28"/>
              </a:cxn>
              <a:cxn ang="0">
                <a:pos x="404" y="62"/>
              </a:cxn>
              <a:cxn ang="0">
                <a:pos x="428" y="72"/>
              </a:cxn>
              <a:cxn ang="0">
                <a:pos x="450" y="69"/>
              </a:cxn>
              <a:cxn ang="0">
                <a:pos x="456" y="103"/>
              </a:cxn>
              <a:cxn ang="0">
                <a:pos x="461" y="135"/>
              </a:cxn>
              <a:cxn ang="0">
                <a:pos x="454" y="182"/>
              </a:cxn>
              <a:cxn ang="0">
                <a:pos x="460" y="225"/>
              </a:cxn>
              <a:cxn ang="0">
                <a:pos x="459" y="260"/>
              </a:cxn>
              <a:cxn ang="0">
                <a:pos x="465" y="277"/>
              </a:cxn>
              <a:cxn ang="0">
                <a:pos x="535" y="275"/>
              </a:cxn>
              <a:cxn ang="0">
                <a:pos x="578" y="289"/>
              </a:cxn>
              <a:cxn ang="0">
                <a:pos x="612" y="297"/>
              </a:cxn>
              <a:cxn ang="0">
                <a:pos x="596" y="321"/>
              </a:cxn>
              <a:cxn ang="0">
                <a:pos x="603" y="357"/>
              </a:cxn>
              <a:cxn ang="0">
                <a:pos x="617" y="418"/>
              </a:cxn>
              <a:cxn ang="0">
                <a:pos x="586" y="458"/>
              </a:cxn>
              <a:cxn ang="0">
                <a:pos x="539" y="499"/>
              </a:cxn>
              <a:cxn ang="0">
                <a:pos x="525" y="495"/>
              </a:cxn>
              <a:cxn ang="0">
                <a:pos x="509" y="493"/>
              </a:cxn>
              <a:cxn ang="0">
                <a:pos x="460" y="492"/>
              </a:cxn>
              <a:cxn ang="0">
                <a:pos x="445" y="491"/>
              </a:cxn>
              <a:cxn ang="0">
                <a:pos x="437" y="490"/>
              </a:cxn>
              <a:cxn ang="0">
                <a:pos x="408" y="461"/>
              </a:cxn>
              <a:cxn ang="0">
                <a:pos x="365" y="449"/>
              </a:cxn>
              <a:cxn ang="0">
                <a:pos x="333" y="435"/>
              </a:cxn>
              <a:cxn ang="0">
                <a:pos x="316" y="410"/>
              </a:cxn>
              <a:cxn ang="0">
                <a:pos x="292" y="410"/>
              </a:cxn>
              <a:cxn ang="0">
                <a:pos x="268" y="402"/>
              </a:cxn>
              <a:cxn ang="0">
                <a:pos x="242" y="393"/>
              </a:cxn>
              <a:cxn ang="0">
                <a:pos x="193" y="388"/>
              </a:cxn>
              <a:cxn ang="0">
                <a:pos x="153" y="348"/>
              </a:cxn>
              <a:cxn ang="0">
                <a:pos x="128" y="317"/>
              </a:cxn>
              <a:cxn ang="0">
                <a:pos x="120" y="252"/>
              </a:cxn>
              <a:cxn ang="0">
                <a:pos x="111" y="214"/>
              </a:cxn>
              <a:cxn ang="0">
                <a:pos x="122" y="161"/>
              </a:cxn>
              <a:cxn ang="0">
                <a:pos x="58" y="146"/>
              </a:cxn>
              <a:cxn ang="0">
                <a:pos x="44" y="148"/>
              </a:cxn>
              <a:cxn ang="0">
                <a:pos x="28" y="152"/>
              </a:cxn>
              <a:cxn ang="0">
                <a:pos x="4" y="159"/>
              </a:cxn>
              <a:cxn ang="0">
                <a:pos x="7" y="145"/>
              </a:cxn>
              <a:cxn ang="0">
                <a:pos x="19" y="134"/>
              </a:cxn>
              <a:cxn ang="0">
                <a:pos x="25" y="133"/>
              </a:cxn>
              <a:cxn ang="0">
                <a:pos x="53" y="131"/>
              </a:cxn>
              <a:cxn ang="0">
                <a:pos x="105" y="126"/>
              </a:cxn>
              <a:cxn ang="0">
                <a:pos x="149" y="117"/>
              </a:cxn>
              <a:cxn ang="0">
                <a:pos x="169" y="91"/>
              </a:cxn>
              <a:cxn ang="0">
                <a:pos x="218" y="90"/>
              </a:cxn>
              <a:cxn ang="0">
                <a:pos x="223" y="89"/>
              </a:cxn>
              <a:cxn ang="0">
                <a:pos x="227" y="86"/>
              </a:cxn>
              <a:cxn ang="0">
                <a:pos x="229" y="74"/>
              </a:cxn>
              <a:cxn ang="0">
                <a:pos x="230" y="67"/>
              </a:cxn>
              <a:cxn ang="0">
                <a:pos x="249" y="39"/>
              </a:cxn>
              <a:cxn ang="0">
                <a:pos x="270" y="28"/>
              </a:cxn>
              <a:cxn ang="0">
                <a:pos x="292" y="0"/>
              </a:cxn>
            </a:cxnLst>
            <a:rect l="0" t="0" r="r" b="b"/>
            <a:pathLst>
              <a:path w="617" h="499">
                <a:moveTo>
                  <a:pt x="292" y="0"/>
                </a:moveTo>
                <a:lnTo>
                  <a:pt x="332" y="0"/>
                </a:lnTo>
                <a:lnTo>
                  <a:pt x="349" y="13"/>
                </a:lnTo>
                <a:lnTo>
                  <a:pt x="372" y="28"/>
                </a:lnTo>
                <a:lnTo>
                  <a:pt x="388" y="46"/>
                </a:lnTo>
                <a:lnTo>
                  <a:pt x="404" y="62"/>
                </a:lnTo>
                <a:lnTo>
                  <a:pt x="416" y="70"/>
                </a:lnTo>
                <a:lnTo>
                  <a:pt x="428" y="72"/>
                </a:lnTo>
                <a:lnTo>
                  <a:pt x="438" y="69"/>
                </a:lnTo>
                <a:lnTo>
                  <a:pt x="450" y="69"/>
                </a:lnTo>
                <a:lnTo>
                  <a:pt x="458" y="91"/>
                </a:lnTo>
                <a:lnTo>
                  <a:pt x="456" y="103"/>
                </a:lnTo>
                <a:lnTo>
                  <a:pt x="459" y="119"/>
                </a:lnTo>
                <a:lnTo>
                  <a:pt x="461" y="135"/>
                </a:lnTo>
                <a:lnTo>
                  <a:pt x="460" y="162"/>
                </a:lnTo>
                <a:lnTo>
                  <a:pt x="454" y="182"/>
                </a:lnTo>
                <a:lnTo>
                  <a:pt x="458" y="211"/>
                </a:lnTo>
                <a:lnTo>
                  <a:pt x="460" y="225"/>
                </a:lnTo>
                <a:lnTo>
                  <a:pt x="460" y="239"/>
                </a:lnTo>
                <a:lnTo>
                  <a:pt x="459" y="260"/>
                </a:lnTo>
                <a:lnTo>
                  <a:pt x="463" y="266"/>
                </a:lnTo>
                <a:lnTo>
                  <a:pt x="465" y="277"/>
                </a:lnTo>
                <a:lnTo>
                  <a:pt x="495" y="274"/>
                </a:lnTo>
                <a:lnTo>
                  <a:pt x="535" y="275"/>
                </a:lnTo>
                <a:lnTo>
                  <a:pt x="573" y="275"/>
                </a:lnTo>
                <a:lnTo>
                  <a:pt x="578" y="289"/>
                </a:lnTo>
                <a:lnTo>
                  <a:pt x="599" y="292"/>
                </a:lnTo>
                <a:lnTo>
                  <a:pt x="612" y="297"/>
                </a:lnTo>
                <a:lnTo>
                  <a:pt x="608" y="307"/>
                </a:lnTo>
                <a:lnTo>
                  <a:pt x="596" y="321"/>
                </a:lnTo>
                <a:lnTo>
                  <a:pt x="595" y="336"/>
                </a:lnTo>
                <a:lnTo>
                  <a:pt x="603" y="357"/>
                </a:lnTo>
                <a:lnTo>
                  <a:pt x="616" y="378"/>
                </a:lnTo>
                <a:lnTo>
                  <a:pt x="617" y="418"/>
                </a:lnTo>
                <a:lnTo>
                  <a:pt x="606" y="429"/>
                </a:lnTo>
                <a:lnTo>
                  <a:pt x="586" y="458"/>
                </a:lnTo>
                <a:lnTo>
                  <a:pt x="541" y="499"/>
                </a:lnTo>
                <a:lnTo>
                  <a:pt x="539" y="499"/>
                </a:lnTo>
                <a:lnTo>
                  <a:pt x="533" y="498"/>
                </a:lnTo>
                <a:lnTo>
                  <a:pt x="525" y="495"/>
                </a:lnTo>
                <a:lnTo>
                  <a:pt x="516" y="494"/>
                </a:lnTo>
                <a:lnTo>
                  <a:pt x="509" y="493"/>
                </a:lnTo>
                <a:lnTo>
                  <a:pt x="465" y="493"/>
                </a:lnTo>
                <a:lnTo>
                  <a:pt x="460" y="492"/>
                </a:lnTo>
                <a:lnTo>
                  <a:pt x="452" y="492"/>
                </a:lnTo>
                <a:lnTo>
                  <a:pt x="445" y="491"/>
                </a:lnTo>
                <a:lnTo>
                  <a:pt x="439" y="490"/>
                </a:lnTo>
                <a:lnTo>
                  <a:pt x="437" y="490"/>
                </a:lnTo>
                <a:lnTo>
                  <a:pt x="417" y="477"/>
                </a:lnTo>
                <a:lnTo>
                  <a:pt x="408" y="461"/>
                </a:lnTo>
                <a:lnTo>
                  <a:pt x="395" y="455"/>
                </a:lnTo>
                <a:lnTo>
                  <a:pt x="365" y="449"/>
                </a:lnTo>
                <a:lnTo>
                  <a:pt x="345" y="446"/>
                </a:lnTo>
                <a:lnTo>
                  <a:pt x="333" y="435"/>
                </a:lnTo>
                <a:lnTo>
                  <a:pt x="322" y="422"/>
                </a:lnTo>
                <a:lnTo>
                  <a:pt x="316" y="410"/>
                </a:lnTo>
                <a:lnTo>
                  <a:pt x="307" y="403"/>
                </a:lnTo>
                <a:lnTo>
                  <a:pt x="292" y="410"/>
                </a:lnTo>
                <a:lnTo>
                  <a:pt x="277" y="410"/>
                </a:lnTo>
                <a:lnTo>
                  <a:pt x="268" y="402"/>
                </a:lnTo>
                <a:lnTo>
                  <a:pt x="255" y="394"/>
                </a:lnTo>
                <a:lnTo>
                  <a:pt x="242" y="393"/>
                </a:lnTo>
                <a:lnTo>
                  <a:pt x="212" y="396"/>
                </a:lnTo>
                <a:lnTo>
                  <a:pt x="193" y="388"/>
                </a:lnTo>
                <a:lnTo>
                  <a:pt x="176" y="369"/>
                </a:lnTo>
                <a:lnTo>
                  <a:pt x="153" y="348"/>
                </a:lnTo>
                <a:lnTo>
                  <a:pt x="140" y="335"/>
                </a:lnTo>
                <a:lnTo>
                  <a:pt x="128" y="317"/>
                </a:lnTo>
                <a:lnTo>
                  <a:pt x="119" y="290"/>
                </a:lnTo>
                <a:lnTo>
                  <a:pt x="120" y="252"/>
                </a:lnTo>
                <a:lnTo>
                  <a:pt x="116" y="236"/>
                </a:lnTo>
                <a:lnTo>
                  <a:pt x="111" y="214"/>
                </a:lnTo>
                <a:lnTo>
                  <a:pt x="122" y="204"/>
                </a:lnTo>
                <a:lnTo>
                  <a:pt x="122" y="161"/>
                </a:lnTo>
                <a:lnTo>
                  <a:pt x="116" y="146"/>
                </a:lnTo>
                <a:lnTo>
                  <a:pt x="58" y="146"/>
                </a:lnTo>
                <a:lnTo>
                  <a:pt x="53" y="147"/>
                </a:lnTo>
                <a:lnTo>
                  <a:pt x="44" y="148"/>
                </a:lnTo>
                <a:lnTo>
                  <a:pt x="34" y="151"/>
                </a:lnTo>
                <a:lnTo>
                  <a:pt x="28" y="152"/>
                </a:lnTo>
                <a:lnTo>
                  <a:pt x="24" y="153"/>
                </a:lnTo>
                <a:lnTo>
                  <a:pt x="4" y="159"/>
                </a:lnTo>
                <a:lnTo>
                  <a:pt x="0" y="153"/>
                </a:lnTo>
                <a:lnTo>
                  <a:pt x="7" y="145"/>
                </a:lnTo>
                <a:lnTo>
                  <a:pt x="17" y="134"/>
                </a:lnTo>
                <a:lnTo>
                  <a:pt x="19" y="134"/>
                </a:lnTo>
                <a:lnTo>
                  <a:pt x="22" y="133"/>
                </a:lnTo>
                <a:lnTo>
                  <a:pt x="25" y="133"/>
                </a:lnTo>
                <a:lnTo>
                  <a:pt x="28" y="131"/>
                </a:lnTo>
                <a:lnTo>
                  <a:pt x="53" y="131"/>
                </a:lnTo>
                <a:lnTo>
                  <a:pt x="78" y="130"/>
                </a:lnTo>
                <a:lnTo>
                  <a:pt x="105" y="126"/>
                </a:lnTo>
                <a:lnTo>
                  <a:pt x="135" y="126"/>
                </a:lnTo>
                <a:lnTo>
                  <a:pt x="149" y="117"/>
                </a:lnTo>
                <a:lnTo>
                  <a:pt x="160" y="102"/>
                </a:lnTo>
                <a:lnTo>
                  <a:pt x="169" y="91"/>
                </a:lnTo>
                <a:lnTo>
                  <a:pt x="215" y="91"/>
                </a:lnTo>
                <a:lnTo>
                  <a:pt x="218" y="90"/>
                </a:lnTo>
                <a:lnTo>
                  <a:pt x="220" y="90"/>
                </a:lnTo>
                <a:lnTo>
                  <a:pt x="223" y="89"/>
                </a:lnTo>
                <a:lnTo>
                  <a:pt x="226" y="88"/>
                </a:lnTo>
                <a:lnTo>
                  <a:pt x="227" y="86"/>
                </a:lnTo>
                <a:lnTo>
                  <a:pt x="228" y="81"/>
                </a:lnTo>
                <a:lnTo>
                  <a:pt x="229" y="74"/>
                </a:lnTo>
                <a:lnTo>
                  <a:pt x="230" y="69"/>
                </a:lnTo>
                <a:lnTo>
                  <a:pt x="230" y="67"/>
                </a:lnTo>
                <a:lnTo>
                  <a:pt x="245" y="58"/>
                </a:lnTo>
                <a:lnTo>
                  <a:pt x="249" y="39"/>
                </a:lnTo>
                <a:lnTo>
                  <a:pt x="255" y="29"/>
                </a:lnTo>
                <a:lnTo>
                  <a:pt x="270" y="28"/>
                </a:lnTo>
                <a:lnTo>
                  <a:pt x="281" y="8"/>
                </a:lnTo>
                <a:lnTo>
                  <a:pt x="29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6" name="Freeform 15"/>
          <p:cNvSpPr>
            <a:spLocks/>
          </p:cNvSpPr>
          <p:nvPr/>
        </p:nvSpPr>
        <p:spPr bwMode="auto">
          <a:xfrm>
            <a:off x="6679501" y="1518663"/>
            <a:ext cx="538379" cy="504801"/>
          </a:xfrm>
          <a:custGeom>
            <a:avLst/>
            <a:gdLst/>
            <a:ahLst/>
            <a:cxnLst>
              <a:cxn ang="0">
                <a:pos x="332" y="6"/>
              </a:cxn>
              <a:cxn ang="0">
                <a:pos x="353" y="68"/>
              </a:cxn>
              <a:cxn ang="0">
                <a:pos x="446" y="187"/>
              </a:cxn>
              <a:cxn ang="0">
                <a:pos x="858" y="207"/>
              </a:cxn>
              <a:cxn ang="0">
                <a:pos x="1041" y="257"/>
              </a:cxn>
              <a:cxn ang="0">
                <a:pos x="1013" y="334"/>
              </a:cxn>
              <a:cxn ang="0">
                <a:pos x="1013" y="399"/>
              </a:cxn>
              <a:cxn ang="0">
                <a:pos x="1020" y="508"/>
              </a:cxn>
              <a:cxn ang="0">
                <a:pos x="1008" y="546"/>
              </a:cxn>
              <a:cxn ang="0">
                <a:pos x="994" y="578"/>
              </a:cxn>
              <a:cxn ang="0">
                <a:pos x="988" y="596"/>
              </a:cxn>
              <a:cxn ang="0">
                <a:pos x="944" y="689"/>
              </a:cxn>
              <a:cxn ang="0">
                <a:pos x="902" y="748"/>
              </a:cxn>
              <a:cxn ang="0">
                <a:pos x="847" y="788"/>
              </a:cxn>
              <a:cxn ang="0">
                <a:pos x="789" y="874"/>
              </a:cxn>
              <a:cxn ang="0">
                <a:pos x="771" y="928"/>
              </a:cxn>
              <a:cxn ang="0">
                <a:pos x="778" y="967"/>
              </a:cxn>
              <a:cxn ang="0">
                <a:pos x="743" y="933"/>
              </a:cxn>
              <a:cxn ang="0">
                <a:pos x="714" y="902"/>
              </a:cxn>
              <a:cxn ang="0">
                <a:pos x="665" y="923"/>
              </a:cxn>
              <a:cxn ang="0">
                <a:pos x="643" y="916"/>
              </a:cxn>
              <a:cxn ang="0">
                <a:pos x="562" y="910"/>
              </a:cxn>
              <a:cxn ang="0">
                <a:pos x="552" y="902"/>
              </a:cxn>
              <a:cxn ang="0">
                <a:pos x="524" y="888"/>
              </a:cxn>
              <a:cxn ang="0">
                <a:pos x="474" y="889"/>
              </a:cxn>
              <a:cxn ang="0">
                <a:pos x="465" y="893"/>
              </a:cxn>
              <a:cxn ang="0">
                <a:pos x="449" y="895"/>
              </a:cxn>
              <a:cxn ang="0">
                <a:pos x="430" y="905"/>
              </a:cxn>
              <a:cxn ang="0">
                <a:pos x="420" y="918"/>
              </a:cxn>
              <a:cxn ang="0">
                <a:pos x="409" y="937"/>
              </a:cxn>
              <a:cxn ang="0">
                <a:pos x="372" y="926"/>
              </a:cxn>
              <a:cxn ang="0">
                <a:pos x="309" y="893"/>
              </a:cxn>
              <a:cxn ang="0">
                <a:pos x="296" y="831"/>
              </a:cxn>
              <a:cxn ang="0">
                <a:pos x="308" y="798"/>
              </a:cxn>
              <a:cxn ang="0">
                <a:pos x="128" y="733"/>
              </a:cxn>
              <a:cxn ang="0">
                <a:pos x="107" y="703"/>
              </a:cxn>
              <a:cxn ang="0">
                <a:pos x="124" y="647"/>
              </a:cxn>
              <a:cxn ang="0">
                <a:pos x="96" y="566"/>
              </a:cxn>
              <a:cxn ang="0">
                <a:pos x="161" y="413"/>
              </a:cxn>
              <a:cxn ang="0">
                <a:pos x="149" y="367"/>
              </a:cxn>
              <a:cxn ang="0">
                <a:pos x="153" y="346"/>
              </a:cxn>
              <a:cxn ang="0">
                <a:pos x="138" y="326"/>
              </a:cxn>
              <a:cxn ang="0">
                <a:pos x="115" y="319"/>
              </a:cxn>
              <a:cxn ang="0">
                <a:pos x="95" y="312"/>
              </a:cxn>
              <a:cxn ang="0">
                <a:pos x="44" y="308"/>
              </a:cxn>
              <a:cxn ang="0">
                <a:pos x="10" y="266"/>
              </a:cxn>
              <a:cxn ang="0">
                <a:pos x="8" y="124"/>
              </a:cxn>
              <a:cxn ang="0">
                <a:pos x="309" y="82"/>
              </a:cxn>
              <a:cxn ang="0">
                <a:pos x="316" y="14"/>
              </a:cxn>
            </a:cxnLst>
            <a:rect l="0" t="0" r="r" b="b"/>
            <a:pathLst>
              <a:path w="1050" h="967">
                <a:moveTo>
                  <a:pt x="320" y="0"/>
                </a:moveTo>
                <a:lnTo>
                  <a:pt x="328" y="1"/>
                </a:lnTo>
                <a:lnTo>
                  <a:pt x="332" y="6"/>
                </a:lnTo>
                <a:lnTo>
                  <a:pt x="335" y="19"/>
                </a:lnTo>
                <a:lnTo>
                  <a:pt x="344" y="38"/>
                </a:lnTo>
                <a:lnTo>
                  <a:pt x="353" y="68"/>
                </a:lnTo>
                <a:lnTo>
                  <a:pt x="359" y="114"/>
                </a:lnTo>
                <a:lnTo>
                  <a:pt x="372" y="127"/>
                </a:lnTo>
                <a:lnTo>
                  <a:pt x="446" y="187"/>
                </a:lnTo>
                <a:lnTo>
                  <a:pt x="475" y="192"/>
                </a:lnTo>
                <a:lnTo>
                  <a:pt x="596" y="196"/>
                </a:lnTo>
                <a:lnTo>
                  <a:pt x="858" y="207"/>
                </a:lnTo>
                <a:lnTo>
                  <a:pt x="1050" y="220"/>
                </a:lnTo>
                <a:lnTo>
                  <a:pt x="1049" y="230"/>
                </a:lnTo>
                <a:lnTo>
                  <a:pt x="1041" y="257"/>
                </a:lnTo>
                <a:lnTo>
                  <a:pt x="1014" y="330"/>
                </a:lnTo>
                <a:lnTo>
                  <a:pt x="1013" y="331"/>
                </a:lnTo>
                <a:lnTo>
                  <a:pt x="1013" y="334"/>
                </a:lnTo>
                <a:lnTo>
                  <a:pt x="1012" y="339"/>
                </a:lnTo>
                <a:lnTo>
                  <a:pt x="1012" y="379"/>
                </a:lnTo>
                <a:lnTo>
                  <a:pt x="1013" y="399"/>
                </a:lnTo>
                <a:lnTo>
                  <a:pt x="1013" y="468"/>
                </a:lnTo>
                <a:lnTo>
                  <a:pt x="1020" y="496"/>
                </a:lnTo>
                <a:lnTo>
                  <a:pt x="1020" y="508"/>
                </a:lnTo>
                <a:lnTo>
                  <a:pt x="1018" y="521"/>
                </a:lnTo>
                <a:lnTo>
                  <a:pt x="1014" y="534"/>
                </a:lnTo>
                <a:lnTo>
                  <a:pt x="1008" y="546"/>
                </a:lnTo>
                <a:lnTo>
                  <a:pt x="1002" y="556"/>
                </a:lnTo>
                <a:lnTo>
                  <a:pt x="997" y="567"/>
                </a:lnTo>
                <a:lnTo>
                  <a:pt x="994" y="578"/>
                </a:lnTo>
                <a:lnTo>
                  <a:pt x="990" y="588"/>
                </a:lnTo>
                <a:lnTo>
                  <a:pt x="989" y="594"/>
                </a:lnTo>
                <a:lnTo>
                  <a:pt x="988" y="596"/>
                </a:lnTo>
                <a:lnTo>
                  <a:pt x="978" y="659"/>
                </a:lnTo>
                <a:lnTo>
                  <a:pt x="967" y="677"/>
                </a:lnTo>
                <a:lnTo>
                  <a:pt x="944" y="689"/>
                </a:lnTo>
                <a:lnTo>
                  <a:pt x="924" y="706"/>
                </a:lnTo>
                <a:lnTo>
                  <a:pt x="909" y="728"/>
                </a:lnTo>
                <a:lnTo>
                  <a:pt x="902" y="748"/>
                </a:lnTo>
                <a:lnTo>
                  <a:pt x="889" y="756"/>
                </a:lnTo>
                <a:lnTo>
                  <a:pt x="866" y="771"/>
                </a:lnTo>
                <a:lnTo>
                  <a:pt x="847" y="788"/>
                </a:lnTo>
                <a:lnTo>
                  <a:pt x="825" y="824"/>
                </a:lnTo>
                <a:lnTo>
                  <a:pt x="805" y="852"/>
                </a:lnTo>
                <a:lnTo>
                  <a:pt x="789" y="874"/>
                </a:lnTo>
                <a:lnTo>
                  <a:pt x="775" y="891"/>
                </a:lnTo>
                <a:lnTo>
                  <a:pt x="772" y="906"/>
                </a:lnTo>
                <a:lnTo>
                  <a:pt x="771" y="928"/>
                </a:lnTo>
                <a:lnTo>
                  <a:pt x="779" y="940"/>
                </a:lnTo>
                <a:lnTo>
                  <a:pt x="778" y="948"/>
                </a:lnTo>
                <a:lnTo>
                  <a:pt x="778" y="967"/>
                </a:lnTo>
                <a:lnTo>
                  <a:pt x="743" y="967"/>
                </a:lnTo>
                <a:lnTo>
                  <a:pt x="739" y="955"/>
                </a:lnTo>
                <a:lnTo>
                  <a:pt x="743" y="933"/>
                </a:lnTo>
                <a:lnTo>
                  <a:pt x="739" y="921"/>
                </a:lnTo>
                <a:lnTo>
                  <a:pt x="731" y="903"/>
                </a:lnTo>
                <a:lnTo>
                  <a:pt x="714" y="902"/>
                </a:lnTo>
                <a:lnTo>
                  <a:pt x="697" y="914"/>
                </a:lnTo>
                <a:lnTo>
                  <a:pt x="687" y="923"/>
                </a:lnTo>
                <a:lnTo>
                  <a:pt x="665" y="923"/>
                </a:lnTo>
                <a:lnTo>
                  <a:pt x="658" y="922"/>
                </a:lnTo>
                <a:lnTo>
                  <a:pt x="645" y="917"/>
                </a:lnTo>
                <a:lnTo>
                  <a:pt x="643" y="916"/>
                </a:lnTo>
                <a:lnTo>
                  <a:pt x="629" y="918"/>
                </a:lnTo>
                <a:lnTo>
                  <a:pt x="589" y="921"/>
                </a:lnTo>
                <a:lnTo>
                  <a:pt x="562" y="910"/>
                </a:lnTo>
                <a:lnTo>
                  <a:pt x="561" y="909"/>
                </a:lnTo>
                <a:lnTo>
                  <a:pt x="558" y="906"/>
                </a:lnTo>
                <a:lnTo>
                  <a:pt x="552" y="902"/>
                </a:lnTo>
                <a:lnTo>
                  <a:pt x="544" y="895"/>
                </a:lnTo>
                <a:lnTo>
                  <a:pt x="533" y="890"/>
                </a:lnTo>
                <a:lnTo>
                  <a:pt x="524" y="888"/>
                </a:lnTo>
                <a:lnTo>
                  <a:pt x="517" y="887"/>
                </a:lnTo>
                <a:lnTo>
                  <a:pt x="484" y="887"/>
                </a:lnTo>
                <a:lnTo>
                  <a:pt x="474" y="889"/>
                </a:lnTo>
                <a:lnTo>
                  <a:pt x="471" y="890"/>
                </a:lnTo>
                <a:lnTo>
                  <a:pt x="467" y="892"/>
                </a:lnTo>
                <a:lnTo>
                  <a:pt x="465" y="893"/>
                </a:lnTo>
                <a:lnTo>
                  <a:pt x="463" y="894"/>
                </a:lnTo>
                <a:lnTo>
                  <a:pt x="458" y="894"/>
                </a:lnTo>
                <a:lnTo>
                  <a:pt x="449" y="895"/>
                </a:lnTo>
                <a:lnTo>
                  <a:pt x="441" y="899"/>
                </a:lnTo>
                <a:lnTo>
                  <a:pt x="435" y="903"/>
                </a:lnTo>
                <a:lnTo>
                  <a:pt x="430" y="905"/>
                </a:lnTo>
                <a:lnTo>
                  <a:pt x="427" y="909"/>
                </a:lnTo>
                <a:lnTo>
                  <a:pt x="424" y="913"/>
                </a:lnTo>
                <a:lnTo>
                  <a:pt x="420" y="918"/>
                </a:lnTo>
                <a:lnTo>
                  <a:pt x="417" y="923"/>
                </a:lnTo>
                <a:lnTo>
                  <a:pt x="416" y="925"/>
                </a:lnTo>
                <a:lnTo>
                  <a:pt x="409" y="937"/>
                </a:lnTo>
                <a:lnTo>
                  <a:pt x="390" y="936"/>
                </a:lnTo>
                <a:lnTo>
                  <a:pt x="382" y="936"/>
                </a:lnTo>
                <a:lnTo>
                  <a:pt x="372" y="926"/>
                </a:lnTo>
                <a:lnTo>
                  <a:pt x="349" y="912"/>
                </a:lnTo>
                <a:lnTo>
                  <a:pt x="330" y="907"/>
                </a:lnTo>
                <a:lnTo>
                  <a:pt x="309" y="893"/>
                </a:lnTo>
                <a:lnTo>
                  <a:pt x="302" y="882"/>
                </a:lnTo>
                <a:lnTo>
                  <a:pt x="296" y="845"/>
                </a:lnTo>
                <a:lnTo>
                  <a:pt x="296" y="831"/>
                </a:lnTo>
                <a:lnTo>
                  <a:pt x="305" y="824"/>
                </a:lnTo>
                <a:lnTo>
                  <a:pt x="308" y="810"/>
                </a:lnTo>
                <a:lnTo>
                  <a:pt x="308" y="798"/>
                </a:lnTo>
                <a:lnTo>
                  <a:pt x="138" y="796"/>
                </a:lnTo>
                <a:lnTo>
                  <a:pt x="134" y="765"/>
                </a:lnTo>
                <a:lnTo>
                  <a:pt x="128" y="733"/>
                </a:lnTo>
                <a:lnTo>
                  <a:pt x="122" y="725"/>
                </a:lnTo>
                <a:lnTo>
                  <a:pt x="112" y="717"/>
                </a:lnTo>
                <a:lnTo>
                  <a:pt x="107" y="703"/>
                </a:lnTo>
                <a:lnTo>
                  <a:pt x="126" y="703"/>
                </a:lnTo>
                <a:lnTo>
                  <a:pt x="129" y="680"/>
                </a:lnTo>
                <a:lnTo>
                  <a:pt x="124" y="647"/>
                </a:lnTo>
                <a:lnTo>
                  <a:pt x="116" y="633"/>
                </a:lnTo>
                <a:lnTo>
                  <a:pt x="107" y="574"/>
                </a:lnTo>
                <a:lnTo>
                  <a:pt x="96" y="566"/>
                </a:lnTo>
                <a:lnTo>
                  <a:pt x="109" y="554"/>
                </a:lnTo>
                <a:lnTo>
                  <a:pt x="160" y="481"/>
                </a:lnTo>
                <a:lnTo>
                  <a:pt x="161" y="413"/>
                </a:lnTo>
                <a:lnTo>
                  <a:pt x="151" y="400"/>
                </a:lnTo>
                <a:lnTo>
                  <a:pt x="145" y="381"/>
                </a:lnTo>
                <a:lnTo>
                  <a:pt x="149" y="367"/>
                </a:lnTo>
                <a:lnTo>
                  <a:pt x="150" y="364"/>
                </a:lnTo>
                <a:lnTo>
                  <a:pt x="151" y="359"/>
                </a:lnTo>
                <a:lnTo>
                  <a:pt x="153" y="346"/>
                </a:lnTo>
                <a:lnTo>
                  <a:pt x="152" y="341"/>
                </a:lnTo>
                <a:lnTo>
                  <a:pt x="142" y="328"/>
                </a:lnTo>
                <a:lnTo>
                  <a:pt x="138" y="326"/>
                </a:lnTo>
                <a:lnTo>
                  <a:pt x="130" y="324"/>
                </a:lnTo>
                <a:lnTo>
                  <a:pt x="121" y="320"/>
                </a:lnTo>
                <a:lnTo>
                  <a:pt x="115" y="319"/>
                </a:lnTo>
                <a:lnTo>
                  <a:pt x="112" y="318"/>
                </a:lnTo>
                <a:lnTo>
                  <a:pt x="102" y="315"/>
                </a:lnTo>
                <a:lnTo>
                  <a:pt x="95" y="312"/>
                </a:lnTo>
                <a:lnTo>
                  <a:pt x="87" y="309"/>
                </a:lnTo>
                <a:lnTo>
                  <a:pt x="83" y="308"/>
                </a:lnTo>
                <a:lnTo>
                  <a:pt x="44" y="308"/>
                </a:lnTo>
                <a:lnTo>
                  <a:pt x="31" y="309"/>
                </a:lnTo>
                <a:lnTo>
                  <a:pt x="8" y="309"/>
                </a:lnTo>
                <a:lnTo>
                  <a:pt x="10" y="266"/>
                </a:lnTo>
                <a:lnTo>
                  <a:pt x="0" y="247"/>
                </a:lnTo>
                <a:lnTo>
                  <a:pt x="6" y="223"/>
                </a:lnTo>
                <a:lnTo>
                  <a:pt x="8" y="124"/>
                </a:lnTo>
                <a:lnTo>
                  <a:pt x="292" y="128"/>
                </a:lnTo>
                <a:lnTo>
                  <a:pt x="299" y="109"/>
                </a:lnTo>
                <a:lnTo>
                  <a:pt x="309" y="82"/>
                </a:lnTo>
                <a:lnTo>
                  <a:pt x="311" y="54"/>
                </a:lnTo>
                <a:lnTo>
                  <a:pt x="311" y="31"/>
                </a:lnTo>
                <a:lnTo>
                  <a:pt x="316" y="14"/>
                </a:lnTo>
                <a:lnTo>
                  <a:pt x="32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7" name="Freeform 16"/>
          <p:cNvSpPr>
            <a:spLocks/>
          </p:cNvSpPr>
          <p:nvPr/>
        </p:nvSpPr>
        <p:spPr bwMode="auto">
          <a:xfrm>
            <a:off x="6844604" y="1991098"/>
            <a:ext cx="333282" cy="324180"/>
          </a:xfrm>
          <a:custGeom>
            <a:avLst/>
            <a:gdLst/>
            <a:ahLst/>
            <a:cxnLst>
              <a:cxn ang="0">
                <a:pos x="193" y="2"/>
              </a:cxn>
              <a:cxn ang="0">
                <a:pos x="206" y="8"/>
              </a:cxn>
              <a:cxn ang="0">
                <a:pos x="226" y="20"/>
              </a:cxn>
              <a:cxn ang="0">
                <a:pos x="244" y="27"/>
              </a:cxn>
              <a:cxn ang="0">
                <a:pos x="301" y="33"/>
              </a:cxn>
              <a:cxn ang="0">
                <a:pos x="343" y="30"/>
              </a:cxn>
              <a:cxn ang="0">
                <a:pos x="391" y="18"/>
              </a:cxn>
              <a:cxn ang="0">
                <a:pos x="390" y="44"/>
              </a:cxn>
              <a:cxn ang="0">
                <a:pos x="430" y="75"/>
              </a:cxn>
              <a:cxn ang="0">
                <a:pos x="447" y="79"/>
              </a:cxn>
              <a:cxn ang="0">
                <a:pos x="449" y="91"/>
              </a:cxn>
              <a:cxn ang="0">
                <a:pos x="465" y="99"/>
              </a:cxn>
              <a:cxn ang="0">
                <a:pos x="471" y="105"/>
              </a:cxn>
              <a:cxn ang="0">
                <a:pos x="469" y="132"/>
              </a:cxn>
              <a:cxn ang="0">
                <a:pos x="483" y="141"/>
              </a:cxn>
              <a:cxn ang="0">
                <a:pos x="509" y="141"/>
              </a:cxn>
              <a:cxn ang="0">
                <a:pos x="527" y="148"/>
              </a:cxn>
              <a:cxn ang="0">
                <a:pos x="547" y="159"/>
              </a:cxn>
              <a:cxn ang="0">
                <a:pos x="566" y="170"/>
              </a:cxn>
              <a:cxn ang="0">
                <a:pos x="587" y="181"/>
              </a:cxn>
              <a:cxn ang="0">
                <a:pos x="650" y="200"/>
              </a:cxn>
              <a:cxn ang="0">
                <a:pos x="624" y="285"/>
              </a:cxn>
              <a:cxn ang="0">
                <a:pos x="567" y="364"/>
              </a:cxn>
              <a:cxn ang="0">
                <a:pos x="562" y="387"/>
              </a:cxn>
              <a:cxn ang="0">
                <a:pos x="556" y="395"/>
              </a:cxn>
              <a:cxn ang="0">
                <a:pos x="552" y="405"/>
              </a:cxn>
              <a:cxn ang="0">
                <a:pos x="480" y="477"/>
              </a:cxn>
              <a:cxn ang="0">
                <a:pos x="405" y="533"/>
              </a:cxn>
              <a:cxn ang="0">
                <a:pos x="370" y="581"/>
              </a:cxn>
              <a:cxn ang="0">
                <a:pos x="347" y="615"/>
              </a:cxn>
              <a:cxn ang="0">
                <a:pos x="303" y="611"/>
              </a:cxn>
              <a:cxn ang="0">
                <a:pos x="256" y="611"/>
              </a:cxn>
              <a:cxn ang="0">
                <a:pos x="240" y="551"/>
              </a:cxn>
              <a:cxn ang="0">
                <a:pos x="228" y="493"/>
              </a:cxn>
              <a:cxn ang="0">
                <a:pos x="184" y="454"/>
              </a:cxn>
              <a:cxn ang="0">
                <a:pos x="64" y="449"/>
              </a:cxn>
              <a:cxn ang="0">
                <a:pos x="24" y="419"/>
              </a:cxn>
              <a:cxn ang="0">
                <a:pos x="19" y="347"/>
              </a:cxn>
              <a:cxn ang="0">
                <a:pos x="15" y="331"/>
              </a:cxn>
              <a:cxn ang="0">
                <a:pos x="0" y="288"/>
              </a:cxn>
              <a:cxn ang="0">
                <a:pos x="3" y="278"/>
              </a:cxn>
              <a:cxn ang="0">
                <a:pos x="6" y="271"/>
              </a:cxn>
              <a:cxn ang="0">
                <a:pos x="17" y="249"/>
              </a:cxn>
              <a:cxn ang="0">
                <a:pos x="21" y="198"/>
              </a:cxn>
              <a:cxn ang="0">
                <a:pos x="30" y="187"/>
              </a:cxn>
              <a:cxn ang="0">
                <a:pos x="39" y="173"/>
              </a:cxn>
              <a:cxn ang="0">
                <a:pos x="37" y="155"/>
              </a:cxn>
              <a:cxn ang="0">
                <a:pos x="37" y="118"/>
              </a:cxn>
              <a:cxn ang="0">
                <a:pos x="51" y="78"/>
              </a:cxn>
              <a:cxn ang="0">
                <a:pos x="39" y="60"/>
              </a:cxn>
              <a:cxn ang="0">
                <a:pos x="35" y="34"/>
              </a:cxn>
              <a:cxn ang="0">
                <a:pos x="63" y="48"/>
              </a:cxn>
              <a:cxn ang="0">
                <a:pos x="90" y="49"/>
              </a:cxn>
              <a:cxn ang="0">
                <a:pos x="135" y="11"/>
              </a:cxn>
              <a:cxn ang="0">
                <a:pos x="156" y="5"/>
              </a:cxn>
              <a:cxn ang="0">
                <a:pos x="173" y="2"/>
              </a:cxn>
            </a:cxnLst>
            <a:rect l="0" t="0" r="r" b="b"/>
            <a:pathLst>
              <a:path w="650" h="621">
                <a:moveTo>
                  <a:pt x="181" y="0"/>
                </a:moveTo>
                <a:lnTo>
                  <a:pt x="189" y="0"/>
                </a:lnTo>
                <a:lnTo>
                  <a:pt x="193" y="2"/>
                </a:lnTo>
                <a:lnTo>
                  <a:pt x="196" y="2"/>
                </a:lnTo>
                <a:lnTo>
                  <a:pt x="197" y="4"/>
                </a:lnTo>
                <a:lnTo>
                  <a:pt x="206" y="8"/>
                </a:lnTo>
                <a:lnTo>
                  <a:pt x="212" y="12"/>
                </a:lnTo>
                <a:lnTo>
                  <a:pt x="223" y="19"/>
                </a:lnTo>
                <a:lnTo>
                  <a:pt x="226" y="20"/>
                </a:lnTo>
                <a:lnTo>
                  <a:pt x="230" y="21"/>
                </a:lnTo>
                <a:lnTo>
                  <a:pt x="236" y="23"/>
                </a:lnTo>
                <a:lnTo>
                  <a:pt x="244" y="27"/>
                </a:lnTo>
                <a:lnTo>
                  <a:pt x="249" y="30"/>
                </a:lnTo>
                <a:lnTo>
                  <a:pt x="257" y="33"/>
                </a:lnTo>
                <a:lnTo>
                  <a:pt x="301" y="33"/>
                </a:lnTo>
                <a:lnTo>
                  <a:pt x="316" y="31"/>
                </a:lnTo>
                <a:lnTo>
                  <a:pt x="335" y="31"/>
                </a:lnTo>
                <a:lnTo>
                  <a:pt x="343" y="30"/>
                </a:lnTo>
                <a:lnTo>
                  <a:pt x="367" y="30"/>
                </a:lnTo>
                <a:lnTo>
                  <a:pt x="386" y="22"/>
                </a:lnTo>
                <a:lnTo>
                  <a:pt x="391" y="18"/>
                </a:lnTo>
                <a:lnTo>
                  <a:pt x="400" y="15"/>
                </a:lnTo>
                <a:lnTo>
                  <a:pt x="395" y="31"/>
                </a:lnTo>
                <a:lnTo>
                  <a:pt x="390" y="44"/>
                </a:lnTo>
                <a:lnTo>
                  <a:pt x="381" y="54"/>
                </a:lnTo>
                <a:lnTo>
                  <a:pt x="388" y="75"/>
                </a:lnTo>
                <a:lnTo>
                  <a:pt x="430" y="75"/>
                </a:lnTo>
                <a:lnTo>
                  <a:pt x="438" y="76"/>
                </a:lnTo>
                <a:lnTo>
                  <a:pt x="445" y="78"/>
                </a:lnTo>
                <a:lnTo>
                  <a:pt x="447" y="79"/>
                </a:lnTo>
                <a:lnTo>
                  <a:pt x="448" y="82"/>
                </a:lnTo>
                <a:lnTo>
                  <a:pt x="448" y="89"/>
                </a:lnTo>
                <a:lnTo>
                  <a:pt x="449" y="91"/>
                </a:lnTo>
                <a:lnTo>
                  <a:pt x="453" y="94"/>
                </a:lnTo>
                <a:lnTo>
                  <a:pt x="458" y="97"/>
                </a:lnTo>
                <a:lnTo>
                  <a:pt x="465" y="99"/>
                </a:lnTo>
                <a:lnTo>
                  <a:pt x="469" y="100"/>
                </a:lnTo>
                <a:lnTo>
                  <a:pt x="471" y="101"/>
                </a:lnTo>
                <a:lnTo>
                  <a:pt x="471" y="105"/>
                </a:lnTo>
                <a:lnTo>
                  <a:pt x="470" y="112"/>
                </a:lnTo>
                <a:lnTo>
                  <a:pt x="469" y="122"/>
                </a:lnTo>
                <a:lnTo>
                  <a:pt x="469" y="132"/>
                </a:lnTo>
                <a:lnTo>
                  <a:pt x="471" y="138"/>
                </a:lnTo>
                <a:lnTo>
                  <a:pt x="477" y="140"/>
                </a:lnTo>
                <a:lnTo>
                  <a:pt x="483" y="141"/>
                </a:lnTo>
                <a:lnTo>
                  <a:pt x="489" y="140"/>
                </a:lnTo>
                <a:lnTo>
                  <a:pt x="500" y="140"/>
                </a:lnTo>
                <a:lnTo>
                  <a:pt x="509" y="141"/>
                </a:lnTo>
                <a:lnTo>
                  <a:pt x="516" y="142"/>
                </a:lnTo>
                <a:lnTo>
                  <a:pt x="522" y="144"/>
                </a:lnTo>
                <a:lnTo>
                  <a:pt x="527" y="148"/>
                </a:lnTo>
                <a:lnTo>
                  <a:pt x="534" y="151"/>
                </a:lnTo>
                <a:lnTo>
                  <a:pt x="542" y="155"/>
                </a:lnTo>
                <a:lnTo>
                  <a:pt x="547" y="159"/>
                </a:lnTo>
                <a:lnTo>
                  <a:pt x="552" y="161"/>
                </a:lnTo>
                <a:lnTo>
                  <a:pt x="558" y="165"/>
                </a:lnTo>
                <a:lnTo>
                  <a:pt x="566" y="170"/>
                </a:lnTo>
                <a:lnTo>
                  <a:pt x="575" y="174"/>
                </a:lnTo>
                <a:lnTo>
                  <a:pt x="581" y="178"/>
                </a:lnTo>
                <a:lnTo>
                  <a:pt x="587" y="181"/>
                </a:lnTo>
                <a:lnTo>
                  <a:pt x="589" y="182"/>
                </a:lnTo>
                <a:lnTo>
                  <a:pt x="624" y="193"/>
                </a:lnTo>
                <a:lnTo>
                  <a:pt x="650" y="200"/>
                </a:lnTo>
                <a:lnTo>
                  <a:pt x="650" y="265"/>
                </a:lnTo>
                <a:lnTo>
                  <a:pt x="642" y="271"/>
                </a:lnTo>
                <a:lnTo>
                  <a:pt x="624" y="285"/>
                </a:lnTo>
                <a:lnTo>
                  <a:pt x="606" y="308"/>
                </a:lnTo>
                <a:lnTo>
                  <a:pt x="582" y="340"/>
                </a:lnTo>
                <a:lnTo>
                  <a:pt x="567" y="364"/>
                </a:lnTo>
                <a:lnTo>
                  <a:pt x="565" y="384"/>
                </a:lnTo>
                <a:lnTo>
                  <a:pt x="564" y="386"/>
                </a:lnTo>
                <a:lnTo>
                  <a:pt x="562" y="387"/>
                </a:lnTo>
                <a:lnTo>
                  <a:pt x="560" y="389"/>
                </a:lnTo>
                <a:lnTo>
                  <a:pt x="558" y="393"/>
                </a:lnTo>
                <a:lnTo>
                  <a:pt x="556" y="395"/>
                </a:lnTo>
                <a:lnTo>
                  <a:pt x="554" y="399"/>
                </a:lnTo>
                <a:lnTo>
                  <a:pt x="553" y="400"/>
                </a:lnTo>
                <a:lnTo>
                  <a:pt x="552" y="405"/>
                </a:lnTo>
                <a:lnTo>
                  <a:pt x="552" y="418"/>
                </a:lnTo>
                <a:lnTo>
                  <a:pt x="508" y="452"/>
                </a:lnTo>
                <a:lnTo>
                  <a:pt x="480" y="477"/>
                </a:lnTo>
                <a:lnTo>
                  <a:pt x="464" y="494"/>
                </a:lnTo>
                <a:lnTo>
                  <a:pt x="420" y="517"/>
                </a:lnTo>
                <a:lnTo>
                  <a:pt x="405" y="533"/>
                </a:lnTo>
                <a:lnTo>
                  <a:pt x="393" y="550"/>
                </a:lnTo>
                <a:lnTo>
                  <a:pt x="390" y="565"/>
                </a:lnTo>
                <a:lnTo>
                  <a:pt x="370" y="581"/>
                </a:lnTo>
                <a:lnTo>
                  <a:pt x="368" y="606"/>
                </a:lnTo>
                <a:lnTo>
                  <a:pt x="359" y="617"/>
                </a:lnTo>
                <a:lnTo>
                  <a:pt x="347" y="615"/>
                </a:lnTo>
                <a:lnTo>
                  <a:pt x="338" y="605"/>
                </a:lnTo>
                <a:lnTo>
                  <a:pt x="318" y="604"/>
                </a:lnTo>
                <a:lnTo>
                  <a:pt x="303" y="611"/>
                </a:lnTo>
                <a:lnTo>
                  <a:pt x="290" y="619"/>
                </a:lnTo>
                <a:lnTo>
                  <a:pt x="263" y="621"/>
                </a:lnTo>
                <a:lnTo>
                  <a:pt x="256" y="611"/>
                </a:lnTo>
                <a:lnTo>
                  <a:pt x="251" y="585"/>
                </a:lnTo>
                <a:lnTo>
                  <a:pt x="249" y="565"/>
                </a:lnTo>
                <a:lnTo>
                  <a:pt x="240" y="551"/>
                </a:lnTo>
                <a:lnTo>
                  <a:pt x="233" y="544"/>
                </a:lnTo>
                <a:lnTo>
                  <a:pt x="233" y="519"/>
                </a:lnTo>
                <a:lnTo>
                  <a:pt x="228" y="493"/>
                </a:lnTo>
                <a:lnTo>
                  <a:pt x="217" y="473"/>
                </a:lnTo>
                <a:lnTo>
                  <a:pt x="205" y="461"/>
                </a:lnTo>
                <a:lnTo>
                  <a:pt x="184" y="454"/>
                </a:lnTo>
                <a:lnTo>
                  <a:pt x="153" y="448"/>
                </a:lnTo>
                <a:lnTo>
                  <a:pt x="106" y="449"/>
                </a:lnTo>
                <a:lnTo>
                  <a:pt x="64" y="449"/>
                </a:lnTo>
                <a:lnTo>
                  <a:pt x="57" y="447"/>
                </a:lnTo>
                <a:lnTo>
                  <a:pt x="24" y="443"/>
                </a:lnTo>
                <a:lnTo>
                  <a:pt x="24" y="419"/>
                </a:lnTo>
                <a:lnTo>
                  <a:pt x="20" y="378"/>
                </a:lnTo>
                <a:lnTo>
                  <a:pt x="20" y="349"/>
                </a:lnTo>
                <a:lnTo>
                  <a:pt x="19" y="347"/>
                </a:lnTo>
                <a:lnTo>
                  <a:pt x="17" y="341"/>
                </a:lnTo>
                <a:lnTo>
                  <a:pt x="16" y="336"/>
                </a:lnTo>
                <a:lnTo>
                  <a:pt x="15" y="331"/>
                </a:lnTo>
                <a:lnTo>
                  <a:pt x="7" y="308"/>
                </a:lnTo>
                <a:lnTo>
                  <a:pt x="5" y="299"/>
                </a:lnTo>
                <a:lnTo>
                  <a:pt x="0" y="288"/>
                </a:lnTo>
                <a:lnTo>
                  <a:pt x="0" y="284"/>
                </a:lnTo>
                <a:lnTo>
                  <a:pt x="2" y="282"/>
                </a:lnTo>
                <a:lnTo>
                  <a:pt x="3" y="278"/>
                </a:lnTo>
                <a:lnTo>
                  <a:pt x="4" y="276"/>
                </a:lnTo>
                <a:lnTo>
                  <a:pt x="5" y="273"/>
                </a:lnTo>
                <a:lnTo>
                  <a:pt x="6" y="271"/>
                </a:lnTo>
                <a:lnTo>
                  <a:pt x="7" y="270"/>
                </a:lnTo>
                <a:lnTo>
                  <a:pt x="7" y="268"/>
                </a:lnTo>
                <a:lnTo>
                  <a:pt x="17" y="249"/>
                </a:lnTo>
                <a:lnTo>
                  <a:pt x="4" y="232"/>
                </a:lnTo>
                <a:lnTo>
                  <a:pt x="6" y="216"/>
                </a:lnTo>
                <a:lnTo>
                  <a:pt x="21" y="198"/>
                </a:lnTo>
                <a:lnTo>
                  <a:pt x="22" y="197"/>
                </a:lnTo>
                <a:lnTo>
                  <a:pt x="26" y="193"/>
                </a:lnTo>
                <a:lnTo>
                  <a:pt x="30" y="187"/>
                </a:lnTo>
                <a:lnTo>
                  <a:pt x="33" y="181"/>
                </a:lnTo>
                <a:lnTo>
                  <a:pt x="37" y="176"/>
                </a:lnTo>
                <a:lnTo>
                  <a:pt x="39" y="173"/>
                </a:lnTo>
                <a:lnTo>
                  <a:pt x="39" y="168"/>
                </a:lnTo>
                <a:lnTo>
                  <a:pt x="38" y="163"/>
                </a:lnTo>
                <a:lnTo>
                  <a:pt x="37" y="155"/>
                </a:lnTo>
                <a:lnTo>
                  <a:pt x="36" y="150"/>
                </a:lnTo>
                <a:lnTo>
                  <a:pt x="35" y="148"/>
                </a:lnTo>
                <a:lnTo>
                  <a:pt x="37" y="118"/>
                </a:lnTo>
                <a:lnTo>
                  <a:pt x="52" y="100"/>
                </a:lnTo>
                <a:lnTo>
                  <a:pt x="52" y="84"/>
                </a:lnTo>
                <a:lnTo>
                  <a:pt x="51" y="78"/>
                </a:lnTo>
                <a:lnTo>
                  <a:pt x="49" y="75"/>
                </a:lnTo>
                <a:lnTo>
                  <a:pt x="42" y="64"/>
                </a:lnTo>
                <a:lnTo>
                  <a:pt x="39" y="60"/>
                </a:lnTo>
                <a:lnTo>
                  <a:pt x="38" y="59"/>
                </a:lnTo>
                <a:lnTo>
                  <a:pt x="32" y="33"/>
                </a:lnTo>
                <a:lnTo>
                  <a:pt x="35" y="34"/>
                </a:lnTo>
                <a:lnTo>
                  <a:pt x="40" y="38"/>
                </a:lnTo>
                <a:lnTo>
                  <a:pt x="58" y="46"/>
                </a:lnTo>
                <a:lnTo>
                  <a:pt x="63" y="48"/>
                </a:lnTo>
                <a:lnTo>
                  <a:pt x="76" y="50"/>
                </a:lnTo>
                <a:lnTo>
                  <a:pt x="79" y="50"/>
                </a:lnTo>
                <a:lnTo>
                  <a:pt x="90" y="49"/>
                </a:lnTo>
                <a:lnTo>
                  <a:pt x="104" y="34"/>
                </a:lnTo>
                <a:lnTo>
                  <a:pt x="132" y="12"/>
                </a:lnTo>
                <a:lnTo>
                  <a:pt x="135" y="11"/>
                </a:lnTo>
                <a:lnTo>
                  <a:pt x="141" y="9"/>
                </a:lnTo>
                <a:lnTo>
                  <a:pt x="149" y="7"/>
                </a:lnTo>
                <a:lnTo>
                  <a:pt x="156" y="5"/>
                </a:lnTo>
                <a:lnTo>
                  <a:pt x="160" y="4"/>
                </a:lnTo>
                <a:lnTo>
                  <a:pt x="164" y="4"/>
                </a:lnTo>
                <a:lnTo>
                  <a:pt x="173" y="2"/>
                </a:lnTo>
                <a:lnTo>
                  <a:pt x="18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8" name="Freeform 17"/>
          <p:cNvSpPr>
            <a:spLocks/>
          </p:cNvSpPr>
          <p:nvPr/>
        </p:nvSpPr>
        <p:spPr bwMode="auto">
          <a:xfrm>
            <a:off x="7085080" y="1775500"/>
            <a:ext cx="335846" cy="317393"/>
          </a:xfrm>
          <a:custGeom>
            <a:avLst/>
            <a:gdLst/>
            <a:ahLst/>
            <a:cxnLst>
              <a:cxn ang="0">
                <a:pos x="293" y="26"/>
              </a:cxn>
              <a:cxn ang="0">
                <a:pos x="353" y="54"/>
              </a:cxn>
              <a:cxn ang="0">
                <a:pos x="405" y="14"/>
              </a:cxn>
              <a:cxn ang="0">
                <a:pos x="426" y="51"/>
              </a:cxn>
              <a:cxn ang="0">
                <a:pos x="491" y="64"/>
              </a:cxn>
              <a:cxn ang="0">
                <a:pos x="538" y="47"/>
              </a:cxn>
              <a:cxn ang="0">
                <a:pos x="602" y="25"/>
              </a:cxn>
              <a:cxn ang="0">
                <a:pos x="636" y="56"/>
              </a:cxn>
              <a:cxn ang="0">
                <a:pos x="638" y="127"/>
              </a:cxn>
              <a:cxn ang="0">
                <a:pos x="655" y="184"/>
              </a:cxn>
              <a:cxn ang="0">
                <a:pos x="631" y="179"/>
              </a:cxn>
              <a:cxn ang="0">
                <a:pos x="599" y="188"/>
              </a:cxn>
              <a:cxn ang="0">
                <a:pos x="566" y="206"/>
              </a:cxn>
              <a:cxn ang="0">
                <a:pos x="570" y="269"/>
              </a:cxn>
              <a:cxn ang="0">
                <a:pos x="536" y="286"/>
              </a:cxn>
              <a:cxn ang="0">
                <a:pos x="518" y="344"/>
              </a:cxn>
              <a:cxn ang="0">
                <a:pos x="538" y="379"/>
              </a:cxn>
              <a:cxn ang="0">
                <a:pos x="514" y="413"/>
              </a:cxn>
              <a:cxn ang="0">
                <a:pos x="522" y="443"/>
              </a:cxn>
              <a:cxn ang="0">
                <a:pos x="513" y="490"/>
              </a:cxn>
              <a:cxn ang="0">
                <a:pos x="481" y="521"/>
              </a:cxn>
              <a:cxn ang="0">
                <a:pos x="423" y="510"/>
              </a:cxn>
              <a:cxn ang="0">
                <a:pos x="386" y="511"/>
              </a:cxn>
              <a:cxn ang="0">
                <a:pos x="372" y="513"/>
              </a:cxn>
              <a:cxn ang="0">
                <a:pos x="357" y="518"/>
              </a:cxn>
              <a:cxn ang="0">
                <a:pos x="282" y="532"/>
              </a:cxn>
              <a:cxn ang="0">
                <a:pos x="267" y="535"/>
              </a:cxn>
              <a:cxn ang="0">
                <a:pos x="255" y="541"/>
              </a:cxn>
              <a:cxn ang="0">
                <a:pos x="244" y="552"/>
              </a:cxn>
              <a:cxn ang="0">
                <a:pos x="196" y="608"/>
              </a:cxn>
              <a:cxn ang="0">
                <a:pos x="150" y="579"/>
              </a:cxn>
              <a:cxn ang="0">
                <a:pos x="127" y="572"/>
              </a:cxn>
              <a:cxn ang="0">
                <a:pos x="106" y="561"/>
              </a:cxn>
              <a:cxn ang="0">
                <a:pos x="94" y="555"/>
              </a:cxn>
              <a:cxn ang="0">
                <a:pos x="79" y="545"/>
              </a:cxn>
              <a:cxn ang="0">
                <a:pos x="61" y="533"/>
              </a:cxn>
              <a:cxn ang="0">
                <a:pos x="42" y="526"/>
              </a:cxn>
              <a:cxn ang="0">
                <a:pos x="28" y="502"/>
              </a:cxn>
              <a:cxn ang="0">
                <a:pos x="7" y="455"/>
              </a:cxn>
              <a:cxn ang="0">
                <a:pos x="14" y="377"/>
              </a:cxn>
              <a:cxn ang="0">
                <a:pos x="55" y="331"/>
              </a:cxn>
              <a:cxn ang="0">
                <a:pos x="127" y="278"/>
              </a:cxn>
              <a:cxn ang="0">
                <a:pos x="156" y="220"/>
              </a:cxn>
              <a:cxn ang="0">
                <a:pos x="197" y="179"/>
              </a:cxn>
              <a:cxn ang="0">
                <a:pos x="225" y="89"/>
              </a:cxn>
              <a:cxn ang="0">
                <a:pos x="229" y="66"/>
              </a:cxn>
              <a:cxn ang="0">
                <a:pos x="236" y="38"/>
              </a:cxn>
              <a:cxn ang="0">
                <a:pos x="244" y="25"/>
              </a:cxn>
              <a:cxn ang="0">
                <a:pos x="248" y="11"/>
              </a:cxn>
            </a:cxnLst>
            <a:rect l="0" t="0" r="r" b="b"/>
            <a:pathLst>
              <a:path w="655" h="608">
                <a:moveTo>
                  <a:pt x="254" y="0"/>
                </a:moveTo>
                <a:lnTo>
                  <a:pt x="274" y="12"/>
                </a:lnTo>
                <a:lnTo>
                  <a:pt x="293" y="26"/>
                </a:lnTo>
                <a:lnTo>
                  <a:pt x="311" y="30"/>
                </a:lnTo>
                <a:lnTo>
                  <a:pt x="330" y="47"/>
                </a:lnTo>
                <a:lnTo>
                  <a:pt x="353" y="54"/>
                </a:lnTo>
                <a:lnTo>
                  <a:pt x="358" y="24"/>
                </a:lnTo>
                <a:lnTo>
                  <a:pt x="372" y="15"/>
                </a:lnTo>
                <a:lnTo>
                  <a:pt x="405" y="14"/>
                </a:lnTo>
                <a:lnTo>
                  <a:pt x="408" y="34"/>
                </a:lnTo>
                <a:lnTo>
                  <a:pt x="413" y="48"/>
                </a:lnTo>
                <a:lnTo>
                  <a:pt x="426" y="51"/>
                </a:lnTo>
                <a:lnTo>
                  <a:pt x="449" y="48"/>
                </a:lnTo>
                <a:lnTo>
                  <a:pt x="468" y="51"/>
                </a:lnTo>
                <a:lnTo>
                  <a:pt x="491" y="64"/>
                </a:lnTo>
                <a:lnTo>
                  <a:pt x="515" y="65"/>
                </a:lnTo>
                <a:lnTo>
                  <a:pt x="515" y="53"/>
                </a:lnTo>
                <a:lnTo>
                  <a:pt x="538" y="47"/>
                </a:lnTo>
                <a:lnTo>
                  <a:pt x="556" y="37"/>
                </a:lnTo>
                <a:lnTo>
                  <a:pt x="579" y="32"/>
                </a:lnTo>
                <a:lnTo>
                  <a:pt x="602" y="25"/>
                </a:lnTo>
                <a:lnTo>
                  <a:pt x="622" y="21"/>
                </a:lnTo>
                <a:lnTo>
                  <a:pt x="635" y="22"/>
                </a:lnTo>
                <a:lnTo>
                  <a:pt x="636" y="56"/>
                </a:lnTo>
                <a:lnTo>
                  <a:pt x="628" y="60"/>
                </a:lnTo>
                <a:lnTo>
                  <a:pt x="631" y="119"/>
                </a:lnTo>
                <a:lnTo>
                  <a:pt x="638" y="127"/>
                </a:lnTo>
                <a:lnTo>
                  <a:pt x="648" y="142"/>
                </a:lnTo>
                <a:lnTo>
                  <a:pt x="655" y="146"/>
                </a:lnTo>
                <a:lnTo>
                  <a:pt x="655" y="184"/>
                </a:lnTo>
                <a:lnTo>
                  <a:pt x="653" y="190"/>
                </a:lnTo>
                <a:lnTo>
                  <a:pt x="643" y="189"/>
                </a:lnTo>
                <a:lnTo>
                  <a:pt x="631" y="179"/>
                </a:lnTo>
                <a:lnTo>
                  <a:pt x="617" y="174"/>
                </a:lnTo>
                <a:lnTo>
                  <a:pt x="603" y="175"/>
                </a:lnTo>
                <a:lnTo>
                  <a:pt x="599" y="188"/>
                </a:lnTo>
                <a:lnTo>
                  <a:pt x="599" y="199"/>
                </a:lnTo>
                <a:lnTo>
                  <a:pt x="579" y="203"/>
                </a:lnTo>
                <a:lnTo>
                  <a:pt x="566" y="206"/>
                </a:lnTo>
                <a:lnTo>
                  <a:pt x="566" y="251"/>
                </a:lnTo>
                <a:lnTo>
                  <a:pt x="570" y="263"/>
                </a:lnTo>
                <a:lnTo>
                  <a:pt x="570" y="269"/>
                </a:lnTo>
                <a:lnTo>
                  <a:pt x="572" y="282"/>
                </a:lnTo>
                <a:lnTo>
                  <a:pt x="558" y="284"/>
                </a:lnTo>
                <a:lnTo>
                  <a:pt x="536" y="286"/>
                </a:lnTo>
                <a:lnTo>
                  <a:pt x="524" y="309"/>
                </a:lnTo>
                <a:lnTo>
                  <a:pt x="519" y="326"/>
                </a:lnTo>
                <a:lnTo>
                  <a:pt x="518" y="344"/>
                </a:lnTo>
                <a:lnTo>
                  <a:pt x="523" y="358"/>
                </a:lnTo>
                <a:lnTo>
                  <a:pt x="529" y="366"/>
                </a:lnTo>
                <a:lnTo>
                  <a:pt x="538" y="379"/>
                </a:lnTo>
                <a:lnTo>
                  <a:pt x="539" y="389"/>
                </a:lnTo>
                <a:lnTo>
                  <a:pt x="526" y="400"/>
                </a:lnTo>
                <a:lnTo>
                  <a:pt x="514" y="413"/>
                </a:lnTo>
                <a:lnTo>
                  <a:pt x="510" y="425"/>
                </a:lnTo>
                <a:lnTo>
                  <a:pt x="512" y="439"/>
                </a:lnTo>
                <a:lnTo>
                  <a:pt x="522" y="443"/>
                </a:lnTo>
                <a:lnTo>
                  <a:pt x="526" y="451"/>
                </a:lnTo>
                <a:lnTo>
                  <a:pt x="526" y="480"/>
                </a:lnTo>
                <a:lnTo>
                  <a:pt x="513" y="490"/>
                </a:lnTo>
                <a:lnTo>
                  <a:pt x="496" y="499"/>
                </a:lnTo>
                <a:lnTo>
                  <a:pt x="484" y="512"/>
                </a:lnTo>
                <a:lnTo>
                  <a:pt x="481" y="521"/>
                </a:lnTo>
                <a:lnTo>
                  <a:pt x="469" y="514"/>
                </a:lnTo>
                <a:lnTo>
                  <a:pt x="448" y="510"/>
                </a:lnTo>
                <a:lnTo>
                  <a:pt x="423" y="510"/>
                </a:lnTo>
                <a:lnTo>
                  <a:pt x="394" y="509"/>
                </a:lnTo>
                <a:lnTo>
                  <a:pt x="392" y="509"/>
                </a:lnTo>
                <a:lnTo>
                  <a:pt x="386" y="511"/>
                </a:lnTo>
                <a:lnTo>
                  <a:pt x="381" y="512"/>
                </a:lnTo>
                <a:lnTo>
                  <a:pt x="376" y="512"/>
                </a:lnTo>
                <a:lnTo>
                  <a:pt x="372" y="513"/>
                </a:lnTo>
                <a:lnTo>
                  <a:pt x="365" y="515"/>
                </a:lnTo>
                <a:lnTo>
                  <a:pt x="359" y="517"/>
                </a:lnTo>
                <a:lnTo>
                  <a:pt x="357" y="518"/>
                </a:lnTo>
                <a:lnTo>
                  <a:pt x="343" y="529"/>
                </a:lnTo>
                <a:lnTo>
                  <a:pt x="317" y="526"/>
                </a:lnTo>
                <a:lnTo>
                  <a:pt x="282" y="532"/>
                </a:lnTo>
                <a:lnTo>
                  <a:pt x="280" y="532"/>
                </a:lnTo>
                <a:lnTo>
                  <a:pt x="274" y="534"/>
                </a:lnTo>
                <a:lnTo>
                  <a:pt x="267" y="535"/>
                </a:lnTo>
                <a:lnTo>
                  <a:pt x="263" y="535"/>
                </a:lnTo>
                <a:lnTo>
                  <a:pt x="260" y="537"/>
                </a:lnTo>
                <a:lnTo>
                  <a:pt x="255" y="541"/>
                </a:lnTo>
                <a:lnTo>
                  <a:pt x="250" y="546"/>
                </a:lnTo>
                <a:lnTo>
                  <a:pt x="245" y="550"/>
                </a:lnTo>
                <a:lnTo>
                  <a:pt x="244" y="552"/>
                </a:lnTo>
                <a:lnTo>
                  <a:pt x="228" y="572"/>
                </a:lnTo>
                <a:lnTo>
                  <a:pt x="216" y="585"/>
                </a:lnTo>
                <a:lnTo>
                  <a:pt x="196" y="608"/>
                </a:lnTo>
                <a:lnTo>
                  <a:pt x="175" y="592"/>
                </a:lnTo>
                <a:lnTo>
                  <a:pt x="152" y="580"/>
                </a:lnTo>
                <a:lnTo>
                  <a:pt x="150" y="579"/>
                </a:lnTo>
                <a:lnTo>
                  <a:pt x="144" y="577"/>
                </a:lnTo>
                <a:lnTo>
                  <a:pt x="138" y="574"/>
                </a:lnTo>
                <a:lnTo>
                  <a:pt x="127" y="572"/>
                </a:lnTo>
                <a:lnTo>
                  <a:pt x="120" y="568"/>
                </a:lnTo>
                <a:lnTo>
                  <a:pt x="112" y="564"/>
                </a:lnTo>
                <a:lnTo>
                  <a:pt x="106" y="561"/>
                </a:lnTo>
                <a:lnTo>
                  <a:pt x="101" y="559"/>
                </a:lnTo>
                <a:lnTo>
                  <a:pt x="98" y="558"/>
                </a:lnTo>
                <a:lnTo>
                  <a:pt x="94" y="555"/>
                </a:lnTo>
                <a:lnTo>
                  <a:pt x="87" y="551"/>
                </a:lnTo>
                <a:lnTo>
                  <a:pt x="83" y="547"/>
                </a:lnTo>
                <a:lnTo>
                  <a:pt x="79" y="545"/>
                </a:lnTo>
                <a:lnTo>
                  <a:pt x="75" y="543"/>
                </a:lnTo>
                <a:lnTo>
                  <a:pt x="69" y="537"/>
                </a:lnTo>
                <a:lnTo>
                  <a:pt x="61" y="533"/>
                </a:lnTo>
                <a:lnTo>
                  <a:pt x="53" y="531"/>
                </a:lnTo>
                <a:lnTo>
                  <a:pt x="46" y="528"/>
                </a:lnTo>
                <a:lnTo>
                  <a:pt x="42" y="526"/>
                </a:lnTo>
                <a:lnTo>
                  <a:pt x="40" y="525"/>
                </a:lnTo>
                <a:lnTo>
                  <a:pt x="30" y="514"/>
                </a:lnTo>
                <a:lnTo>
                  <a:pt x="28" y="502"/>
                </a:lnTo>
                <a:lnTo>
                  <a:pt x="11" y="492"/>
                </a:lnTo>
                <a:lnTo>
                  <a:pt x="7" y="473"/>
                </a:lnTo>
                <a:lnTo>
                  <a:pt x="7" y="455"/>
                </a:lnTo>
                <a:lnTo>
                  <a:pt x="3" y="440"/>
                </a:lnTo>
                <a:lnTo>
                  <a:pt x="0" y="409"/>
                </a:lnTo>
                <a:lnTo>
                  <a:pt x="14" y="377"/>
                </a:lnTo>
                <a:lnTo>
                  <a:pt x="31" y="368"/>
                </a:lnTo>
                <a:lnTo>
                  <a:pt x="47" y="354"/>
                </a:lnTo>
                <a:lnTo>
                  <a:pt x="55" y="331"/>
                </a:lnTo>
                <a:lnTo>
                  <a:pt x="87" y="293"/>
                </a:lnTo>
                <a:lnTo>
                  <a:pt x="106" y="287"/>
                </a:lnTo>
                <a:lnTo>
                  <a:pt x="127" y="278"/>
                </a:lnTo>
                <a:lnTo>
                  <a:pt x="130" y="267"/>
                </a:lnTo>
                <a:lnTo>
                  <a:pt x="139" y="243"/>
                </a:lnTo>
                <a:lnTo>
                  <a:pt x="156" y="220"/>
                </a:lnTo>
                <a:lnTo>
                  <a:pt x="171" y="213"/>
                </a:lnTo>
                <a:lnTo>
                  <a:pt x="190" y="198"/>
                </a:lnTo>
                <a:lnTo>
                  <a:pt x="197" y="179"/>
                </a:lnTo>
                <a:lnTo>
                  <a:pt x="207" y="135"/>
                </a:lnTo>
                <a:lnTo>
                  <a:pt x="219" y="112"/>
                </a:lnTo>
                <a:lnTo>
                  <a:pt x="225" y="89"/>
                </a:lnTo>
                <a:lnTo>
                  <a:pt x="225" y="87"/>
                </a:lnTo>
                <a:lnTo>
                  <a:pt x="227" y="74"/>
                </a:lnTo>
                <a:lnTo>
                  <a:pt x="229" y="66"/>
                </a:lnTo>
                <a:lnTo>
                  <a:pt x="232" y="57"/>
                </a:lnTo>
                <a:lnTo>
                  <a:pt x="234" y="47"/>
                </a:lnTo>
                <a:lnTo>
                  <a:pt x="236" y="38"/>
                </a:lnTo>
                <a:lnTo>
                  <a:pt x="239" y="34"/>
                </a:lnTo>
                <a:lnTo>
                  <a:pt x="241" y="31"/>
                </a:lnTo>
                <a:lnTo>
                  <a:pt x="244" y="25"/>
                </a:lnTo>
                <a:lnTo>
                  <a:pt x="245" y="19"/>
                </a:lnTo>
                <a:lnTo>
                  <a:pt x="248" y="13"/>
                </a:lnTo>
                <a:lnTo>
                  <a:pt x="248" y="11"/>
                </a:lnTo>
                <a:lnTo>
                  <a:pt x="25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09" name="Freeform 18"/>
          <p:cNvSpPr>
            <a:spLocks/>
          </p:cNvSpPr>
          <p:nvPr/>
        </p:nvSpPr>
        <p:spPr bwMode="auto">
          <a:xfrm>
            <a:off x="7022012" y="2257854"/>
            <a:ext cx="293801" cy="184798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277" y="5"/>
              </a:cxn>
              <a:cxn ang="0">
                <a:pos x="301" y="10"/>
              </a:cxn>
              <a:cxn ang="0">
                <a:pos x="329" y="29"/>
              </a:cxn>
              <a:cxn ang="0">
                <a:pos x="416" y="32"/>
              </a:cxn>
              <a:cxn ang="0">
                <a:pos x="432" y="71"/>
              </a:cxn>
              <a:cxn ang="0">
                <a:pos x="437" y="116"/>
              </a:cxn>
              <a:cxn ang="0">
                <a:pos x="461" y="144"/>
              </a:cxn>
              <a:cxn ang="0">
                <a:pos x="469" y="193"/>
              </a:cxn>
              <a:cxn ang="0">
                <a:pos x="530" y="206"/>
              </a:cxn>
              <a:cxn ang="0">
                <a:pos x="535" y="227"/>
              </a:cxn>
              <a:cxn ang="0">
                <a:pos x="562" y="228"/>
              </a:cxn>
              <a:cxn ang="0">
                <a:pos x="573" y="252"/>
              </a:cxn>
              <a:cxn ang="0">
                <a:pos x="562" y="267"/>
              </a:cxn>
              <a:cxn ang="0">
                <a:pos x="547" y="294"/>
              </a:cxn>
              <a:cxn ang="0">
                <a:pos x="532" y="306"/>
              </a:cxn>
              <a:cxn ang="0">
                <a:pos x="488" y="299"/>
              </a:cxn>
              <a:cxn ang="0">
                <a:pos x="460" y="314"/>
              </a:cxn>
              <a:cxn ang="0">
                <a:pos x="438" y="309"/>
              </a:cxn>
              <a:cxn ang="0">
                <a:pos x="354" y="297"/>
              </a:cxn>
              <a:cxn ang="0">
                <a:pos x="333" y="318"/>
              </a:cxn>
              <a:cxn ang="0">
                <a:pos x="293" y="320"/>
              </a:cxn>
              <a:cxn ang="0">
                <a:pos x="285" y="347"/>
              </a:cxn>
              <a:cxn ang="0">
                <a:pos x="249" y="353"/>
              </a:cxn>
              <a:cxn ang="0">
                <a:pos x="190" y="339"/>
              </a:cxn>
              <a:cxn ang="0">
                <a:pos x="154" y="328"/>
              </a:cxn>
              <a:cxn ang="0">
                <a:pos x="103" y="325"/>
              </a:cxn>
              <a:cxn ang="0">
                <a:pos x="57" y="310"/>
              </a:cxn>
              <a:cxn ang="0">
                <a:pos x="45" y="274"/>
              </a:cxn>
              <a:cxn ang="0">
                <a:pos x="25" y="250"/>
              </a:cxn>
              <a:cxn ang="0">
                <a:pos x="7" y="256"/>
              </a:cxn>
              <a:cxn ang="0">
                <a:pos x="7" y="248"/>
              </a:cxn>
              <a:cxn ang="0">
                <a:pos x="21" y="195"/>
              </a:cxn>
              <a:cxn ang="0">
                <a:pos x="23" y="120"/>
              </a:cxn>
              <a:cxn ang="0">
                <a:pos x="38" y="84"/>
              </a:cxn>
              <a:cxn ang="0">
                <a:pos x="67" y="44"/>
              </a:cxn>
              <a:cxn ang="0">
                <a:pos x="104" y="10"/>
              </a:cxn>
              <a:cxn ang="0">
                <a:pos x="155" y="1"/>
              </a:cxn>
            </a:cxnLst>
            <a:rect l="0" t="0" r="r" b="b"/>
            <a:pathLst>
              <a:path w="573" h="354">
                <a:moveTo>
                  <a:pt x="174" y="0"/>
                </a:moveTo>
                <a:lnTo>
                  <a:pt x="210" y="0"/>
                </a:lnTo>
                <a:lnTo>
                  <a:pt x="245" y="3"/>
                </a:lnTo>
                <a:lnTo>
                  <a:pt x="277" y="5"/>
                </a:lnTo>
                <a:lnTo>
                  <a:pt x="288" y="7"/>
                </a:lnTo>
                <a:lnTo>
                  <a:pt x="301" y="10"/>
                </a:lnTo>
                <a:lnTo>
                  <a:pt x="312" y="17"/>
                </a:lnTo>
                <a:lnTo>
                  <a:pt x="329" y="29"/>
                </a:lnTo>
                <a:lnTo>
                  <a:pt x="397" y="30"/>
                </a:lnTo>
                <a:lnTo>
                  <a:pt x="416" y="32"/>
                </a:lnTo>
                <a:lnTo>
                  <a:pt x="430" y="47"/>
                </a:lnTo>
                <a:lnTo>
                  <a:pt x="432" y="71"/>
                </a:lnTo>
                <a:lnTo>
                  <a:pt x="436" y="102"/>
                </a:lnTo>
                <a:lnTo>
                  <a:pt x="437" y="116"/>
                </a:lnTo>
                <a:lnTo>
                  <a:pt x="451" y="128"/>
                </a:lnTo>
                <a:lnTo>
                  <a:pt x="461" y="144"/>
                </a:lnTo>
                <a:lnTo>
                  <a:pt x="463" y="169"/>
                </a:lnTo>
                <a:lnTo>
                  <a:pt x="469" y="193"/>
                </a:lnTo>
                <a:lnTo>
                  <a:pt x="530" y="193"/>
                </a:lnTo>
                <a:lnTo>
                  <a:pt x="530" y="206"/>
                </a:lnTo>
                <a:lnTo>
                  <a:pt x="529" y="222"/>
                </a:lnTo>
                <a:lnTo>
                  <a:pt x="535" y="227"/>
                </a:lnTo>
                <a:lnTo>
                  <a:pt x="548" y="228"/>
                </a:lnTo>
                <a:lnTo>
                  <a:pt x="562" y="228"/>
                </a:lnTo>
                <a:lnTo>
                  <a:pt x="572" y="236"/>
                </a:lnTo>
                <a:lnTo>
                  <a:pt x="573" y="252"/>
                </a:lnTo>
                <a:lnTo>
                  <a:pt x="565" y="258"/>
                </a:lnTo>
                <a:lnTo>
                  <a:pt x="562" y="267"/>
                </a:lnTo>
                <a:lnTo>
                  <a:pt x="551" y="278"/>
                </a:lnTo>
                <a:lnTo>
                  <a:pt x="547" y="294"/>
                </a:lnTo>
                <a:lnTo>
                  <a:pt x="540" y="306"/>
                </a:lnTo>
                <a:lnTo>
                  <a:pt x="532" y="306"/>
                </a:lnTo>
                <a:lnTo>
                  <a:pt x="521" y="299"/>
                </a:lnTo>
                <a:lnTo>
                  <a:pt x="488" y="299"/>
                </a:lnTo>
                <a:lnTo>
                  <a:pt x="474" y="303"/>
                </a:lnTo>
                <a:lnTo>
                  <a:pt x="460" y="314"/>
                </a:lnTo>
                <a:lnTo>
                  <a:pt x="449" y="315"/>
                </a:lnTo>
                <a:lnTo>
                  <a:pt x="438" y="309"/>
                </a:lnTo>
                <a:lnTo>
                  <a:pt x="432" y="297"/>
                </a:lnTo>
                <a:lnTo>
                  <a:pt x="354" y="297"/>
                </a:lnTo>
                <a:lnTo>
                  <a:pt x="345" y="305"/>
                </a:lnTo>
                <a:lnTo>
                  <a:pt x="333" y="318"/>
                </a:lnTo>
                <a:lnTo>
                  <a:pt x="319" y="319"/>
                </a:lnTo>
                <a:lnTo>
                  <a:pt x="293" y="320"/>
                </a:lnTo>
                <a:lnTo>
                  <a:pt x="286" y="335"/>
                </a:lnTo>
                <a:lnTo>
                  <a:pt x="285" y="347"/>
                </a:lnTo>
                <a:lnTo>
                  <a:pt x="277" y="354"/>
                </a:lnTo>
                <a:lnTo>
                  <a:pt x="249" y="353"/>
                </a:lnTo>
                <a:lnTo>
                  <a:pt x="213" y="346"/>
                </a:lnTo>
                <a:lnTo>
                  <a:pt x="190" y="339"/>
                </a:lnTo>
                <a:lnTo>
                  <a:pt x="180" y="331"/>
                </a:lnTo>
                <a:lnTo>
                  <a:pt x="154" y="328"/>
                </a:lnTo>
                <a:lnTo>
                  <a:pt x="128" y="327"/>
                </a:lnTo>
                <a:lnTo>
                  <a:pt x="103" y="325"/>
                </a:lnTo>
                <a:lnTo>
                  <a:pt x="78" y="320"/>
                </a:lnTo>
                <a:lnTo>
                  <a:pt x="57" y="310"/>
                </a:lnTo>
                <a:lnTo>
                  <a:pt x="53" y="289"/>
                </a:lnTo>
                <a:lnTo>
                  <a:pt x="45" y="274"/>
                </a:lnTo>
                <a:lnTo>
                  <a:pt x="32" y="253"/>
                </a:lnTo>
                <a:lnTo>
                  <a:pt x="25" y="250"/>
                </a:lnTo>
                <a:lnTo>
                  <a:pt x="18" y="256"/>
                </a:lnTo>
                <a:lnTo>
                  <a:pt x="7" y="256"/>
                </a:lnTo>
                <a:lnTo>
                  <a:pt x="0" y="252"/>
                </a:lnTo>
                <a:lnTo>
                  <a:pt x="7" y="248"/>
                </a:lnTo>
                <a:lnTo>
                  <a:pt x="21" y="231"/>
                </a:lnTo>
                <a:lnTo>
                  <a:pt x="21" y="195"/>
                </a:lnTo>
                <a:lnTo>
                  <a:pt x="23" y="162"/>
                </a:lnTo>
                <a:lnTo>
                  <a:pt x="23" y="120"/>
                </a:lnTo>
                <a:lnTo>
                  <a:pt x="31" y="99"/>
                </a:lnTo>
                <a:lnTo>
                  <a:pt x="38" y="84"/>
                </a:lnTo>
                <a:lnTo>
                  <a:pt x="60" y="60"/>
                </a:lnTo>
                <a:lnTo>
                  <a:pt x="67" y="44"/>
                </a:lnTo>
                <a:lnTo>
                  <a:pt x="86" y="27"/>
                </a:lnTo>
                <a:lnTo>
                  <a:pt x="104" y="10"/>
                </a:lnTo>
                <a:lnTo>
                  <a:pt x="123" y="1"/>
                </a:lnTo>
                <a:lnTo>
                  <a:pt x="155" y="1"/>
                </a:lnTo>
                <a:lnTo>
                  <a:pt x="1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0" name="Freeform 19"/>
          <p:cNvSpPr>
            <a:spLocks/>
          </p:cNvSpPr>
          <p:nvPr/>
        </p:nvSpPr>
        <p:spPr bwMode="auto">
          <a:xfrm>
            <a:off x="7099436" y="2122649"/>
            <a:ext cx="398400" cy="249008"/>
          </a:xfrm>
          <a:custGeom>
            <a:avLst/>
            <a:gdLst/>
            <a:ahLst/>
            <a:cxnLst>
              <a:cxn ang="0">
                <a:pos x="235" y="8"/>
              </a:cxn>
              <a:cxn ang="0">
                <a:pos x="311" y="11"/>
              </a:cxn>
              <a:cxn ang="0">
                <a:pos x="330" y="36"/>
              </a:cxn>
              <a:cxn ang="0">
                <a:pos x="370" y="41"/>
              </a:cxn>
              <a:cxn ang="0">
                <a:pos x="427" y="25"/>
              </a:cxn>
              <a:cxn ang="0">
                <a:pos x="485" y="19"/>
              </a:cxn>
              <a:cxn ang="0">
                <a:pos x="499" y="34"/>
              </a:cxn>
              <a:cxn ang="0">
                <a:pos x="505" y="49"/>
              </a:cxn>
              <a:cxn ang="0">
                <a:pos x="506" y="74"/>
              </a:cxn>
              <a:cxn ang="0">
                <a:pos x="508" y="96"/>
              </a:cxn>
              <a:cxn ang="0">
                <a:pos x="512" y="112"/>
              </a:cxn>
              <a:cxn ang="0">
                <a:pos x="523" y="130"/>
              </a:cxn>
              <a:cxn ang="0">
                <a:pos x="538" y="141"/>
              </a:cxn>
              <a:cxn ang="0">
                <a:pos x="563" y="146"/>
              </a:cxn>
              <a:cxn ang="0">
                <a:pos x="560" y="200"/>
              </a:cxn>
              <a:cxn ang="0">
                <a:pos x="562" y="230"/>
              </a:cxn>
              <a:cxn ang="0">
                <a:pos x="572" y="257"/>
              </a:cxn>
              <a:cxn ang="0">
                <a:pos x="619" y="281"/>
              </a:cxn>
              <a:cxn ang="0">
                <a:pos x="651" y="280"/>
              </a:cxn>
              <a:cxn ang="0">
                <a:pos x="654" y="270"/>
              </a:cxn>
              <a:cxn ang="0">
                <a:pos x="706" y="249"/>
              </a:cxn>
              <a:cxn ang="0">
                <a:pos x="761" y="253"/>
              </a:cxn>
              <a:cxn ang="0">
                <a:pos x="764" y="287"/>
              </a:cxn>
              <a:cxn ang="0">
                <a:pos x="750" y="310"/>
              </a:cxn>
              <a:cxn ang="0">
                <a:pos x="689" y="333"/>
              </a:cxn>
              <a:cxn ang="0">
                <a:pos x="610" y="364"/>
              </a:cxn>
              <a:cxn ang="0">
                <a:pos x="561" y="380"/>
              </a:cxn>
              <a:cxn ang="0">
                <a:pos x="526" y="410"/>
              </a:cxn>
              <a:cxn ang="0">
                <a:pos x="502" y="423"/>
              </a:cxn>
              <a:cxn ang="0">
                <a:pos x="483" y="440"/>
              </a:cxn>
              <a:cxn ang="0">
                <a:pos x="456" y="456"/>
              </a:cxn>
              <a:cxn ang="0">
                <a:pos x="431" y="472"/>
              </a:cxn>
              <a:cxn ang="0">
                <a:pos x="397" y="458"/>
              </a:cxn>
              <a:cxn ang="0">
                <a:pos x="380" y="430"/>
              </a:cxn>
              <a:cxn ang="0">
                <a:pos x="325" y="419"/>
              </a:cxn>
              <a:cxn ang="0">
                <a:pos x="317" y="379"/>
              </a:cxn>
              <a:cxn ang="0">
                <a:pos x="303" y="355"/>
              </a:cxn>
              <a:cxn ang="0">
                <a:pos x="298" y="298"/>
              </a:cxn>
              <a:cxn ang="0">
                <a:pos x="272" y="268"/>
              </a:cxn>
              <a:cxn ang="0">
                <a:pos x="158" y="260"/>
              </a:cxn>
              <a:cxn ang="0">
                <a:pos x="91" y="241"/>
              </a:cxn>
              <a:cxn ang="0">
                <a:pos x="0" y="236"/>
              </a:cxn>
              <a:cxn ang="0">
                <a:pos x="67" y="179"/>
              </a:cxn>
              <a:cxn ang="0">
                <a:pos x="88" y="133"/>
              </a:cxn>
              <a:cxn ang="0">
                <a:pos x="110" y="78"/>
              </a:cxn>
              <a:cxn ang="0">
                <a:pos x="169" y="16"/>
              </a:cxn>
            </a:cxnLst>
            <a:rect l="0" t="0" r="r" b="b"/>
            <a:pathLst>
              <a:path w="777" h="477">
                <a:moveTo>
                  <a:pt x="201" y="0"/>
                </a:moveTo>
                <a:lnTo>
                  <a:pt x="214" y="1"/>
                </a:lnTo>
                <a:lnTo>
                  <a:pt x="235" y="8"/>
                </a:lnTo>
                <a:lnTo>
                  <a:pt x="292" y="8"/>
                </a:lnTo>
                <a:lnTo>
                  <a:pt x="304" y="9"/>
                </a:lnTo>
                <a:lnTo>
                  <a:pt x="311" y="11"/>
                </a:lnTo>
                <a:lnTo>
                  <a:pt x="319" y="19"/>
                </a:lnTo>
                <a:lnTo>
                  <a:pt x="319" y="20"/>
                </a:lnTo>
                <a:lnTo>
                  <a:pt x="330" y="36"/>
                </a:lnTo>
                <a:lnTo>
                  <a:pt x="350" y="44"/>
                </a:lnTo>
                <a:lnTo>
                  <a:pt x="366" y="52"/>
                </a:lnTo>
                <a:lnTo>
                  <a:pt x="370" y="41"/>
                </a:lnTo>
                <a:lnTo>
                  <a:pt x="377" y="26"/>
                </a:lnTo>
                <a:lnTo>
                  <a:pt x="391" y="25"/>
                </a:lnTo>
                <a:lnTo>
                  <a:pt x="427" y="25"/>
                </a:lnTo>
                <a:lnTo>
                  <a:pt x="455" y="20"/>
                </a:lnTo>
                <a:lnTo>
                  <a:pt x="468" y="16"/>
                </a:lnTo>
                <a:lnTo>
                  <a:pt x="485" y="19"/>
                </a:lnTo>
                <a:lnTo>
                  <a:pt x="497" y="27"/>
                </a:lnTo>
                <a:lnTo>
                  <a:pt x="498" y="30"/>
                </a:lnTo>
                <a:lnTo>
                  <a:pt x="499" y="34"/>
                </a:lnTo>
                <a:lnTo>
                  <a:pt x="502" y="41"/>
                </a:lnTo>
                <a:lnTo>
                  <a:pt x="504" y="46"/>
                </a:lnTo>
                <a:lnTo>
                  <a:pt x="505" y="49"/>
                </a:lnTo>
                <a:lnTo>
                  <a:pt x="505" y="52"/>
                </a:lnTo>
                <a:lnTo>
                  <a:pt x="506" y="56"/>
                </a:lnTo>
                <a:lnTo>
                  <a:pt x="506" y="74"/>
                </a:lnTo>
                <a:lnTo>
                  <a:pt x="507" y="82"/>
                </a:lnTo>
                <a:lnTo>
                  <a:pt x="507" y="90"/>
                </a:lnTo>
                <a:lnTo>
                  <a:pt x="508" y="96"/>
                </a:lnTo>
                <a:lnTo>
                  <a:pt x="510" y="102"/>
                </a:lnTo>
                <a:lnTo>
                  <a:pt x="511" y="108"/>
                </a:lnTo>
                <a:lnTo>
                  <a:pt x="512" y="112"/>
                </a:lnTo>
                <a:lnTo>
                  <a:pt x="515" y="116"/>
                </a:lnTo>
                <a:lnTo>
                  <a:pt x="518" y="122"/>
                </a:lnTo>
                <a:lnTo>
                  <a:pt x="523" y="130"/>
                </a:lnTo>
                <a:lnTo>
                  <a:pt x="527" y="135"/>
                </a:lnTo>
                <a:lnTo>
                  <a:pt x="531" y="138"/>
                </a:lnTo>
                <a:lnTo>
                  <a:pt x="538" y="141"/>
                </a:lnTo>
                <a:lnTo>
                  <a:pt x="544" y="142"/>
                </a:lnTo>
                <a:lnTo>
                  <a:pt x="546" y="142"/>
                </a:lnTo>
                <a:lnTo>
                  <a:pt x="563" y="146"/>
                </a:lnTo>
                <a:lnTo>
                  <a:pt x="560" y="162"/>
                </a:lnTo>
                <a:lnTo>
                  <a:pt x="559" y="177"/>
                </a:lnTo>
                <a:lnTo>
                  <a:pt x="560" y="200"/>
                </a:lnTo>
                <a:lnTo>
                  <a:pt x="560" y="220"/>
                </a:lnTo>
                <a:lnTo>
                  <a:pt x="561" y="225"/>
                </a:lnTo>
                <a:lnTo>
                  <a:pt x="562" y="230"/>
                </a:lnTo>
                <a:lnTo>
                  <a:pt x="566" y="241"/>
                </a:lnTo>
                <a:lnTo>
                  <a:pt x="567" y="243"/>
                </a:lnTo>
                <a:lnTo>
                  <a:pt x="572" y="257"/>
                </a:lnTo>
                <a:lnTo>
                  <a:pt x="582" y="277"/>
                </a:lnTo>
                <a:lnTo>
                  <a:pt x="594" y="282"/>
                </a:lnTo>
                <a:lnTo>
                  <a:pt x="619" y="281"/>
                </a:lnTo>
                <a:lnTo>
                  <a:pt x="638" y="281"/>
                </a:lnTo>
                <a:lnTo>
                  <a:pt x="647" y="280"/>
                </a:lnTo>
                <a:lnTo>
                  <a:pt x="651" y="280"/>
                </a:lnTo>
                <a:lnTo>
                  <a:pt x="652" y="279"/>
                </a:lnTo>
                <a:lnTo>
                  <a:pt x="654" y="275"/>
                </a:lnTo>
                <a:lnTo>
                  <a:pt x="654" y="270"/>
                </a:lnTo>
                <a:lnTo>
                  <a:pt x="673" y="264"/>
                </a:lnTo>
                <a:lnTo>
                  <a:pt x="688" y="256"/>
                </a:lnTo>
                <a:lnTo>
                  <a:pt x="706" y="249"/>
                </a:lnTo>
                <a:lnTo>
                  <a:pt x="725" y="242"/>
                </a:lnTo>
                <a:lnTo>
                  <a:pt x="744" y="242"/>
                </a:lnTo>
                <a:lnTo>
                  <a:pt x="761" y="253"/>
                </a:lnTo>
                <a:lnTo>
                  <a:pt x="777" y="253"/>
                </a:lnTo>
                <a:lnTo>
                  <a:pt x="777" y="273"/>
                </a:lnTo>
                <a:lnTo>
                  <a:pt x="764" y="287"/>
                </a:lnTo>
                <a:lnTo>
                  <a:pt x="763" y="297"/>
                </a:lnTo>
                <a:lnTo>
                  <a:pt x="764" y="307"/>
                </a:lnTo>
                <a:lnTo>
                  <a:pt x="750" y="310"/>
                </a:lnTo>
                <a:lnTo>
                  <a:pt x="728" y="312"/>
                </a:lnTo>
                <a:lnTo>
                  <a:pt x="715" y="318"/>
                </a:lnTo>
                <a:lnTo>
                  <a:pt x="689" y="333"/>
                </a:lnTo>
                <a:lnTo>
                  <a:pt x="681" y="348"/>
                </a:lnTo>
                <a:lnTo>
                  <a:pt x="625" y="350"/>
                </a:lnTo>
                <a:lnTo>
                  <a:pt x="610" y="364"/>
                </a:lnTo>
                <a:lnTo>
                  <a:pt x="598" y="366"/>
                </a:lnTo>
                <a:lnTo>
                  <a:pt x="583" y="371"/>
                </a:lnTo>
                <a:lnTo>
                  <a:pt x="561" y="380"/>
                </a:lnTo>
                <a:lnTo>
                  <a:pt x="549" y="390"/>
                </a:lnTo>
                <a:lnTo>
                  <a:pt x="528" y="409"/>
                </a:lnTo>
                <a:lnTo>
                  <a:pt x="526" y="410"/>
                </a:lnTo>
                <a:lnTo>
                  <a:pt x="519" y="414"/>
                </a:lnTo>
                <a:lnTo>
                  <a:pt x="511" y="419"/>
                </a:lnTo>
                <a:lnTo>
                  <a:pt x="502" y="423"/>
                </a:lnTo>
                <a:lnTo>
                  <a:pt x="496" y="428"/>
                </a:lnTo>
                <a:lnTo>
                  <a:pt x="485" y="439"/>
                </a:lnTo>
                <a:lnTo>
                  <a:pt x="483" y="440"/>
                </a:lnTo>
                <a:lnTo>
                  <a:pt x="482" y="442"/>
                </a:lnTo>
                <a:lnTo>
                  <a:pt x="479" y="443"/>
                </a:lnTo>
                <a:lnTo>
                  <a:pt x="456" y="456"/>
                </a:lnTo>
                <a:lnTo>
                  <a:pt x="445" y="474"/>
                </a:lnTo>
                <a:lnTo>
                  <a:pt x="434" y="477"/>
                </a:lnTo>
                <a:lnTo>
                  <a:pt x="431" y="472"/>
                </a:lnTo>
                <a:lnTo>
                  <a:pt x="416" y="466"/>
                </a:lnTo>
                <a:lnTo>
                  <a:pt x="400" y="465"/>
                </a:lnTo>
                <a:lnTo>
                  <a:pt x="397" y="458"/>
                </a:lnTo>
                <a:lnTo>
                  <a:pt x="396" y="443"/>
                </a:lnTo>
                <a:lnTo>
                  <a:pt x="390" y="432"/>
                </a:lnTo>
                <a:lnTo>
                  <a:pt x="380" y="430"/>
                </a:lnTo>
                <a:lnTo>
                  <a:pt x="350" y="430"/>
                </a:lnTo>
                <a:lnTo>
                  <a:pt x="326" y="429"/>
                </a:lnTo>
                <a:lnTo>
                  <a:pt x="325" y="419"/>
                </a:lnTo>
                <a:lnTo>
                  <a:pt x="326" y="401"/>
                </a:lnTo>
                <a:lnTo>
                  <a:pt x="324" y="389"/>
                </a:lnTo>
                <a:lnTo>
                  <a:pt x="317" y="379"/>
                </a:lnTo>
                <a:lnTo>
                  <a:pt x="313" y="368"/>
                </a:lnTo>
                <a:lnTo>
                  <a:pt x="308" y="366"/>
                </a:lnTo>
                <a:lnTo>
                  <a:pt x="303" y="355"/>
                </a:lnTo>
                <a:lnTo>
                  <a:pt x="302" y="341"/>
                </a:lnTo>
                <a:lnTo>
                  <a:pt x="302" y="310"/>
                </a:lnTo>
                <a:lnTo>
                  <a:pt x="298" y="298"/>
                </a:lnTo>
                <a:lnTo>
                  <a:pt x="289" y="289"/>
                </a:lnTo>
                <a:lnTo>
                  <a:pt x="279" y="278"/>
                </a:lnTo>
                <a:lnTo>
                  <a:pt x="272" y="268"/>
                </a:lnTo>
                <a:lnTo>
                  <a:pt x="257" y="265"/>
                </a:lnTo>
                <a:lnTo>
                  <a:pt x="173" y="265"/>
                </a:lnTo>
                <a:lnTo>
                  <a:pt x="158" y="260"/>
                </a:lnTo>
                <a:lnTo>
                  <a:pt x="137" y="247"/>
                </a:lnTo>
                <a:lnTo>
                  <a:pt x="117" y="243"/>
                </a:lnTo>
                <a:lnTo>
                  <a:pt x="91" y="241"/>
                </a:lnTo>
                <a:lnTo>
                  <a:pt x="65" y="241"/>
                </a:lnTo>
                <a:lnTo>
                  <a:pt x="32" y="238"/>
                </a:lnTo>
                <a:lnTo>
                  <a:pt x="0" y="236"/>
                </a:lnTo>
                <a:lnTo>
                  <a:pt x="26" y="212"/>
                </a:lnTo>
                <a:lnTo>
                  <a:pt x="47" y="193"/>
                </a:lnTo>
                <a:lnTo>
                  <a:pt x="67" y="179"/>
                </a:lnTo>
                <a:lnTo>
                  <a:pt x="77" y="163"/>
                </a:lnTo>
                <a:lnTo>
                  <a:pt x="78" y="148"/>
                </a:lnTo>
                <a:lnTo>
                  <a:pt x="88" y="133"/>
                </a:lnTo>
                <a:lnTo>
                  <a:pt x="90" y="115"/>
                </a:lnTo>
                <a:lnTo>
                  <a:pt x="104" y="95"/>
                </a:lnTo>
                <a:lnTo>
                  <a:pt x="110" y="78"/>
                </a:lnTo>
                <a:lnTo>
                  <a:pt x="131" y="54"/>
                </a:lnTo>
                <a:lnTo>
                  <a:pt x="156" y="34"/>
                </a:lnTo>
                <a:lnTo>
                  <a:pt x="169" y="16"/>
                </a:lnTo>
                <a:lnTo>
                  <a:pt x="188" y="7"/>
                </a:lnTo>
                <a:lnTo>
                  <a:pt x="201" y="0"/>
                </a:lnTo>
                <a:close/>
              </a:path>
            </a:pathLst>
          </a:custGeom>
          <a:solidFill>
            <a:srgbClr val="B4CC95"/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11" name="Freeform 20"/>
          <p:cNvSpPr>
            <a:spLocks/>
          </p:cNvSpPr>
          <p:nvPr/>
        </p:nvSpPr>
        <p:spPr bwMode="auto">
          <a:xfrm>
            <a:off x="7493735" y="2174330"/>
            <a:ext cx="165103" cy="95009"/>
          </a:xfrm>
          <a:custGeom>
            <a:avLst/>
            <a:gdLst/>
            <a:ahLst/>
            <a:cxnLst>
              <a:cxn ang="0">
                <a:pos x="247" y="4"/>
              </a:cxn>
              <a:cxn ang="0">
                <a:pos x="255" y="17"/>
              </a:cxn>
              <a:cxn ang="0">
                <a:pos x="258" y="20"/>
              </a:cxn>
              <a:cxn ang="0">
                <a:pos x="263" y="22"/>
              </a:cxn>
              <a:cxn ang="0">
                <a:pos x="269" y="24"/>
              </a:cxn>
              <a:cxn ang="0">
                <a:pos x="280" y="27"/>
              </a:cxn>
              <a:cxn ang="0">
                <a:pos x="317" y="63"/>
              </a:cxn>
              <a:cxn ang="0">
                <a:pos x="321" y="82"/>
              </a:cxn>
              <a:cxn ang="0">
                <a:pos x="293" y="99"/>
              </a:cxn>
              <a:cxn ang="0">
                <a:pos x="270" y="108"/>
              </a:cxn>
              <a:cxn ang="0">
                <a:pos x="248" y="133"/>
              </a:cxn>
              <a:cxn ang="0">
                <a:pos x="233" y="157"/>
              </a:cxn>
              <a:cxn ang="0">
                <a:pos x="212" y="171"/>
              </a:cxn>
              <a:cxn ang="0">
                <a:pos x="142" y="163"/>
              </a:cxn>
              <a:cxn ang="0">
                <a:pos x="126" y="152"/>
              </a:cxn>
              <a:cxn ang="0">
                <a:pos x="115" y="170"/>
              </a:cxn>
              <a:cxn ang="0">
                <a:pos x="98" y="179"/>
              </a:cxn>
              <a:cxn ang="0">
                <a:pos x="76" y="178"/>
              </a:cxn>
              <a:cxn ang="0">
                <a:pos x="70" y="176"/>
              </a:cxn>
              <a:cxn ang="0">
                <a:pos x="65" y="175"/>
              </a:cxn>
              <a:cxn ang="0">
                <a:pos x="62" y="174"/>
              </a:cxn>
              <a:cxn ang="0">
                <a:pos x="37" y="179"/>
              </a:cxn>
              <a:cxn ang="0">
                <a:pos x="23" y="172"/>
              </a:cxn>
              <a:cxn ang="0">
                <a:pos x="25" y="145"/>
              </a:cxn>
              <a:cxn ang="0">
                <a:pos x="0" y="135"/>
              </a:cxn>
              <a:cxn ang="0">
                <a:pos x="47" y="114"/>
              </a:cxn>
              <a:cxn ang="0">
                <a:pos x="102" y="107"/>
              </a:cxn>
              <a:cxn ang="0">
                <a:pos x="154" y="100"/>
              </a:cxn>
              <a:cxn ang="0">
                <a:pos x="182" y="86"/>
              </a:cxn>
              <a:cxn ang="0">
                <a:pos x="203" y="71"/>
              </a:cxn>
              <a:cxn ang="0">
                <a:pos x="220" y="37"/>
              </a:cxn>
              <a:cxn ang="0">
                <a:pos x="225" y="10"/>
              </a:cxn>
            </a:cxnLst>
            <a:rect l="0" t="0" r="r" b="b"/>
            <a:pathLst>
              <a:path w="322" h="182">
                <a:moveTo>
                  <a:pt x="241" y="0"/>
                </a:moveTo>
                <a:lnTo>
                  <a:pt x="247" y="4"/>
                </a:lnTo>
                <a:lnTo>
                  <a:pt x="253" y="16"/>
                </a:lnTo>
                <a:lnTo>
                  <a:pt x="255" y="17"/>
                </a:lnTo>
                <a:lnTo>
                  <a:pt x="256" y="19"/>
                </a:lnTo>
                <a:lnTo>
                  <a:pt x="258" y="20"/>
                </a:lnTo>
                <a:lnTo>
                  <a:pt x="262" y="21"/>
                </a:lnTo>
                <a:lnTo>
                  <a:pt x="263" y="22"/>
                </a:lnTo>
                <a:lnTo>
                  <a:pt x="265" y="23"/>
                </a:lnTo>
                <a:lnTo>
                  <a:pt x="269" y="24"/>
                </a:lnTo>
                <a:lnTo>
                  <a:pt x="275" y="26"/>
                </a:lnTo>
                <a:lnTo>
                  <a:pt x="280" y="27"/>
                </a:lnTo>
                <a:lnTo>
                  <a:pt x="315" y="27"/>
                </a:lnTo>
                <a:lnTo>
                  <a:pt x="317" y="63"/>
                </a:lnTo>
                <a:lnTo>
                  <a:pt x="322" y="72"/>
                </a:lnTo>
                <a:lnTo>
                  <a:pt x="321" y="82"/>
                </a:lnTo>
                <a:lnTo>
                  <a:pt x="311" y="89"/>
                </a:lnTo>
                <a:lnTo>
                  <a:pt x="293" y="99"/>
                </a:lnTo>
                <a:lnTo>
                  <a:pt x="286" y="103"/>
                </a:lnTo>
                <a:lnTo>
                  <a:pt x="270" y="108"/>
                </a:lnTo>
                <a:lnTo>
                  <a:pt x="256" y="119"/>
                </a:lnTo>
                <a:lnTo>
                  <a:pt x="248" y="133"/>
                </a:lnTo>
                <a:lnTo>
                  <a:pt x="238" y="148"/>
                </a:lnTo>
                <a:lnTo>
                  <a:pt x="233" y="157"/>
                </a:lnTo>
                <a:lnTo>
                  <a:pt x="233" y="169"/>
                </a:lnTo>
                <a:lnTo>
                  <a:pt x="212" y="171"/>
                </a:lnTo>
                <a:lnTo>
                  <a:pt x="153" y="171"/>
                </a:lnTo>
                <a:lnTo>
                  <a:pt x="142" y="163"/>
                </a:lnTo>
                <a:lnTo>
                  <a:pt x="142" y="152"/>
                </a:lnTo>
                <a:lnTo>
                  <a:pt x="126" y="152"/>
                </a:lnTo>
                <a:lnTo>
                  <a:pt x="115" y="153"/>
                </a:lnTo>
                <a:lnTo>
                  <a:pt x="115" y="170"/>
                </a:lnTo>
                <a:lnTo>
                  <a:pt x="108" y="179"/>
                </a:lnTo>
                <a:lnTo>
                  <a:pt x="98" y="179"/>
                </a:lnTo>
                <a:lnTo>
                  <a:pt x="90" y="178"/>
                </a:lnTo>
                <a:lnTo>
                  <a:pt x="76" y="178"/>
                </a:lnTo>
                <a:lnTo>
                  <a:pt x="73" y="177"/>
                </a:lnTo>
                <a:lnTo>
                  <a:pt x="70" y="176"/>
                </a:lnTo>
                <a:lnTo>
                  <a:pt x="68" y="176"/>
                </a:lnTo>
                <a:lnTo>
                  <a:pt x="65" y="175"/>
                </a:lnTo>
                <a:lnTo>
                  <a:pt x="63" y="174"/>
                </a:lnTo>
                <a:lnTo>
                  <a:pt x="62" y="174"/>
                </a:lnTo>
                <a:lnTo>
                  <a:pt x="46" y="169"/>
                </a:lnTo>
                <a:lnTo>
                  <a:pt x="37" y="179"/>
                </a:lnTo>
                <a:lnTo>
                  <a:pt x="28" y="182"/>
                </a:lnTo>
                <a:lnTo>
                  <a:pt x="23" y="172"/>
                </a:lnTo>
                <a:lnTo>
                  <a:pt x="29" y="157"/>
                </a:lnTo>
                <a:lnTo>
                  <a:pt x="25" y="145"/>
                </a:lnTo>
                <a:lnTo>
                  <a:pt x="14" y="141"/>
                </a:lnTo>
                <a:lnTo>
                  <a:pt x="0" y="135"/>
                </a:lnTo>
                <a:lnTo>
                  <a:pt x="29" y="118"/>
                </a:lnTo>
                <a:lnTo>
                  <a:pt x="47" y="114"/>
                </a:lnTo>
                <a:lnTo>
                  <a:pt x="80" y="112"/>
                </a:lnTo>
                <a:lnTo>
                  <a:pt x="102" y="107"/>
                </a:lnTo>
                <a:lnTo>
                  <a:pt x="131" y="107"/>
                </a:lnTo>
                <a:lnTo>
                  <a:pt x="154" y="100"/>
                </a:lnTo>
                <a:lnTo>
                  <a:pt x="172" y="90"/>
                </a:lnTo>
                <a:lnTo>
                  <a:pt x="182" y="86"/>
                </a:lnTo>
                <a:lnTo>
                  <a:pt x="194" y="80"/>
                </a:lnTo>
                <a:lnTo>
                  <a:pt x="203" y="71"/>
                </a:lnTo>
                <a:lnTo>
                  <a:pt x="215" y="57"/>
                </a:lnTo>
                <a:lnTo>
                  <a:pt x="220" y="37"/>
                </a:lnTo>
                <a:lnTo>
                  <a:pt x="224" y="23"/>
                </a:lnTo>
                <a:lnTo>
                  <a:pt x="225" y="10"/>
                </a:lnTo>
                <a:lnTo>
                  <a:pt x="24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2" name="Freeform 21"/>
          <p:cNvSpPr>
            <a:spLocks/>
          </p:cNvSpPr>
          <p:nvPr/>
        </p:nvSpPr>
        <p:spPr bwMode="auto">
          <a:xfrm>
            <a:off x="7626022" y="2029728"/>
            <a:ext cx="92293" cy="151388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128" y="0"/>
              </a:cxn>
              <a:cxn ang="0">
                <a:pos x="141" y="3"/>
              </a:cxn>
              <a:cxn ang="0">
                <a:pos x="158" y="15"/>
              </a:cxn>
              <a:cxn ang="0">
                <a:pos x="172" y="24"/>
              </a:cxn>
              <a:cxn ang="0">
                <a:pos x="180" y="46"/>
              </a:cxn>
              <a:cxn ang="0">
                <a:pos x="180" y="76"/>
              </a:cxn>
              <a:cxn ang="0">
                <a:pos x="176" y="113"/>
              </a:cxn>
              <a:cxn ang="0">
                <a:pos x="176" y="115"/>
              </a:cxn>
              <a:cxn ang="0">
                <a:pos x="174" y="129"/>
              </a:cxn>
              <a:cxn ang="0">
                <a:pos x="173" y="136"/>
              </a:cxn>
              <a:cxn ang="0">
                <a:pos x="173" y="141"/>
              </a:cxn>
              <a:cxn ang="0">
                <a:pos x="170" y="147"/>
              </a:cxn>
              <a:cxn ang="0">
                <a:pos x="167" y="148"/>
              </a:cxn>
              <a:cxn ang="0">
                <a:pos x="166" y="149"/>
              </a:cxn>
              <a:cxn ang="0">
                <a:pos x="165" y="149"/>
              </a:cxn>
              <a:cxn ang="0">
                <a:pos x="143" y="160"/>
              </a:cxn>
              <a:cxn ang="0">
                <a:pos x="139" y="181"/>
              </a:cxn>
              <a:cxn ang="0">
                <a:pos x="130" y="204"/>
              </a:cxn>
              <a:cxn ang="0">
                <a:pos x="123" y="216"/>
              </a:cxn>
              <a:cxn ang="0">
                <a:pos x="110" y="235"/>
              </a:cxn>
              <a:cxn ang="0">
                <a:pos x="96" y="253"/>
              </a:cxn>
              <a:cxn ang="0">
                <a:pos x="87" y="265"/>
              </a:cxn>
              <a:cxn ang="0">
                <a:pos x="76" y="276"/>
              </a:cxn>
              <a:cxn ang="0">
                <a:pos x="67" y="286"/>
              </a:cxn>
              <a:cxn ang="0">
                <a:pos x="32" y="290"/>
              </a:cxn>
              <a:cxn ang="0">
                <a:pos x="20" y="285"/>
              </a:cxn>
              <a:cxn ang="0">
                <a:pos x="7" y="279"/>
              </a:cxn>
              <a:cxn ang="0">
                <a:pos x="0" y="277"/>
              </a:cxn>
              <a:cxn ang="0">
                <a:pos x="2" y="256"/>
              </a:cxn>
              <a:cxn ang="0">
                <a:pos x="5" y="219"/>
              </a:cxn>
              <a:cxn ang="0">
                <a:pos x="18" y="212"/>
              </a:cxn>
              <a:cxn ang="0">
                <a:pos x="35" y="209"/>
              </a:cxn>
              <a:cxn ang="0">
                <a:pos x="41" y="199"/>
              </a:cxn>
              <a:cxn ang="0">
                <a:pos x="46" y="185"/>
              </a:cxn>
              <a:cxn ang="0">
                <a:pos x="57" y="171"/>
              </a:cxn>
              <a:cxn ang="0">
                <a:pos x="64" y="157"/>
              </a:cxn>
              <a:cxn ang="0">
                <a:pos x="71" y="132"/>
              </a:cxn>
              <a:cxn ang="0">
                <a:pos x="74" y="111"/>
              </a:cxn>
              <a:cxn ang="0">
                <a:pos x="74" y="94"/>
              </a:cxn>
              <a:cxn ang="0">
                <a:pos x="75" y="86"/>
              </a:cxn>
              <a:cxn ang="0">
                <a:pos x="82" y="76"/>
              </a:cxn>
              <a:cxn ang="0">
                <a:pos x="75" y="60"/>
              </a:cxn>
              <a:cxn ang="0">
                <a:pos x="73" y="44"/>
              </a:cxn>
              <a:cxn ang="0">
                <a:pos x="72" y="32"/>
              </a:cxn>
              <a:cxn ang="0">
                <a:pos x="72" y="19"/>
              </a:cxn>
              <a:cxn ang="0">
                <a:pos x="82" y="11"/>
              </a:cxn>
              <a:cxn ang="0">
                <a:pos x="92" y="4"/>
              </a:cxn>
              <a:cxn ang="0">
                <a:pos x="103" y="0"/>
              </a:cxn>
            </a:cxnLst>
            <a:rect l="0" t="0" r="r" b="b"/>
            <a:pathLst>
              <a:path w="180" h="290">
                <a:moveTo>
                  <a:pt x="103" y="0"/>
                </a:moveTo>
                <a:lnTo>
                  <a:pt x="128" y="0"/>
                </a:lnTo>
                <a:lnTo>
                  <a:pt x="141" y="3"/>
                </a:lnTo>
                <a:lnTo>
                  <a:pt x="158" y="15"/>
                </a:lnTo>
                <a:lnTo>
                  <a:pt x="172" y="24"/>
                </a:lnTo>
                <a:lnTo>
                  <a:pt x="180" y="46"/>
                </a:lnTo>
                <a:lnTo>
                  <a:pt x="180" y="76"/>
                </a:lnTo>
                <a:lnTo>
                  <a:pt x="176" y="113"/>
                </a:lnTo>
                <a:lnTo>
                  <a:pt x="176" y="115"/>
                </a:lnTo>
                <a:lnTo>
                  <a:pt x="174" y="129"/>
                </a:lnTo>
                <a:lnTo>
                  <a:pt x="173" y="136"/>
                </a:lnTo>
                <a:lnTo>
                  <a:pt x="173" y="141"/>
                </a:lnTo>
                <a:lnTo>
                  <a:pt x="170" y="147"/>
                </a:lnTo>
                <a:lnTo>
                  <a:pt x="167" y="148"/>
                </a:lnTo>
                <a:lnTo>
                  <a:pt x="166" y="149"/>
                </a:lnTo>
                <a:lnTo>
                  <a:pt x="165" y="149"/>
                </a:lnTo>
                <a:lnTo>
                  <a:pt x="143" y="160"/>
                </a:lnTo>
                <a:lnTo>
                  <a:pt x="139" y="181"/>
                </a:lnTo>
                <a:lnTo>
                  <a:pt x="130" y="204"/>
                </a:lnTo>
                <a:lnTo>
                  <a:pt x="123" y="216"/>
                </a:lnTo>
                <a:lnTo>
                  <a:pt x="110" y="235"/>
                </a:lnTo>
                <a:lnTo>
                  <a:pt x="96" y="253"/>
                </a:lnTo>
                <a:lnTo>
                  <a:pt x="87" y="265"/>
                </a:lnTo>
                <a:lnTo>
                  <a:pt x="76" y="276"/>
                </a:lnTo>
                <a:lnTo>
                  <a:pt x="67" y="286"/>
                </a:lnTo>
                <a:lnTo>
                  <a:pt x="32" y="290"/>
                </a:lnTo>
                <a:lnTo>
                  <a:pt x="20" y="285"/>
                </a:lnTo>
                <a:lnTo>
                  <a:pt x="7" y="279"/>
                </a:lnTo>
                <a:lnTo>
                  <a:pt x="0" y="277"/>
                </a:lnTo>
                <a:lnTo>
                  <a:pt x="2" y="256"/>
                </a:lnTo>
                <a:lnTo>
                  <a:pt x="5" y="219"/>
                </a:lnTo>
                <a:lnTo>
                  <a:pt x="18" y="212"/>
                </a:lnTo>
                <a:lnTo>
                  <a:pt x="35" y="209"/>
                </a:lnTo>
                <a:lnTo>
                  <a:pt x="41" y="199"/>
                </a:lnTo>
                <a:lnTo>
                  <a:pt x="46" y="185"/>
                </a:lnTo>
                <a:lnTo>
                  <a:pt x="57" y="171"/>
                </a:lnTo>
                <a:lnTo>
                  <a:pt x="64" y="157"/>
                </a:lnTo>
                <a:lnTo>
                  <a:pt x="71" y="132"/>
                </a:lnTo>
                <a:lnTo>
                  <a:pt x="74" y="111"/>
                </a:lnTo>
                <a:lnTo>
                  <a:pt x="74" y="94"/>
                </a:lnTo>
                <a:lnTo>
                  <a:pt x="75" y="86"/>
                </a:lnTo>
                <a:lnTo>
                  <a:pt x="82" y="76"/>
                </a:lnTo>
                <a:lnTo>
                  <a:pt x="75" y="60"/>
                </a:lnTo>
                <a:lnTo>
                  <a:pt x="73" y="44"/>
                </a:lnTo>
                <a:lnTo>
                  <a:pt x="72" y="32"/>
                </a:lnTo>
                <a:lnTo>
                  <a:pt x="72" y="19"/>
                </a:lnTo>
                <a:lnTo>
                  <a:pt x="82" y="11"/>
                </a:lnTo>
                <a:lnTo>
                  <a:pt x="92" y="4"/>
                </a:lnTo>
                <a:lnTo>
                  <a:pt x="10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3" name="Freeform 22"/>
          <p:cNvSpPr>
            <a:spLocks/>
          </p:cNvSpPr>
          <p:nvPr/>
        </p:nvSpPr>
        <p:spPr bwMode="auto">
          <a:xfrm>
            <a:off x="7190192" y="1850672"/>
            <a:ext cx="514793" cy="411880"/>
          </a:xfrm>
          <a:custGeom>
            <a:avLst/>
            <a:gdLst/>
            <a:ahLst/>
            <a:cxnLst>
              <a:cxn ang="0">
                <a:pos x="653" y="30"/>
              </a:cxn>
              <a:cxn ang="0">
                <a:pos x="703" y="36"/>
              </a:cxn>
              <a:cxn ang="0">
                <a:pos x="724" y="35"/>
              </a:cxn>
              <a:cxn ang="0">
                <a:pos x="806" y="82"/>
              </a:cxn>
              <a:cxn ang="0">
                <a:pos x="846" y="86"/>
              </a:cxn>
              <a:cxn ang="0">
                <a:pos x="882" y="129"/>
              </a:cxn>
              <a:cxn ang="0">
                <a:pos x="969" y="142"/>
              </a:cxn>
              <a:cxn ang="0">
                <a:pos x="986" y="199"/>
              </a:cxn>
              <a:cxn ang="0">
                <a:pos x="950" y="257"/>
              </a:cxn>
              <a:cxn ang="0">
                <a:pos x="954" y="291"/>
              </a:cxn>
              <a:cxn ang="0">
                <a:pos x="977" y="326"/>
              </a:cxn>
              <a:cxn ang="0">
                <a:pos x="928" y="328"/>
              </a:cxn>
              <a:cxn ang="0">
                <a:pos x="915" y="335"/>
              </a:cxn>
              <a:cxn ang="0">
                <a:pos x="909" y="353"/>
              </a:cxn>
              <a:cxn ang="0">
                <a:pos x="901" y="367"/>
              </a:cxn>
              <a:cxn ang="0">
                <a:pos x="910" y="406"/>
              </a:cxn>
              <a:cxn ang="0">
                <a:pos x="907" y="452"/>
              </a:cxn>
              <a:cxn ang="0">
                <a:pos x="902" y="492"/>
              </a:cxn>
              <a:cxn ang="0">
                <a:pos x="840" y="551"/>
              </a:cxn>
              <a:cxn ang="0">
                <a:pos x="805" y="625"/>
              </a:cxn>
              <a:cxn ang="0">
                <a:pos x="773" y="684"/>
              </a:cxn>
              <a:cxn ang="0">
                <a:pos x="725" y="711"/>
              </a:cxn>
              <a:cxn ang="0">
                <a:pos x="638" y="719"/>
              </a:cxn>
              <a:cxn ang="0">
                <a:pos x="553" y="741"/>
              </a:cxn>
              <a:cxn ang="0">
                <a:pos x="509" y="761"/>
              </a:cxn>
              <a:cxn ang="0">
                <a:pos x="487" y="766"/>
              </a:cxn>
              <a:cxn ang="0">
                <a:pos x="420" y="789"/>
              </a:cxn>
              <a:cxn ang="0">
                <a:pos x="401" y="738"/>
              </a:cxn>
              <a:cxn ang="0">
                <a:pos x="408" y="666"/>
              </a:cxn>
              <a:cxn ang="0">
                <a:pos x="360" y="629"/>
              </a:cxn>
              <a:cxn ang="0">
                <a:pos x="341" y="557"/>
              </a:cxn>
              <a:cxn ang="0">
                <a:pos x="279" y="517"/>
              </a:cxn>
              <a:cxn ang="0">
                <a:pos x="247" y="522"/>
              </a:cxn>
              <a:cxn ang="0">
                <a:pos x="192" y="528"/>
              </a:cxn>
              <a:cxn ang="0">
                <a:pos x="180" y="540"/>
              </a:cxn>
              <a:cxn ang="0">
                <a:pos x="58" y="508"/>
              </a:cxn>
              <a:cxn ang="0">
                <a:pos x="1" y="486"/>
              </a:cxn>
              <a:cxn ang="0">
                <a:pos x="18" y="459"/>
              </a:cxn>
              <a:cxn ang="0">
                <a:pos x="37" y="436"/>
              </a:cxn>
              <a:cxn ang="0">
                <a:pos x="55" y="413"/>
              </a:cxn>
              <a:cxn ang="0">
                <a:pos x="69" y="407"/>
              </a:cxn>
              <a:cxn ang="0">
                <a:pos x="160" y="392"/>
              </a:cxn>
              <a:cxn ang="0">
                <a:pos x="251" y="381"/>
              </a:cxn>
              <a:cxn ang="0">
                <a:pos x="284" y="392"/>
              </a:cxn>
              <a:cxn ang="0">
                <a:pos x="328" y="359"/>
              </a:cxn>
              <a:cxn ang="0">
                <a:pos x="341" y="342"/>
              </a:cxn>
              <a:cxn ang="0">
                <a:pos x="330" y="276"/>
              </a:cxn>
              <a:cxn ang="0">
                <a:pos x="346" y="213"/>
              </a:cxn>
              <a:cxn ang="0">
                <a:pos x="368" y="157"/>
              </a:cxn>
              <a:cxn ang="0">
                <a:pos x="382" y="75"/>
              </a:cxn>
              <a:cxn ang="0">
                <a:pos x="439" y="63"/>
              </a:cxn>
              <a:cxn ang="0">
                <a:pos x="478" y="76"/>
              </a:cxn>
            </a:cxnLst>
            <a:rect l="0" t="0" r="r" b="b"/>
            <a:pathLst>
              <a:path w="1004" h="789">
                <a:moveTo>
                  <a:pt x="618" y="0"/>
                </a:moveTo>
                <a:lnTo>
                  <a:pt x="633" y="2"/>
                </a:lnTo>
                <a:lnTo>
                  <a:pt x="646" y="10"/>
                </a:lnTo>
                <a:lnTo>
                  <a:pt x="649" y="20"/>
                </a:lnTo>
                <a:lnTo>
                  <a:pt x="653" y="30"/>
                </a:lnTo>
                <a:lnTo>
                  <a:pt x="668" y="44"/>
                </a:lnTo>
                <a:lnTo>
                  <a:pt x="687" y="45"/>
                </a:lnTo>
                <a:lnTo>
                  <a:pt x="698" y="44"/>
                </a:lnTo>
                <a:lnTo>
                  <a:pt x="701" y="36"/>
                </a:lnTo>
                <a:lnTo>
                  <a:pt x="703" y="36"/>
                </a:lnTo>
                <a:lnTo>
                  <a:pt x="706" y="35"/>
                </a:lnTo>
                <a:lnTo>
                  <a:pt x="708" y="35"/>
                </a:lnTo>
                <a:lnTo>
                  <a:pt x="712" y="34"/>
                </a:lnTo>
                <a:lnTo>
                  <a:pt x="720" y="34"/>
                </a:lnTo>
                <a:lnTo>
                  <a:pt x="724" y="35"/>
                </a:lnTo>
                <a:lnTo>
                  <a:pt x="729" y="35"/>
                </a:lnTo>
                <a:lnTo>
                  <a:pt x="744" y="46"/>
                </a:lnTo>
                <a:lnTo>
                  <a:pt x="762" y="62"/>
                </a:lnTo>
                <a:lnTo>
                  <a:pt x="792" y="77"/>
                </a:lnTo>
                <a:lnTo>
                  <a:pt x="806" y="82"/>
                </a:lnTo>
                <a:lnTo>
                  <a:pt x="815" y="83"/>
                </a:lnTo>
                <a:lnTo>
                  <a:pt x="837" y="83"/>
                </a:lnTo>
                <a:lnTo>
                  <a:pt x="840" y="85"/>
                </a:lnTo>
                <a:lnTo>
                  <a:pt x="843" y="85"/>
                </a:lnTo>
                <a:lnTo>
                  <a:pt x="846" y="86"/>
                </a:lnTo>
                <a:lnTo>
                  <a:pt x="848" y="86"/>
                </a:lnTo>
                <a:lnTo>
                  <a:pt x="857" y="89"/>
                </a:lnTo>
                <a:lnTo>
                  <a:pt x="866" y="100"/>
                </a:lnTo>
                <a:lnTo>
                  <a:pt x="879" y="112"/>
                </a:lnTo>
                <a:lnTo>
                  <a:pt x="882" y="129"/>
                </a:lnTo>
                <a:lnTo>
                  <a:pt x="885" y="140"/>
                </a:lnTo>
                <a:lnTo>
                  <a:pt x="895" y="140"/>
                </a:lnTo>
                <a:lnTo>
                  <a:pt x="909" y="135"/>
                </a:lnTo>
                <a:lnTo>
                  <a:pt x="951" y="135"/>
                </a:lnTo>
                <a:lnTo>
                  <a:pt x="969" y="142"/>
                </a:lnTo>
                <a:lnTo>
                  <a:pt x="983" y="148"/>
                </a:lnTo>
                <a:lnTo>
                  <a:pt x="1004" y="158"/>
                </a:lnTo>
                <a:lnTo>
                  <a:pt x="1003" y="178"/>
                </a:lnTo>
                <a:lnTo>
                  <a:pt x="995" y="188"/>
                </a:lnTo>
                <a:lnTo>
                  <a:pt x="986" y="199"/>
                </a:lnTo>
                <a:lnTo>
                  <a:pt x="979" y="214"/>
                </a:lnTo>
                <a:lnTo>
                  <a:pt x="978" y="227"/>
                </a:lnTo>
                <a:lnTo>
                  <a:pt x="964" y="227"/>
                </a:lnTo>
                <a:lnTo>
                  <a:pt x="955" y="233"/>
                </a:lnTo>
                <a:lnTo>
                  <a:pt x="950" y="257"/>
                </a:lnTo>
                <a:lnTo>
                  <a:pt x="950" y="259"/>
                </a:lnTo>
                <a:lnTo>
                  <a:pt x="949" y="266"/>
                </a:lnTo>
                <a:lnTo>
                  <a:pt x="949" y="285"/>
                </a:lnTo>
                <a:lnTo>
                  <a:pt x="950" y="287"/>
                </a:lnTo>
                <a:lnTo>
                  <a:pt x="954" y="291"/>
                </a:lnTo>
                <a:lnTo>
                  <a:pt x="956" y="297"/>
                </a:lnTo>
                <a:lnTo>
                  <a:pt x="959" y="301"/>
                </a:lnTo>
                <a:lnTo>
                  <a:pt x="960" y="302"/>
                </a:lnTo>
                <a:lnTo>
                  <a:pt x="979" y="320"/>
                </a:lnTo>
                <a:lnTo>
                  <a:pt x="977" y="326"/>
                </a:lnTo>
                <a:lnTo>
                  <a:pt x="945" y="326"/>
                </a:lnTo>
                <a:lnTo>
                  <a:pt x="937" y="325"/>
                </a:lnTo>
                <a:lnTo>
                  <a:pt x="931" y="326"/>
                </a:lnTo>
                <a:lnTo>
                  <a:pt x="929" y="326"/>
                </a:lnTo>
                <a:lnTo>
                  <a:pt x="928" y="328"/>
                </a:lnTo>
                <a:lnTo>
                  <a:pt x="925" y="328"/>
                </a:lnTo>
                <a:lnTo>
                  <a:pt x="922" y="329"/>
                </a:lnTo>
                <a:lnTo>
                  <a:pt x="918" y="331"/>
                </a:lnTo>
                <a:lnTo>
                  <a:pt x="916" y="333"/>
                </a:lnTo>
                <a:lnTo>
                  <a:pt x="915" y="335"/>
                </a:lnTo>
                <a:lnTo>
                  <a:pt x="914" y="339"/>
                </a:lnTo>
                <a:lnTo>
                  <a:pt x="913" y="341"/>
                </a:lnTo>
                <a:lnTo>
                  <a:pt x="912" y="344"/>
                </a:lnTo>
                <a:lnTo>
                  <a:pt x="912" y="346"/>
                </a:lnTo>
                <a:lnTo>
                  <a:pt x="909" y="353"/>
                </a:lnTo>
                <a:lnTo>
                  <a:pt x="909" y="354"/>
                </a:lnTo>
                <a:lnTo>
                  <a:pt x="907" y="355"/>
                </a:lnTo>
                <a:lnTo>
                  <a:pt x="905" y="359"/>
                </a:lnTo>
                <a:lnTo>
                  <a:pt x="903" y="363"/>
                </a:lnTo>
                <a:lnTo>
                  <a:pt x="901" y="367"/>
                </a:lnTo>
                <a:lnTo>
                  <a:pt x="901" y="378"/>
                </a:lnTo>
                <a:lnTo>
                  <a:pt x="900" y="380"/>
                </a:lnTo>
                <a:lnTo>
                  <a:pt x="900" y="384"/>
                </a:lnTo>
                <a:lnTo>
                  <a:pt x="909" y="390"/>
                </a:lnTo>
                <a:lnTo>
                  <a:pt x="910" y="406"/>
                </a:lnTo>
                <a:lnTo>
                  <a:pt x="902" y="410"/>
                </a:lnTo>
                <a:lnTo>
                  <a:pt x="899" y="428"/>
                </a:lnTo>
                <a:lnTo>
                  <a:pt x="905" y="435"/>
                </a:lnTo>
                <a:lnTo>
                  <a:pt x="909" y="450"/>
                </a:lnTo>
                <a:lnTo>
                  <a:pt x="907" y="452"/>
                </a:lnTo>
                <a:lnTo>
                  <a:pt x="906" y="458"/>
                </a:lnTo>
                <a:lnTo>
                  <a:pt x="904" y="465"/>
                </a:lnTo>
                <a:lnTo>
                  <a:pt x="903" y="473"/>
                </a:lnTo>
                <a:lnTo>
                  <a:pt x="902" y="477"/>
                </a:lnTo>
                <a:lnTo>
                  <a:pt x="902" y="492"/>
                </a:lnTo>
                <a:lnTo>
                  <a:pt x="891" y="507"/>
                </a:lnTo>
                <a:lnTo>
                  <a:pt x="882" y="526"/>
                </a:lnTo>
                <a:lnTo>
                  <a:pt x="876" y="536"/>
                </a:lnTo>
                <a:lnTo>
                  <a:pt x="851" y="537"/>
                </a:lnTo>
                <a:lnTo>
                  <a:pt x="840" y="551"/>
                </a:lnTo>
                <a:lnTo>
                  <a:pt x="835" y="569"/>
                </a:lnTo>
                <a:lnTo>
                  <a:pt x="829" y="586"/>
                </a:lnTo>
                <a:lnTo>
                  <a:pt x="821" y="598"/>
                </a:lnTo>
                <a:lnTo>
                  <a:pt x="812" y="613"/>
                </a:lnTo>
                <a:lnTo>
                  <a:pt x="805" y="625"/>
                </a:lnTo>
                <a:lnTo>
                  <a:pt x="799" y="645"/>
                </a:lnTo>
                <a:lnTo>
                  <a:pt x="790" y="666"/>
                </a:lnTo>
                <a:lnTo>
                  <a:pt x="780" y="679"/>
                </a:lnTo>
                <a:lnTo>
                  <a:pt x="778" y="680"/>
                </a:lnTo>
                <a:lnTo>
                  <a:pt x="773" y="684"/>
                </a:lnTo>
                <a:lnTo>
                  <a:pt x="769" y="688"/>
                </a:lnTo>
                <a:lnTo>
                  <a:pt x="764" y="691"/>
                </a:lnTo>
                <a:lnTo>
                  <a:pt x="760" y="696"/>
                </a:lnTo>
                <a:lnTo>
                  <a:pt x="742" y="705"/>
                </a:lnTo>
                <a:lnTo>
                  <a:pt x="725" y="711"/>
                </a:lnTo>
                <a:lnTo>
                  <a:pt x="707" y="712"/>
                </a:lnTo>
                <a:lnTo>
                  <a:pt x="682" y="712"/>
                </a:lnTo>
                <a:lnTo>
                  <a:pt x="669" y="713"/>
                </a:lnTo>
                <a:lnTo>
                  <a:pt x="655" y="717"/>
                </a:lnTo>
                <a:lnTo>
                  <a:pt x="638" y="719"/>
                </a:lnTo>
                <a:lnTo>
                  <a:pt x="618" y="723"/>
                </a:lnTo>
                <a:lnTo>
                  <a:pt x="605" y="727"/>
                </a:lnTo>
                <a:lnTo>
                  <a:pt x="593" y="732"/>
                </a:lnTo>
                <a:lnTo>
                  <a:pt x="575" y="736"/>
                </a:lnTo>
                <a:lnTo>
                  <a:pt x="553" y="741"/>
                </a:lnTo>
                <a:lnTo>
                  <a:pt x="542" y="746"/>
                </a:lnTo>
                <a:lnTo>
                  <a:pt x="529" y="754"/>
                </a:lnTo>
                <a:lnTo>
                  <a:pt x="511" y="759"/>
                </a:lnTo>
                <a:lnTo>
                  <a:pt x="510" y="759"/>
                </a:lnTo>
                <a:lnTo>
                  <a:pt x="509" y="761"/>
                </a:lnTo>
                <a:lnTo>
                  <a:pt x="507" y="762"/>
                </a:lnTo>
                <a:lnTo>
                  <a:pt x="505" y="764"/>
                </a:lnTo>
                <a:lnTo>
                  <a:pt x="503" y="765"/>
                </a:lnTo>
                <a:lnTo>
                  <a:pt x="501" y="766"/>
                </a:lnTo>
                <a:lnTo>
                  <a:pt x="487" y="766"/>
                </a:lnTo>
                <a:lnTo>
                  <a:pt x="482" y="762"/>
                </a:lnTo>
                <a:lnTo>
                  <a:pt x="468" y="766"/>
                </a:lnTo>
                <a:lnTo>
                  <a:pt x="459" y="778"/>
                </a:lnTo>
                <a:lnTo>
                  <a:pt x="455" y="789"/>
                </a:lnTo>
                <a:lnTo>
                  <a:pt x="420" y="789"/>
                </a:lnTo>
                <a:lnTo>
                  <a:pt x="418" y="781"/>
                </a:lnTo>
                <a:lnTo>
                  <a:pt x="418" y="769"/>
                </a:lnTo>
                <a:lnTo>
                  <a:pt x="410" y="758"/>
                </a:lnTo>
                <a:lnTo>
                  <a:pt x="406" y="751"/>
                </a:lnTo>
                <a:lnTo>
                  <a:pt x="401" y="738"/>
                </a:lnTo>
                <a:lnTo>
                  <a:pt x="400" y="722"/>
                </a:lnTo>
                <a:lnTo>
                  <a:pt x="400" y="706"/>
                </a:lnTo>
                <a:lnTo>
                  <a:pt x="405" y="694"/>
                </a:lnTo>
                <a:lnTo>
                  <a:pt x="407" y="680"/>
                </a:lnTo>
                <a:lnTo>
                  <a:pt x="408" y="666"/>
                </a:lnTo>
                <a:lnTo>
                  <a:pt x="404" y="655"/>
                </a:lnTo>
                <a:lnTo>
                  <a:pt x="391" y="650"/>
                </a:lnTo>
                <a:lnTo>
                  <a:pt x="382" y="646"/>
                </a:lnTo>
                <a:lnTo>
                  <a:pt x="369" y="640"/>
                </a:lnTo>
                <a:lnTo>
                  <a:pt x="360" y="629"/>
                </a:lnTo>
                <a:lnTo>
                  <a:pt x="353" y="618"/>
                </a:lnTo>
                <a:lnTo>
                  <a:pt x="351" y="610"/>
                </a:lnTo>
                <a:lnTo>
                  <a:pt x="346" y="594"/>
                </a:lnTo>
                <a:lnTo>
                  <a:pt x="346" y="576"/>
                </a:lnTo>
                <a:lnTo>
                  <a:pt x="341" y="557"/>
                </a:lnTo>
                <a:lnTo>
                  <a:pt x="336" y="540"/>
                </a:lnTo>
                <a:lnTo>
                  <a:pt x="328" y="530"/>
                </a:lnTo>
                <a:lnTo>
                  <a:pt x="320" y="522"/>
                </a:lnTo>
                <a:lnTo>
                  <a:pt x="306" y="517"/>
                </a:lnTo>
                <a:lnTo>
                  <a:pt x="279" y="517"/>
                </a:lnTo>
                <a:lnTo>
                  <a:pt x="273" y="519"/>
                </a:lnTo>
                <a:lnTo>
                  <a:pt x="266" y="520"/>
                </a:lnTo>
                <a:lnTo>
                  <a:pt x="261" y="520"/>
                </a:lnTo>
                <a:lnTo>
                  <a:pt x="255" y="521"/>
                </a:lnTo>
                <a:lnTo>
                  <a:pt x="247" y="522"/>
                </a:lnTo>
                <a:lnTo>
                  <a:pt x="242" y="523"/>
                </a:lnTo>
                <a:lnTo>
                  <a:pt x="235" y="523"/>
                </a:lnTo>
                <a:lnTo>
                  <a:pt x="225" y="526"/>
                </a:lnTo>
                <a:lnTo>
                  <a:pt x="221" y="528"/>
                </a:lnTo>
                <a:lnTo>
                  <a:pt x="192" y="528"/>
                </a:lnTo>
                <a:lnTo>
                  <a:pt x="189" y="529"/>
                </a:lnTo>
                <a:lnTo>
                  <a:pt x="188" y="531"/>
                </a:lnTo>
                <a:lnTo>
                  <a:pt x="186" y="532"/>
                </a:lnTo>
                <a:lnTo>
                  <a:pt x="185" y="533"/>
                </a:lnTo>
                <a:lnTo>
                  <a:pt x="180" y="540"/>
                </a:lnTo>
                <a:lnTo>
                  <a:pt x="165" y="540"/>
                </a:lnTo>
                <a:lnTo>
                  <a:pt x="147" y="520"/>
                </a:lnTo>
                <a:lnTo>
                  <a:pt x="127" y="510"/>
                </a:lnTo>
                <a:lnTo>
                  <a:pt x="88" y="510"/>
                </a:lnTo>
                <a:lnTo>
                  <a:pt x="58" y="508"/>
                </a:lnTo>
                <a:lnTo>
                  <a:pt x="29" y="508"/>
                </a:lnTo>
                <a:lnTo>
                  <a:pt x="1" y="509"/>
                </a:lnTo>
                <a:lnTo>
                  <a:pt x="0" y="499"/>
                </a:lnTo>
                <a:lnTo>
                  <a:pt x="0" y="492"/>
                </a:lnTo>
                <a:lnTo>
                  <a:pt x="1" y="486"/>
                </a:lnTo>
                <a:lnTo>
                  <a:pt x="2" y="481"/>
                </a:lnTo>
                <a:lnTo>
                  <a:pt x="5" y="477"/>
                </a:lnTo>
                <a:lnTo>
                  <a:pt x="10" y="472"/>
                </a:lnTo>
                <a:lnTo>
                  <a:pt x="15" y="465"/>
                </a:lnTo>
                <a:lnTo>
                  <a:pt x="18" y="459"/>
                </a:lnTo>
                <a:lnTo>
                  <a:pt x="21" y="457"/>
                </a:lnTo>
                <a:lnTo>
                  <a:pt x="22" y="455"/>
                </a:lnTo>
                <a:lnTo>
                  <a:pt x="26" y="451"/>
                </a:lnTo>
                <a:lnTo>
                  <a:pt x="32" y="444"/>
                </a:lnTo>
                <a:lnTo>
                  <a:pt x="37" y="436"/>
                </a:lnTo>
                <a:lnTo>
                  <a:pt x="42" y="430"/>
                </a:lnTo>
                <a:lnTo>
                  <a:pt x="45" y="424"/>
                </a:lnTo>
                <a:lnTo>
                  <a:pt x="49" y="418"/>
                </a:lnTo>
                <a:lnTo>
                  <a:pt x="53" y="415"/>
                </a:lnTo>
                <a:lnTo>
                  <a:pt x="55" y="413"/>
                </a:lnTo>
                <a:lnTo>
                  <a:pt x="57" y="412"/>
                </a:lnTo>
                <a:lnTo>
                  <a:pt x="59" y="410"/>
                </a:lnTo>
                <a:lnTo>
                  <a:pt x="64" y="408"/>
                </a:lnTo>
                <a:lnTo>
                  <a:pt x="66" y="408"/>
                </a:lnTo>
                <a:lnTo>
                  <a:pt x="69" y="407"/>
                </a:lnTo>
                <a:lnTo>
                  <a:pt x="88" y="407"/>
                </a:lnTo>
                <a:lnTo>
                  <a:pt x="111" y="402"/>
                </a:lnTo>
                <a:lnTo>
                  <a:pt x="127" y="399"/>
                </a:lnTo>
                <a:lnTo>
                  <a:pt x="147" y="398"/>
                </a:lnTo>
                <a:lnTo>
                  <a:pt x="160" y="392"/>
                </a:lnTo>
                <a:lnTo>
                  <a:pt x="169" y="382"/>
                </a:lnTo>
                <a:lnTo>
                  <a:pt x="182" y="379"/>
                </a:lnTo>
                <a:lnTo>
                  <a:pt x="204" y="380"/>
                </a:lnTo>
                <a:lnTo>
                  <a:pt x="246" y="380"/>
                </a:lnTo>
                <a:lnTo>
                  <a:pt x="251" y="381"/>
                </a:lnTo>
                <a:lnTo>
                  <a:pt x="257" y="385"/>
                </a:lnTo>
                <a:lnTo>
                  <a:pt x="262" y="388"/>
                </a:lnTo>
                <a:lnTo>
                  <a:pt x="264" y="389"/>
                </a:lnTo>
                <a:lnTo>
                  <a:pt x="275" y="402"/>
                </a:lnTo>
                <a:lnTo>
                  <a:pt x="284" y="392"/>
                </a:lnTo>
                <a:lnTo>
                  <a:pt x="299" y="377"/>
                </a:lnTo>
                <a:lnTo>
                  <a:pt x="318" y="369"/>
                </a:lnTo>
                <a:lnTo>
                  <a:pt x="319" y="368"/>
                </a:lnTo>
                <a:lnTo>
                  <a:pt x="323" y="365"/>
                </a:lnTo>
                <a:lnTo>
                  <a:pt x="328" y="359"/>
                </a:lnTo>
                <a:lnTo>
                  <a:pt x="332" y="355"/>
                </a:lnTo>
                <a:lnTo>
                  <a:pt x="334" y="352"/>
                </a:lnTo>
                <a:lnTo>
                  <a:pt x="335" y="349"/>
                </a:lnTo>
                <a:lnTo>
                  <a:pt x="336" y="346"/>
                </a:lnTo>
                <a:lnTo>
                  <a:pt x="341" y="342"/>
                </a:lnTo>
                <a:lnTo>
                  <a:pt x="338" y="326"/>
                </a:lnTo>
                <a:lnTo>
                  <a:pt x="341" y="307"/>
                </a:lnTo>
                <a:lnTo>
                  <a:pt x="339" y="292"/>
                </a:lnTo>
                <a:lnTo>
                  <a:pt x="332" y="289"/>
                </a:lnTo>
                <a:lnTo>
                  <a:pt x="330" y="276"/>
                </a:lnTo>
                <a:lnTo>
                  <a:pt x="335" y="266"/>
                </a:lnTo>
                <a:lnTo>
                  <a:pt x="349" y="256"/>
                </a:lnTo>
                <a:lnTo>
                  <a:pt x="350" y="243"/>
                </a:lnTo>
                <a:lnTo>
                  <a:pt x="349" y="227"/>
                </a:lnTo>
                <a:lnTo>
                  <a:pt x="346" y="213"/>
                </a:lnTo>
                <a:lnTo>
                  <a:pt x="338" y="202"/>
                </a:lnTo>
                <a:lnTo>
                  <a:pt x="340" y="177"/>
                </a:lnTo>
                <a:lnTo>
                  <a:pt x="341" y="163"/>
                </a:lnTo>
                <a:lnTo>
                  <a:pt x="355" y="156"/>
                </a:lnTo>
                <a:lnTo>
                  <a:pt x="368" y="157"/>
                </a:lnTo>
                <a:lnTo>
                  <a:pt x="384" y="149"/>
                </a:lnTo>
                <a:lnTo>
                  <a:pt x="387" y="135"/>
                </a:lnTo>
                <a:lnTo>
                  <a:pt x="388" y="116"/>
                </a:lnTo>
                <a:lnTo>
                  <a:pt x="383" y="99"/>
                </a:lnTo>
                <a:lnTo>
                  <a:pt x="382" y="75"/>
                </a:lnTo>
                <a:lnTo>
                  <a:pt x="390" y="72"/>
                </a:lnTo>
                <a:lnTo>
                  <a:pt x="405" y="67"/>
                </a:lnTo>
                <a:lnTo>
                  <a:pt x="415" y="55"/>
                </a:lnTo>
                <a:lnTo>
                  <a:pt x="431" y="55"/>
                </a:lnTo>
                <a:lnTo>
                  <a:pt x="439" y="63"/>
                </a:lnTo>
                <a:lnTo>
                  <a:pt x="441" y="64"/>
                </a:lnTo>
                <a:lnTo>
                  <a:pt x="442" y="66"/>
                </a:lnTo>
                <a:lnTo>
                  <a:pt x="444" y="89"/>
                </a:lnTo>
                <a:lnTo>
                  <a:pt x="457" y="82"/>
                </a:lnTo>
                <a:lnTo>
                  <a:pt x="478" y="76"/>
                </a:lnTo>
                <a:lnTo>
                  <a:pt x="523" y="54"/>
                </a:lnTo>
                <a:lnTo>
                  <a:pt x="574" y="22"/>
                </a:lnTo>
                <a:lnTo>
                  <a:pt x="604" y="1"/>
                </a:lnTo>
                <a:lnTo>
                  <a:pt x="61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4" name="Freeform 23"/>
          <p:cNvSpPr>
            <a:spLocks/>
          </p:cNvSpPr>
          <p:nvPr/>
        </p:nvSpPr>
        <p:spPr bwMode="auto">
          <a:xfrm>
            <a:off x="7057392" y="2420205"/>
            <a:ext cx="240476" cy="152954"/>
          </a:xfrm>
          <a:custGeom>
            <a:avLst/>
            <a:gdLst/>
            <a:ahLst/>
            <a:cxnLst>
              <a:cxn ang="0">
                <a:pos x="444" y="0"/>
              </a:cxn>
              <a:cxn ang="0">
                <a:pos x="467" y="31"/>
              </a:cxn>
              <a:cxn ang="0">
                <a:pos x="468" y="48"/>
              </a:cxn>
              <a:cxn ang="0">
                <a:pos x="469" y="115"/>
              </a:cxn>
              <a:cxn ang="0">
                <a:pos x="467" y="166"/>
              </a:cxn>
              <a:cxn ang="0">
                <a:pos x="457" y="201"/>
              </a:cxn>
              <a:cxn ang="0">
                <a:pos x="452" y="217"/>
              </a:cxn>
              <a:cxn ang="0">
                <a:pos x="449" y="227"/>
              </a:cxn>
              <a:cxn ang="0">
                <a:pos x="413" y="249"/>
              </a:cxn>
              <a:cxn ang="0">
                <a:pos x="378" y="280"/>
              </a:cxn>
              <a:cxn ang="0">
                <a:pos x="356" y="287"/>
              </a:cxn>
              <a:cxn ang="0">
                <a:pos x="348" y="272"/>
              </a:cxn>
              <a:cxn ang="0">
                <a:pos x="367" y="246"/>
              </a:cxn>
              <a:cxn ang="0">
                <a:pos x="369" y="231"/>
              </a:cxn>
              <a:cxn ang="0">
                <a:pos x="367" y="228"/>
              </a:cxn>
              <a:cxn ang="0">
                <a:pos x="362" y="218"/>
              </a:cxn>
              <a:cxn ang="0">
                <a:pos x="360" y="215"/>
              </a:cxn>
              <a:cxn ang="0">
                <a:pos x="357" y="214"/>
              </a:cxn>
              <a:cxn ang="0">
                <a:pos x="329" y="215"/>
              </a:cxn>
              <a:cxn ang="0">
                <a:pos x="291" y="210"/>
              </a:cxn>
              <a:cxn ang="0">
                <a:pos x="199" y="129"/>
              </a:cxn>
              <a:cxn ang="0">
                <a:pos x="161" y="118"/>
              </a:cxn>
              <a:cxn ang="0">
                <a:pos x="126" y="105"/>
              </a:cxn>
              <a:cxn ang="0">
                <a:pos x="68" y="93"/>
              </a:cxn>
              <a:cxn ang="0">
                <a:pos x="22" y="92"/>
              </a:cxn>
              <a:cxn ang="0">
                <a:pos x="1" y="77"/>
              </a:cxn>
              <a:cxn ang="0">
                <a:pos x="0" y="29"/>
              </a:cxn>
              <a:cxn ang="0">
                <a:pos x="37" y="30"/>
              </a:cxn>
              <a:cxn ang="0">
                <a:pos x="76" y="35"/>
              </a:cxn>
              <a:cxn ang="0">
                <a:pos x="111" y="42"/>
              </a:cxn>
              <a:cxn ang="0">
                <a:pos x="152" y="54"/>
              </a:cxn>
              <a:cxn ang="0">
                <a:pos x="192" y="59"/>
              </a:cxn>
              <a:cxn ang="0">
                <a:pos x="227" y="47"/>
              </a:cxn>
              <a:cxn ang="0">
                <a:pos x="243" y="27"/>
              </a:cxn>
              <a:cxn ang="0">
                <a:pos x="272" y="20"/>
              </a:cxn>
              <a:cxn ang="0">
                <a:pos x="298" y="7"/>
              </a:cxn>
              <a:cxn ang="0">
                <a:pos x="335" y="3"/>
              </a:cxn>
              <a:cxn ang="0">
                <a:pos x="364" y="17"/>
              </a:cxn>
              <a:cxn ang="0">
                <a:pos x="393" y="16"/>
              </a:cxn>
              <a:cxn ang="0">
                <a:pos x="412" y="6"/>
              </a:cxn>
            </a:cxnLst>
            <a:rect l="0" t="0" r="r" b="b"/>
            <a:pathLst>
              <a:path w="469" h="293">
                <a:moveTo>
                  <a:pt x="426" y="0"/>
                </a:moveTo>
                <a:lnTo>
                  <a:pt x="444" y="0"/>
                </a:lnTo>
                <a:lnTo>
                  <a:pt x="463" y="16"/>
                </a:lnTo>
                <a:lnTo>
                  <a:pt x="467" y="31"/>
                </a:lnTo>
                <a:lnTo>
                  <a:pt x="467" y="40"/>
                </a:lnTo>
                <a:lnTo>
                  <a:pt x="468" y="48"/>
                </a:lnTo>
                <a:lnTo>
                  <a:pt x="468" y="84"/>
                </a:lnTo>
                <a:lnTo>
                  <a:pt x="469" y="115"/>
                </a:lnTo>
                <a:lnTo>
                  <a:pt x="469" y="140"/>
                </a:lnTo>
                <a:lnTo>
                  <a:pt x="467" y="166"/>
                </a:lnTo>
                <a:lnTo>
                  <a:pt x="460" y="191"/>
                </a:lnTo>
                <a:lnTo>
                  <a:pt x="457" y="201"/>
                </a:lnTo>
                <a:lnTo>
                  <a:pt x="455" y="209"/>
                </a:lnTo>
                <a:lnTo>
                  <a:pt x="452" y="217"/>
                </a:lnTo>
                <a:lnTo>
                  <a:pt x="451" y="222"/>
                </a:lnTo>
                <a:lnTo>
                  <a:pt x="449" y="227"/>
                </a:lnTo>
                <a:lnTo>
                  <a:pt x="443" y="233"/>
                </a:lnTo>
                <a:lnTo>
                  <a:pt x="413" y="249"/>
                </a:lnTo>
                <a:lnTo>
                  <a:pt x="396" y="263"/>
                </a:lnTo>
                <a:lnTo>
                  <a:pt x="378" y="280"/>
                </a:lnTo>
                <a:lnTo>
                  <a:pt x="369" y="293"/>
                </a:lnTo>
                <a:lnTo>
                  <a:pt x="356" y="287"/>
                </a:lnTo>
                <a:lnTo>
                  <a:pt x="342" y="284"/>
                </a:lnTo>
                <a:lnTo>
                  <a:pt x="348" y="272"/>
                </a:lnTo>
                <a:lnTo>
                  <a:pt x="361" y="258"/>
                </a:lnTo>
                <a:lnTo>
                  <a:pt x="367" y="246"/>
                </a:lnTo>
                <a:lnTo>
                  <a:pt x="369" y="232"/>
                </a:lnTo>
                <a:lnTo>
                  <a:pt x="369" y="231"/>
                </a:lnTo>
                <a:lnTo>
                  <a:pt x="368" y="230"/>
                </a:lnTo>
                <a:lnTo>
                  <a:pt x="367" y="228"/>
                </a:lnTo>
                <a:lnTo>
                  <a:pt x="364" y="225"/>
                </a:lnTo>
                <a:lnTo>
                  <a:pt x="362" y="218"/>
                </a:lnTo>
                <a:lnTo>
                  <a:pt x="361" y="216"/>
                </a:lnTo>
                <a:lnTo>
                  <a:pt x="360" y="215"/>
                </a:lnTo>
                <a:lnTo>
                  <a:pt x="358" y="214"/>
                </a:lnTo>
                <a:lnTo>
                  <a:pt x="357" y="214"/>
                </a:lnTo>
                <a:lnTo>
                  <a:pt x="354" y="215"/>
                </a:lnTo>
                <a:lnTo>
                  <a:pt x="329" y="215"/>
                </a:lnTo>
                <a:lnTo>
                  <a:pt x="307" y="216"/>
                </a:lnTo>
                <a:lnTo>
                  <a:pt x="291" y="210"/>
                </a:lnTo>
                <a:lnTo>
                  <a:pt x="214" y="137"/>
                </a:lnTo>
                <a:lnTo>
                  <a:pt x="199" y="129"/>
                </a:lnTo>
                <a:lnTo>
                  <a:pt x="181" y="125"/>
                </a:lnTo>
                <a:lnTo>
                  <a:pt x="161" y="118"/>
                </a:lnTo>
                <a:lnTo>
                  <a:pt x="145" y="115"/>
                </a:lnTo>
                <a:lnTo>
                  <a:pt x="126" y="105"/>
                </a:lnTo>
                <a:lnTo>
                  <a:pt x="93" y="96"/>
                </a:lnTo>
                <a:lnTo>
                  <a:pt x="68" y="93"/>
                </a:lnTo>
                <a:lnTo>
                  <a:pt x="46" y="92"/>
                </a:lnTo>
                <a:lnTo>
                  <a:pt x="22" y="92"/>
                </a:lnTo>
                <a:lnTo>
                  <a:pt x="4" y="91"/>
                </a:lnTo>
                <a:lnTo>
                  <a:pt x="1" y="77"/>
                </a:lnTo>
                <a:lnTo>
                  <a:pt x="0" y="53"/>
                </a:lnTo>
                <a:lnTo>
                  <a:pt x="0" y="29"/>
                </a:lnTo>
                <a:lnTo>
                  <a:pt x="16" y="28"/>
                </a:lnTo>
                <a:lnTo>
                  <a:pt x="37" y="30"/>
                </a:lnTo>
                <a:lnTo>
                  <a:pt x="64" y="35"/>
                </a:lnTo>
                <a:lnTo>
                  <a:pt x="76" y="35"/>
                </a:lnTo>
                <a:lnTo>
                  <a:pt x="94" y="37"/>
                </a:lnTo>
                <a:lnTo>
                  <a:pt x="111" y="42"/>
                </a:lnTo>
                <a:lnTo>
                  <a:pt x="130" y="49"/>
                </a:lnTo>
                <a:lnTo>
                  <a:pt x="152" y="54"/>
                </a:lnTo>
                <a:lnTo>
                  <a:pt x="175" y="57"/>
                </a:lnTo>
                <a:lnTo>
                  <a:pt x="192" y="59"/>
                </a:lnTo>
                <a:lnTo>
                  <a:pt x="221" y="59"/>
                </a:lnTo>
                <a:lnTo>
                  <a:pt x="227" y="47"/>
                </a:lnTo>
                <a:lnTo>
                  <a:pt x="237" y="33"/>
                </a:lnTo>
                <a:lnTo>
                  <a:pt x="243" y="27"/>
                </a:lnTo>
                <a:lnTo>
                  <a:pt x="262" y="28"/>
                </a:lnTo>
                <a:lnTo>
                  <a:pt x="272" y="20"/>
                </a:lnTo>
                <a:lnTo>
                  <a:pt x="284" y="7"/>
                </a:lnTo>
                <a:lnTo>
                  <a:pt x="298" y="7"/>
                </a:lnTo>
                <a:lnTo>
                  <a:pt x="320" y="4"/>
                </a:lnTo>
                <a:lnTo>
                  <a:pt x="335" y="3"/>
                </a:lnTo>
                <a:lnTo>
                  <a:pt x="351" y="2"/>
                </a:lnTo>
                <a:lnTo>
                  <a:pt x="364" y="17"/>
                </a:lnTo>
                <a:lnTo>
                  <a:pt x="374" y="21"/>
                </a:lnTo>
                <a:lnTo>
                  <a:pt x="393" y="16"/>
                </a:lnTo>
                <a:lnTo>
                  <a:pt x="403" y="14"/>
                </a:lnTo>
                <a:lnTo>
                  <a:pt x="412" y="6"/>
                </a:lnTo>
                <a:lnTo>
                  <a:pt x="4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Freeform 24"/>
          <p:cNvSpPr>
            <a:spLocks/>
          </p:cNvSpPr>
          <p:nvPr/>
        </p:nvSpPr>
        <p:spPr bwMode="auto">
          <a:xfrm>
            <a:off x="6872805" y="2478150"/>
            <a:ext cx="365585" cy="311129"/>
          </a:xfrm>
          <a:custGeom>
            <a:avLst/>
            <a:gdLst/>
            <a:ahLst/>
            <a:cxnLst>
              <a:cxn ang="0">
                <a:pos x="420" y="4"/>
              </a:cxn>
              <a:cxn ang="0">
                <a:pos x="437" y="9"/>
              </a:cxn>
              <a:cxn ang="0">
                <a:pos x="477" y="19"/>
              </a:cxn>
              <a:cxn ang="0">
                <a:pos x="503" y="21"/>
              </a:cxn>
              <a:cxn ang="0">
                <a:pos x="524" y="28"/>
              </a:cxn>
              <a:cxn ang="0">
                <a:pos x="541" y="33"/>
              </a:cxn>
              <a:cxn ang="0">
                <a:pos x="559" y="40"/>
              </a:cxn>
              <a:cxn ang="0">
                <a:pos x="576" y="50"/>
              </a:cxn>
              <a:cxn ang="0">
                <a:pos x="600" y="71"/>
              </a:cxn>
              <a:cxn ang="0">
                <a:pos x="654" y="114"/>
              </a:cxn>
              <a:cxn ang="0">
                <a:pos x="708" y="126"/>
              </a:cxn>
              <a:cxn ang="0">
                <a:pos x="689" y="187"/>
              </a:cxn>
              <a:cxn ang="0">
                <a:pos x="702" y="223"/>
              </a:cxn>
              <a:cxn ang="0">
                <a:pos x="659" y="313"/>
              </a:cxn>
              <a:cxn ang="0">
                <a:pos x="589" y="395"/>
              </a:cxn>
              <a:cxn ang="0">
                <a:pos x="526" y="441"/>
              </a:cxn>
              <a:cxn ang="0">
                <a:pos x="504" y="430"/>
              </a:cxn>
              <a:cxn ang="0">
                <a:pos x="510" y="427"/>
              </a:cxn>
              <a:cxn ang="0">
                <a:pos x="521" y="420"/>
              </a:cxn>
              <a:cxn ang="0">
                <a:pos x="534" y="414"/>
              </a:cxn>
              <a:cxn ang="0">
                <a:pos x="591" y="368"/>
              </a:cxn>
              <a:cxn ang="0">
                <a:pos x="639" y="308"/>
              </a:cxn>
              <a:cxn ang="0">
                <a:pos x="634" y="271"/>
              </a:cxn>
              <a:cxn ang="0">
                <a:pos x="601" y="280"/>
              </a:cxn>
              <a:cxn ang="0">
                <a:pos x="575" y="273"/>
              </a:cxn>
              <a:cxn ang="0">
                <a:pos x="544" y="357"/>
              </a:cxn>
              <a:cxn ang="0">
                <a:pos x="507" y="396"/>
              </a:cxn>
              <a:cxn ang="0">
                <a:pos x="483" y="453"/>
              </a:cxn>
              <a:cxn ang="0">
                <a:pos x="457" y="526"/>
              </a:cxn>
              <a:cxn ang="0">
                <a:pos x="405" y="575"/>
              </a:cxn>
              <a:cxn ang="0">
                <a:pos x="378" y="585"/>
              </a:cxn>
              <a:cxn ang="0">
                <a:pos x="380" y="550"/>
              </a:cxn>
              <a:cxn ang="0">
                <a:pos x="387" y="545"/>
              </a:cxn>
              <a:cxn ang="0">
                <a:pos x="392" y="540"/>
              </a:cxn>
              <a:cxn ang="0">
                <a:pos x="403" y="503"/>
              </a:cxn>
              <a:cxn ang="0">
                <a:pos x="390" y="490"/>
              </a:cxn>
              <a:cxn ang="0">
                <a:pos x="382" y="484"/>
              </a:cxn>
              <a:cxn ang="0">
                <a:pos x="370" y="480"/>
              </a:cxn>
              <a:cxn ang="0">
                <a:pos x="343" y="441"/>
              </a:cxn>
              <a:cxn ang="0">
                <a:pos x="298" y="415"/>
              </a:cxn>
              <a:cxn ang="0">
                <a:pos x="255" y="381"/>
              </a:cxn>
              <a:cxn ang="0">
                <a:pos x="210" y="358"/>
              </a:cxn>
              <a:cxn ang="0">
                <a:pos x="182" y="327"/>
              </a:cxn>
              <a:cxn ang="0">
                <a:pos x="145" y="343"/>
              </a:cxn>
              <a:cxn ang="0">
                <a:pos x="115" y="296"/>
              </a:cxn>
              <a:cxn ang="0">
                <a:pos x="58" y="254"/>
              </a:cxn>
              <a:cxn ang="0">
                <a:pos x="7" y="273"/>
              </a:cxn>
              <a:cxn ang="0">
                <a:pos x="215" y="62"/>
              </a:cxn>
              <a:cxn ang="0">
                <a:pos x="278" y="27"/>
              </a:cxn>
              <a:cxn ang="0">
                <a:pos x="376" y="2"/>
              </a:cxn>
            </a:cxnLst>
            <a:rect l="0" t="0" r="r" b="b"/>
            <a:pathLst>
              <a:path w="713" h="596">
                <a:moveTo>
                  <a:pt x="392" y="0"/>
                </a:moveTo>
                <a:lnTo>
                  <a:pt x="406" y="2"/>
                </a:lnTo>
                <a:lnTo>
                  <a:pt x="420" y="4"/>
                </a:lnTo>
                <a:lnTo>
                  <a:pt x="428" y="6"/>
                </a:lnTo>
                <a:lnTo>
                  <a:pt x="433" y="8"/>
                </a:lnTo>
                <a:lnTo>
                  <a:pt x="437" y="9"/>
                </a:lnTo>
                <a:lnTo>
                  <a:pt x="446" y="10"/>
                </a:lnTo>
                <a:lnTo>
                  <a:pt x="464" y="15"/>
                </a:lnTo>
                <a:lnTo>
                  <a:pt x="477" y="19"/>
                </a:lnTo>
                <a:lnTo>
                  <a:pt x="487" y="20"/>
                </a:lnTo>
                <a:lnTo>
                  <a:pt x="497" y="20"/>
                </a:lnTo>
                <a:lnTo>
                  <a:pt x="503" y="21"/>
                </a:lnTo>
                <a:lnTo>
                  <a:pt x="509" y="22"/>
                </a:lnTo>
                <a:lnTo>
                  <a:pt x="516" y="26"/>
                </a:lnTo>
                <a:lnTo>
                  <a:pt x="524" y="28"/>
                </a:lnTo>
                <a:lnTo>
                  <a:pt x="531" y="30"/>
                </a:lnTo>
                <a:lnTo>
                  <a:pt x="535" y="32"/>
                </a:lnTo>
                <a:lnTo>
                  <a:pt x="541" y="33"/>
                </a:lnTo>
                <a:lnTo>
                  <a:pt x="547" y="36"/>
                </a:lnTo>
                <a:lnTo>
                  <a:pt x="555" y="38"/>
                </a:lnTo>
                <a:lnTo>
                  <a:pt x="559" y="40"/>
                </a:lnTo>
                <a:lnTo>
                  <a:pt x="564" y="43"/>
                </a:lnTo>
                <a:lnTo>
                  <a:pt x="569" y="47"/>
                </a:lnTo>
                <a:lnTo>
                  <a:pt x="576" y="50"/>
                </a:lnTo>
                <a:lnTo>
                  <a:pt x="580" y="53"/>
                </a:lnTo>
                <a:lnTo>
                  <a:pt x="582" y="54"/>
                </a:lnTo>
                <a:lnTo>
                  <a:pt x="600" y="71"/>
                </a:lnTo>
                <a:lnTo>
                  <a:pt x="613" y="86"/>
                </a:lnTo>
                <a:lnTo>
                  <a:pt x="636" y="109"/>
                </a:lnTo>
                <a:lnTo>
                  <a:pt x="654" y="114"/>
                </a:lnTo>
                <a:lnTo>
                  <a:pt x="678" y="119"/>
                </a:lnTo>
                <a:lnTo>
                  <a:pt x="708" y="117"/>
                </a:lnTo>
                <a:lnTo>
                  <a:pt x="708" y="126"/>
                </a:lnTo>
                <a:lnTo>
                  <a:pt x="696" y="144"/>
                </a:lnTo>
                <a:lnTo>
                  <a:pt x="687" y="166"/>
                </a:lnTo>
                <a:lnTo>
                  <a:pt x="689" y="187"/>
                </a:lnTo>
                <a:lnTo>
                  <a:pt x="703" y="191"/>
                </a:lnTo>
                <a:lnTo>
                  <a:pt x="713" y="197"/>
                </a:lnTo>
                <a:lnTo>
                  <a:pt x="702" y="223"/>
                </a:lnTo>
                <a:lnTo>
                  <a:pt x="695" y="243"/>
                </a:lnTo>
                <a:lnTo>
                  <a:pt x="676" y="282"/>
                </a:lnTo>
                <a:lnTo>
                  <a:pt x="659" y="313"/>
                </a:lnTo>
                <a:lnTo>
                  <a:pt x="633" y="349"/>
                </a:lnTo>
                <a:lnTo>
                  <a:pt x="610" y="375"/>
                </a:lnTo>
                <a:lnTo>
                  <a:pt x="589" y="395"/>
                </a:lnTo>
                <a:lnTo>
                  <a:pt x="568" y="416"/>
                </a:lnTo>
                <a:lnTo>
                  <a:pt x="545" y="432"/>
                </a:lnTo>
                <a:lnTo>
                  <a:pt x="526" y="441"/>
                </a:lnTo>
                <a:lnTo>
                  <a:pt x="514" y="442"/>
                </a:lnTo>
                <a:lnTo>
                  <a:pt x="505" y="443"/>
                </a:lnTo>
                <a:lnTo>
                  <a:pt x="504" y="430"/>
                </a:lnTo>
                <a:lnTo>
                  <a:pt x="507" y="429"/>
                </a:lnTo>
                <a:lnTo>
                  <a:pt x="508" y="428"/>
                </a:lnTo>
                <a:lnTo>
                  <a:pt x="510" y="427"/>
                </a:lnTo>
                <a:lnTo>
                  <a:pt x="513" y="425"/>
                </a:lnTo>
                <a:lnTo>
                  <a:pt x="514" y="424"/>
                </a:lnTo>
                <a:lnTo>
                  <a:pt x="521" y="420"/>
                </a:lnTo>
                <a:lnTo>
                  <a:pt x="526" y="417"/>
                </a:lnTo>
                <a:lnTo>
                  <a:pt x="532" y="415"/>
                </a:lnTo>
                <a:lnTo>
                  <a:pt x="534" y="414"/>
                </a:lnTo>
                <a:lnTo>
                  <a:pt x="559" y="397"/>
                </a:lnTo>
                <a:lnTo>
                  <a:pt x="581" y="383"/>
                </a:lnTo>
                <a:lnTo>
                  <a:pt x="591" y="368"/>
                </a:lnTo>
                <a:lnTo>
                  <a:pt x="602" y="348"/>
                </a:lnTo>
                <a:lnTo>
                  <a:pt x="625" y="327"/>
                </a:lnTo>
                <a:lnTo>
                  <a:pt x="639" y="308"/>
                </a:lnTo>
                <a:lnTo>
                  <a:pt x="650" y="297"/>
                </a:lnTo>
                <a:lnTo>
                  <a:pt x="651" y="271"/>
                </a:lnTo>
                <a:lnTo>
                  <a:pt x="634" y="271"/>
                </a:lnTo>
                <a:lnTo>
                  <a:pt x="622" y="274"/>
                </a:lnTo>
                <a:lnTo>
                  <a:pt x="613" y="284"/>
                </a:lnTo>
                <a:lnTo>
                  <a:pt x="601" y="280"/>
                </a:lnTo>
                <a:lnTo>
                  <a:pt x="600" y="272"/>
                </a:lnTo>
                <a:lnTo>
                  <a:pt x="585" y="268"/>
                </a:lnTo>
                <a:lnTo>
                  <a:pt x="575" y="273"/>
                </a:lnTo>
                <a:lnTo>
                  <a:pt x="564" y="319"/>
                </a:lnTo>
                <a:lnTo>
                  <a:pt x="547" y="330"/>
                </a:lnTo>
                <a:lnTo>
                  <a:pt x="544" y="357"/>
                </a:lnTo>
                <a:lnTo>
                  <a:pt x="532" y="365"/>
                </a:lnTo>
                <a:lnTo>
                  <a:pt x="508" y="371"/>
                </a:lnTo>
                <a:lnTo>
                  <a:pt x="507" y="396"/>
                </a:lnTo>
                <a:lnTo>
                  <a:pt x="493" y="408"/>
                </a:lnTo>
                <a:lnTo>
                  <a:pt x="483" y="425"/>
                </a:lnTo>
                <a:lnTo>
                  <a:pt x="483" y="453"/>
                </a:lnTo>
                <a:lnTo>
                  <a:pt x="474" y="470"/>
                </a:lnTo>
                <a:lnTo>
                  <a:pt x="464" y="497"/>
                </a:lnTo>
                <a:lnTo>
                  <a:pt x="457" y="526"/>
                </a:lnTo>
                <a:lnTo>
                  <a:pt x="438" y="546"/>
                </a:lnTo>
                <a:lnTo>
                  <a:pt x="428" y="564"/>
                </a:lnTo>
                <a:lnTo>
                  <a:pt x="405" y="575"/>
                </a:lnTo>
                <a:lnTo>
                  <a:pt x="389" y="587"/>
                </a:lnTo>
                <a:lnTo>
                  <a:pt x="378" y="596"/>
                </a:lnTo>
                <a:lnTo>
                  <a:pt x="378" y="585"/>
                </a:lnTo>
                <a:lnTo>
                  <a:pt x="379" y="575"/>
                </a:lnTo>
                <a:lnTo>
                  <a:pt x="379" y="551"/>
                </a:lnTo>
                <a:lnTo>
                  <a:pt x="380" y="550"/>
                </a:lnTo>
                <a:lnTo>
                  <a:pt x="381" y="548"/>
                </a:lnTo>
                <a:lnTo>
                  <a:pt x="383" y="547"/>
                </a:lnTo>
                <a:lnTo>
                  <a:pt x="387" y="545"/>
                </a:lnTo>
                <a:lnTo>
                  <a:pt x="389" y="542"/>
                </a:lnTo>
                <a:lnTo>
                  <a:pt x="391" y="541"/>
                </a:lnTo>
                <a:lnTo>
                  <a:pt x="392" y="540"/>
                </a:lnTo>
                <a:lnTo>
                  <a:pt x="393" y="540"/>
                </a:lnTo>
                <a:lnTo>
                  <a:pt x="402" y="528"/>
                </a:lnTo>
                <a:lnTo>
                  <a:pt x="403" y="503"/>
                </a:lnTo>
                <a:lnTo>
                  <a:pt x="394" y="493"/>
                </a:lnTo>
                <a:lnTo>
                  <a:pt x="393" y="493"/>
                </a:lnTo>
                <a:lnTo>
                  <a:pt x="390" y="490"/>
                </a:lnTo>
                <a:lnTo>
                  <a:pt x="388" y="489"/>
                </a:lnTo>
                <a:lnTo>
                  <a:pt x="384" y="486"/>
                </a:lnTo>
                <a:lnTo>
                  <a:pt x="382" y="484"/>
                </a:lnTo>
                <a:lnTo>
                  <a:pt x="376" y="481"/>
                </a:lnTo>
                <a:lnTo>
                  <a:pt x="372" y="480"/>
                </a:lnTo>
                <a:lnTo>
                  <a:pt x="370" y="480"/>
                </a:lnTo>
                <a:lnTo>
                  <a:pt x="358" y="463"/>
                </a:lnTo>
                <a:lnTo>
                  <a:pt x="346" y="452"/>
                </a:lnTo>
                <a:lnTo>
                  <a:pt x="343" y="441"/>
                </a:lnTo>
                <a:lnTo>
                  <a:pt x="325" y="428"/>
                </a:lnTo>
                <a:lnTo>
                  <a:pt x="309" y="429"/>
                </a:lnTo>
                <a:lnTo>
                  <a:pt x="298" y="415"/>
                </a:lnTo>
                <a:lnTo>
                  <a:pt x="283" y="397"/>
                </a:lnTo>
                <a:lnTo>
                  <a:pt x="271" y="388"/>
                </a:lnTo>
                <a:lnTo>
                  <a:pt x="255" y="381"/>
                </a:lnTo>
                <a:lnTo>
                  <a:pt x="240" y="367"/>
                </a:lnTo>
                <a:lnTo>
                  <a:pt x="224" y="370"/>
                </a:lnTo>
                <a:lnTo>
                  <a:pt x="210" y="358"/>
                </a:lnTo>
                <a:lnTo>
                  <a:pt x="200" y="345"/>
                </a:lnTo>
                <a:lnTo>
                  <a:pt x="193" y="337"/>
                </a:lnTo>
                <a:lnTo>
                  <a:pt x="182" y="327"/>
                </a:lnTo>
                <a:lnTo>
                  <a:pt x="172" y="332"/>
                </a:lnTo>
                <a:lnTo>
                  <a:pt x="157" y="340"/>
                </a:lnTo>
                <a:lnTo>
                  <a:pt x="145" y="343"/>
                </a:lnTo>
                <a:lnTo>
                  <a:pt x="136" y="334"/>
                </a:lnTo>
                <a:lnTo>
                  <a:pt x="136" y="319"/>
                </a:lnTo>
                <a:lnTo>
                  <a:pt x="115" y="296"/>
                </a:lnTo>
                <a:lnTo>
                  <a:pt x="90" y="274"/>
                </a:lnTo>
                <a:lnTo>
                  <a:pt x="74" y="258"/>
                </a:lnTo>
                <a:lnTo>
                  <a:pt x="58" y="254"/>
                </a:lnTo>
                <a:lnTo>
                  <a:pt x="40" y="261"/>
                </a:lnTo>
                <a:lnTo>
                  <a:pt x="25" y="271"/>
                </a:lnTo>
                <a:lnTo>
                  <a:pt x="7" y="273"/>
                </a:lnTo>
                <a:lnTo>
                  <a:pt x="0" y="270"/>
                </a:lnTo>
                <a:lnTo>
                  <a:pt x="197" y="72"/>
                </a:lnTo>
                <a:lnTo>
                  <a:pt x="215" y="62"/>
                </a:lnTo>
                <a:lnTo>
                  <a:pt x="233" y="51"/>
                </a:lnTo>
                <a:lnTo>
                  <a:pt x="252" y="39"/>
                </a:lnTo>
                <a:lnTo>
                  <a:pt x="278" y="27"/>
                </a:lnTo>
                <a:lnTo>
                  <a:pt x="296" y="14"/>
                </a:lnTo>
                <a:lnTo>
                  <a:pt x="313" y="2"/>
                </a:lnTo>
                <a:lnTo>
                  <a:pt x="376" y="2"/>
                </a:lnTo>
                <a:lnTo>
                  <a:pt x="39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Freeform 25"/>
          <p:cNvSpPr>
            <a:spLocks/>
          </p:cNvSpPr>
          <p:nvPr/>
        </p:nvSpPr>
        <p:spPr bwMode="auto">
          <a:xfrm>
            <a:off x="7208138" y="1411647"/>
            <a:ext cx="215351" cy="385257"/>
          </a:xfrm>
          <a:custGeom>
            <a:avLst/>
            <a:gdLst/>
            <a:ahLst/>
            <a:cxnLst>
              <a:cxn ang="0">
                <a:pos x="213" y="3"/>
              </a:cxn>
              <a:cxn ang="0">
                <a:pos x="259" y="22"/>
              </a:cxn>
              <a:cxn ang="0">
                <a:pos x="275" y="72"/>
              </a:cxn>
              <a:cxn ang="0">
                <a:pos x="270" y="141"/>
              </a:cxn>
              <a:cxn ang="0">
                <a:pos x="259" y="192"/>
              </a:cxn>
              <a:cxn ang="0">
                <a:pos x="289" y="222"/>
              </a:cxn>
              <a:cxn ang="0">
                <a:pos x="330" y="252"/>
              </a:cxn>
              <a:cxn ang="0">
                <a:pos x="361" y="270"/>
              </a:cxn>
              <a:cxn ang="0">
                <a:pos x="337" y="294"/>
              </a:cxn>
              <a:cxn ang="0">
                <a:pos x="321" y="327"/>
              </a:cxn>
              <a:cxn ang="0">
                <a:pos x="327" y="357"/>
              </a:cxn>
              <a:cxn ang="0">
                <a:pos x="351" y="392"/>
              </a:cxn>
              <a:cxn ang="0">
                <a:pos x="360" y="425"/>
              </a:cxn>
              <a:cxn ang="0">
                <a:pos x="381" y="452"/>
              </a:cxn>
              <a:cxn ang="0">
                <a:pos x="414" y="465"/>
              </a:cxn>
              <a:cxn ang="0">
                <a:pos x="409" y="484"/>
              </a:cxn>
              <a:cxn ang="0">
                <a:pos x="384" y="514"/>
              </a:cxn>
              <a:cxn ang="0">
                <a:pos x="371" y="560"/>
              </a:cxn>
              <a:cxn ang="0">
                <a:pos x="391" y="587"/>
              </a:cxn>
              <a:cxn ang="0">
                <a:pos x="392" y="594"/>
              </a:cxn>
              <a:cxn ang="0">
                <a:pos x="391" y="632"/>
              </a:cxn>
              <a:cxn ang="0">
                <a:pos x="383" y="664"/>
              </a:cxn>
              <a:cxn ang="0">
                <a:pos x="387" y="695"/>
              </a:cxn>
              <a:cxn ang="0">
                <a:pos x="334" y="713"/>
              </a:cxn>
              <a:cxn ang="0">
                <a:pos x="273" y="724"/>
              </a:cxn>
              <a:cxn ang="0">
                <a:pos x="252" y="738"/>
              </a:cxn>
              <a:cxn ang="0">
                <a:pos x="210" y="718"/>
              </a:cxn>
              <a:cxn ang="0">
                <a:pos x="179" y="701"/>
              </a:cxn>
              <a:cxn ang="0">
                <a:pos x="153" y="688"/>
              </a:cxn>
              <a:cxn ang="0">
                <a:pos x="108" y="704"/>
              </a:cxn>
              <a:cxn ang="0">
                <a:pos x="79" y="713"/>
              </a:cxn>
              <a:cxn ang="0">
                <a:pos x="52" y="694"/>
              </a:cxn>
              <a:cxn ang="0">
                <a:pos x="36" y="665"/>
              </a:cxn>
              <a:cxn ang="0">
                <a:pos x="37" y="658"/>
              </a:cxn>
              <a:cxn ang="0">
                <a:pos x="35" y="655"/>
              </a:cxn>
              <a:cxn ang="0">
                <a:pos x="27" y="655"/>
              </a:cxn>
              <a:cxn ang="0">
                <a:pos x="15" y="663"/>
              </a:cxn>
              <a:cxn ang="0">
                <a:pos x="9" y="667"/>
              </a:cxn>
              <a:cxn ang="0">
                <a:pos x="0" y="583"/>
              </a:cxn>
              <a:cxn ang="0">
                <a:pos x="23" y="475"/>
              </a:cxn>
              <a:cxn ang="0">
                <a:pos x="45" y="417"/>
              </a:cxn>
              <a:cxn ang="0">
                <a:pos x="58" y="363"/>
              </a:cxn>
              <a:cxn ang="0">
                <a:pos x="98" y="321"/>
              </a:cxn>
              <a:cxn ang="0">
                <a:pos x="121" y="280"/>
              </a:cxn>
              <a:cxn ang="0">
                <a:pos x="128" y="232"/>
              </a:cxn>
              <a:cxn ang="0">
                <a:pos x="123" y="184"/>
              </a:cxn>
              <a:cxn ang="0">
                <a:pos x="154" y="143"/>
              </a:cxn>
              <a:cxn ang="0">
                <a:pos x="194" y="104"/>
              </a:cxn>
              <a:cxn ang="0">
                <a:pos x="210" y="52"/>
              </a:cxn>
              <a:cxn ang="0">
                <a:pos x="196" y="9"/>
              </a:cxn>
            </a:cxnLst>
            <a:rect l="0" t="0" r="r" b="b"/>
            <a:pathLst>
              <a:path w="420" h="738">
                <a:moveTo>
                  <a:pt x="189" y="0"/>
                </a:moveTo>
                <a:lnTo>
                  <a:pt x="213" y="3"/>
                </a:lnTo>
                <a:lnTo>
                  <a:pt x="233" y="12"/>
                </a:lnTo>
                <a:lnTo>
                  <a:pt x="259" y="22"/>
                </a:lnTo>
                <a:lnTo>
                  <a:pt x="266" y="39"/>
                </a:lnTo>
                <a:lnTo>
                  <a:pt x="275" y="72"/>
                </a:lnTo>
                <a:lnTo>
                  <a:pt x="272" y="108"/>
                </a:lnTo>
                <a:lnTo>
                  <a:pt x="270" y="141"/>
                </a:lnTo>
                <a:lnTo>
                  <a:pt x="256" y="174"/>
                </a:lnTo>
                <a:lnTo>
                  <a:pt x="259" y="192"/>
                </a:lnTo>
                <a:lnTo>
                  <a:pt x="278" y="206"/>
                </a:lnTo>
                <a:lnTo>
                  <a:pt x="289" y="222"/>
                </a:lnTo>
                <a:lnTo>
                  <a:pt x="305" y="240"/>
                </a:lnTo>
                <a:lnTo>
                  <a:pt x="330" y="252"/>
                </a:lnTo>
                <a:lnTo>
                  <a:pt x="354" y="252"/>
                </a:lnTo>
                <a:lnTo>
                  <a:pt x="361" y="270"/>
                </a:lnTo>
                <a:lnTo>
                  <a:pt x="353" y="285"/>
                </a:lnTo>
                <a:lnTo>
                  <a:pt x="337" y="294"/>
                </a:lnTo>
                <a:lnTo>
                  <a:pt x="325" y="308"/>
                </a:lnTo>
                <a:lnTo>
                  <a:pt x="321" y="327"/>
                </a:lnTo>
                <a:lnTo>
                  <a:pt x="318" y="344"/>
                </a:lnTo>
                <a:lnTo>
                  <a:pt x="327" y="357"/>
                </a:lnTo>
                <a:lnTo>
                  <a:pt x="341" y="377"/>
                </a:lnTo>
                <a:lnTo>
                  <a:pt x="351" y="392"/>
                </a:lnTo>
                <a:lnTo>
                  <a:pt x="354" y="410"/>
                </a:lnTo>
                <a:lnTo>
                  <a:pt x="360" y="425"/>
                </a:lnTo>
                <a:lnTo>
                  <a:pt x="371" y="443"/>
                </a:lnTo>
                <a:lnTo>
                  <a:pt x="381" y="452"/>
                </a:lnTo>
                <a:lnTo>
                  <a:pt x="396" y="462"/>
                </a:lnTo>
                <a:lnTo>
                  <a:pt x="414" y="465"/>
                </a:lnTo>
                <a:lnTo>
                  <a:pt x="420" y="475"/>
                </a:lnTo>
                <a:lnTo>
                  <a:pt x="409" y="484"/>
                </a:lnTo>
                <a:lnTo>
                  <a:pt x="394" y="500"/>
                </a:lnTo>
                <a:lnTo>
                  <a:pt x="384" y="514"/>
                </a:lnTo>
                <a:lnTo>
                  <a:pt x="373" y="534"/>
                </a:lnTo>
                <a:lnTo>
                  <a:pt x="371" y="560"/>
                </a:lnTo>
                <a:lnTo>
                  <a:pt x="371" y="574"/>
                </a:lnTo>
                <a:lnTo>
                  <a:pt x="391" y="587"/>
                </a:lnTo>
                <a:lnTo>
                  <a:pt x="392" y="588"/>
                </a:lnTo>
                <a:lnTo>
                  <a:pt x="392" y="594"/>
                </a:lnTo>
                <a:lnTo>
                  <a:pt x="391" y="597"/>
                </a:lnTo>
                <a:lnTo>
                  <a:pt x="391" y="632"/>
                </a:lnTo>
                <a:lnTo>
                  <a:pt x="383" y="643"/>
                </a:lnTo>
                <a:lnTo>
                  <a:pt x="383" y="664"/>
                </a:lnTo>
                <a:lnTo>
                  <a:pt x="389" y="675"/>
                </a:lnTo>
                <a:lnTo>
                  <a:pt x="387" y="695"/>
                </a:lnTo>
                <a:lnTo>
                  <a:pt x="374" y="697"/>
                </a:lnTo>
                <a:lnTo>
                  <a:pt x="334" y="713"/>
                </a:lnTo>
                <a:lnTo>
                  <a:pt x="306" y="720"/>
                </a:lnTo>
                <a:lnTo>
                  <a:pt x="273" y="724"/>
                </a:lnTo>
                <a:lnTo>
                  <a:pt x="255" y="728"/>
                </a:lnTo>
                <a:lnTo>
                  <a:pt x="252" y="738"/>
                </a:lnTo>
                <a:lnTo>
                  <a:pt x="227" y="724"/>
                </a:lnTo>
                <a:lnTo>
                  <a:pt x="210" y="718"/>
                </a:lnTo>
                <a:lnTo>
                  <a:pt x="196" y="711"/>
                </a:lnTo>
                <a:lnTo>
                  <a:pt x="179" y="701"/>
                </a:lnTo>
                <a:lnTo>
                  <a:pt x="166" y="688"/>
                </a:lnTo>
                <a:lnTo>
                  <a:pt x="153" y="688"/>
                </a:lnTo>
                <a:lnTo>
                  <a:pt x="127" y="690"/>
                </a:lnTo>
                <a:lnTo>
                  <a:pt x="108" y="704"/>
                </a:lnTo>
                <a:lnTo>
                  <a:pt x="99" y="720"/>
                </a:lnTo>
                <a:lnTo>
                  <a:pt x="79" y="713"/>
                </a:lnTo>
                <a:lnTo>
                  <a:pt x="63" y="707"/>
                </a:lnTo>
                <a:lnTo>
                  <a:pt x="52" y="694"/>
                </a:lnTo>
                <a:lnTo>
                  <a:pt x="36" y="667"/>
                </a:lnTo>
                <a:lnTo>
                  <a:pt x="36" y="665"/>
                </a:lnTo>
                <a:lnTo>
                  <a:pt x="37" y="663"/>
                </a:lnTo>
                <a:lnTo>
                  <a:pt x="37" y="658"/>
                </a:lnTo>
                <a:lnTo>
                  <a:pt x="36" y="656"/>
                </a:lnTo>
                <a:lnTo>
                  <a:pt x="35" y="655"/>
                </a:lnTo>
                <a:lnTo>
                  <a:pt x="33" y="654"/>
                </a:lnTo>
                <a:lnTo>
                  <a:pt x="27" y="655"/>
                </a:lnTo>
                <a:lnTo>
                  <a:pt x="22" y="658"/>
                </a:lnTo>
                <a:lnTo>
                  <a:pt x="15" y="663"/>
                </a:lnTo>
                <a:lnTo>
                  <a:pt x="11" y="666"/>
                </a:lnTo>
                <a:lnTo>
                  <a:pt x="9" y="667"/>
                </a:lnTo>
                <a:lnTo>
                  <a:pt x="0" y="637"/>
                </a:lnTo>
                <a:lnTo>
                  <a:pt x="0" y="583"/>
                </a:lnTo>
                <a:lnTo>
                  <a:pt x="7" y="523"/>
                </a:lnTo>
                <a:lnTo>
                  <a:pt x="23" y="475"/>
                </a:lnTo>
                <a:lnTo>
                  <a:pt x="38" y="446"/>
                </a:lnTo>
                <a:lnTo>
                  <a:pt x="45" y="417"/>
                </a:lnTo>
                <a:lnTo>
                  <a:pt x="48" y="383"/>
                </a:lnTo>
                <a:lnTo>
                  <a:pt x="58" y="363"/>
                </a:lnTo>
                <a:lnTo>
                  <a:pt x="85" y="334"/>
                </a:lnTo>
                <a:lnTo>
                  <a:pt x="98" y="321"/>
                </a:lnTo>
                <a:lnTo>
                  <a:pt x="111" y="301"/>
                </a:lnTo>
                <a:lnTo>
                  <a:pt x="121" y="280"/>
                </a:lnTo>
                <a:lnTo>
                  <a:pt x="128" y="252"/>
                </a:lnTo>
                <a:lnTo>
                  <a:pt x="128" y="232"/>
                </a:lnTo>
                <a:lnTo>
                  <a:pt x="121" y="209"/>
                </a:lnTo>
                <a:lnTo>
                  <a:pt x="123" y="184"/>
                </a:lnTo>
                <a:lnTo>
                  <a:pt x="130" y="156"/>
                </a:lnTo>
                <a:lnTo>
                  <a:pt x="154" y="143"/>
                </a:lnTo>
                <a:lnTo>
                  <a:pt x="177" y="123"/>
                </a:lnTo>
                <a:lnTo>
                  <a:pt x="194" y="104"/>
                </a:lnTo>
                <a:lnTo>
                  <a:pt x="204" y="80"/>
                </a:lnTo>
                <a:lnTo>
                  <a:pt x="210" y="52"/>
                </a:lnTo>
                <a:lnTo>
                  <a:pt x="210" y="26"/>
                </a:lnTo>
                <a:lnTo>
                  <a:pt x="196" y="9"/>
                </a:lnTo>
                <a:lnTo>
                  <a:pt x="18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7" name="Freeform 26"/>
          <p:cNvSpPr>
            <a:spLocks/>
          </p:cNvSpPr>
          <p:nvPr/>
        </p:nvSpPr>
        <p:spPr bwMode="auto">
          <a:xfrm>
            <a:off x="7408619" y="1575042"/>
            <a:ext cx="413783" cy="459385"/>
          </a:xfrm>
          <a:custGeom>
            <a:avLst/>
            <a:gdLst/>
            <a:ahLst/>
            <a:cxnLst>
              <a:cxn ang="0">
                <a:pos x="665" y="5"/>
              </a:cxn>
              <a:cxn ang="0">
                <a:pos x="716" y="31"/>
              </a:cxn>
              <a:cxn ang="0">
                <a:pos x="761" y="84"/>
              </a:cxn>
              <a:cxn ang="0">
                <a:pos x="777" y="119"/>
              </a:cxn>
              <a:cxn ang="0">
                <a:pos x="750" y="192"/>
              </a:cxn>
              <a:cxn ang="0">
                <a:pos x="761" y="240"/>
              </a:cxn>
              <a:cxn ang="0">
                <a:pos x="807" y="283"/>
              </a:cxn>
              <a:cxn ang="0">
                <a:pos x="753" y="362"/>
              </a:cxn>
              <a:cxn ang="0">
                <a:pos x="718" y="364"/>
              </a:cxn>
              <a:cxn ang="0">
                <a:pos x="683" y="369"/>
              </a:cxn>
              <a:cxn ang="0">
                <a:pos x="678" y="374"/>
              </a:cxn>
              <a:cxn ang="0">
                <a:pos x="676" y="385"/>
              </a:cxn>
              <a:cxn ang="0">
                <a:pos x="678" y="396"/>
              </a:cxn>
              <a:cxn ang="0">
                <a:pos x="659" y="454"/>
              </a:cxn>
              <a:cxn ang="0">
                <a:pos x="670" y="516"/>
              </a:cxn>
              <a:cxn ang="0">
                <a:pos x="666" y="585"/>
              </a:cxn>
              <a:cxn ang="0">
                <a:pos x="675" y="653"/>
              </a:cxn>
              <a:cxn ang="0">
                <a:pos x="663" y="717"/>
              </a:cxn>
              <a:cxn ang="0">
                <a:pos x="645" y="782"/>
              </a:cxn>
              <a:cxn ang="0">
                <a:pos x="652" y="828"/>
              </a:cxn>
              <a:cxn ang="0">
                <a:pos x="596" y="880"/>
              </a:cxn>
              <a:cxn ang="0">
                <a:pos x="567" y="837"/>
              </a:cxn>
              <a:cxn ang="0">
                <a:pos x="543" y="795"/>
              </a:cxn>
              <a:cxn ang="0">
                <a:pos x="571" y="744"/>
              </a:cxn>
              <a:cxn ang="0">
                <a:pos x="597" y="681"/>
              </a:cxn>
              <a:cxn ang="0">
                <a:pos x="524" y="643"/>
              </a:cxn>
              <a:cxn ang="0">
                <a:pos x="462" y="624"/>
              </a:cxn>
              <a:cxn ang="0">
                <a:pos x="425" y="597"/>
              </a:cxn>
              <a:cxn ang="0">
                <a:pos x="403" y="594"/>
              </a:cxn>
              <a:cxn ang="0">
                <a:pos x="360" y="581"/>
              </a:cxn>
              <a:cxn ang="0">
                <a:pos x="309" y="549"/>
              </a:cxn>
              <a:cxn ang="0">
                <a:pos x="253" y="555"/>
              </a:cxn>
              <a:cxn ang="0">
                <a:pos x="232" y="511"/>
              </a:cxn>
              <a:cxn ang="0">
                <a:pos x="163" y="516"/>
              </a:cxn>
              <a:cxn ang="0">
                <a:pos x="84" y="565"/>
              </a:cxn>
              <a:cxn ang="0">
                <a:pos x="46" y="568"/>
              </a:cxn>
              <a:cxn ang="0">
                <a:pos x="47" y="542"/>
              </a:cxn>
              <a:cxn ang="0">
                <a:pos x="38" y="526"/>
              </a:cxn>
              <a:cxn ang="0">
                <a:pos x="33" y="511"/>
              </a:cxn>
              <a:cxn ang="0">
                <a:pos x="22" y="447"/>
              </a:cxn>
              <a:cxn ang="0">
                <a:pos x="18" y="362"/>
              </a:cxn>
              <a:cxn ang="0">
                <a:pos x="26" y="291"/>
              </a:cxn>
              <a:cxn ang="0">
                <a:pos x="2" y="227"/>
              </a:cxn>
              <a:cxn ang="0">
                <a:pos x="42" y="181"/>
              </a:cxn>
              <a:cxn ang="0">
                <a:pos x="82" y="182"/>
              </a:cxn>
              <a:cxn ang="0">
                <a:pos x="129" y="210"/>
              </a:cxn>
              <a:cxn ang="0">
                <a:pos x="177" y="190"/>
              </a:cxn>
              <a:cxn ang="0">
                <a:pos x="236" y="159"/>
              </a:cxn>
              <a:cxn ang="0">
                <a:pos x="256" y="103"/>
              </a:cxn>
              <a:cxn ang="0">
                <a:pos x="259" y="66"/>
              </a:cxn>
              <a:cxn ang="0">
                <a:pos x="288" y="73"/>
              </a:cxn>
              <a:cxn ang="0">
                <a:pos x="309" y="73"/>
              </a:cxn>
              <a:cxn ang="0">
                <a:pos x="320" y="81"/>
              </a:cxn>
              <a:cxn ang="0">
                <a:pos x="363" y="77"/>
              </a:cxn>
              <a:cxn ang="0">
                <a:pos x="435" y="53"/>
              </a:cxn>
              <a:cxn ang="0">
                <a:pos x="485" y="11"/>
              </a:cxn>
              <a:cxn ang="0">
                <a:pos x="505" y="43"/>
              </a:cxn>
              <a:cxn ang="0">
                <a:pos x="538" y="81"/>
              </a:cxn>
              <a:cxn ang="0">
                <a:pos x="604" y="38"/>
              </a:cxn>
              <a:cxn ang="0">
                <a:pos x="642" y="0"/>
              </a:cxn>
            </a:cxnLst>
            <a:rect l="0" t="0" r="r" b="b"/>
            <a:pathLst>
              <a:path w="807" h="880">
                <a:moveTo>
                  <a:pt x="642" y="0"/>
                </a:moveTo>
                <a:lnTo>
                  <a:pt x="653" y="0"/>
                </a:lnTo>
                <a:lnTo>
                  <a:pt x="665" y="5"/>
                </a:lnTo>
                <a:lnTo>
                  <a:pt x="682" y="11"/>
                </a:lnTo>
                <a:lnTo>
                  <a:pt x="695" y="17"/>
                </a:lnTo>
                <a:lnTo>
                  <a:pt x="716" y="31"/>
                </a:lnTo>
                <a:lnTo>
                  <a:pt x="728" y="41"/>
                </a:lnTo>
                <a:lnTo>
                  <a:pt x="754" y="61"/>
                </a:lnTo>
                <a:lnTo>
                  <a:pt x="761" y="84"/>
                </a:lnTo>
                <a:lnTo>
                  <a:pt x="760" y="99"/>
                </a:lnTo>
                <a:lnTo>
                  <a:pt x="763" y="110"/>
                </a:lnTo>
                <a:lnTo>
                  <a:pt x="777" y="119"/>
                </a:lnTo>
                <a:lnTo>
                  <a:pt x="777" y="127"/>
                </a:lnTo>
                <a:lnTo>
                  <a:pt x="776" y="178"/>
                </a:lnTo>
                <a:lnTo>
                  <a:pt x="750" y="192"/>
                </a:lnTo>
                <a:lnTo>
                  <a:pt x="750" y="210"/>
                </a:lnTo>
                <a:lnTo>
                  <a:pt x="753" y="223"/>
                </a:lnTo>
                <a:lnTo>
                  <a:pt x="761" y="240"/>
                </a:lnTo>
                <a:lnTo>
                  <a:pt x="773" y="258"/>
                </a:lnTo>
                <a:lnTo>
                  <a:pt x="791" y="274"/>
                </a:lnTo>
                <a:lnTo>
                  <a:pt x="807" y="283"/>
                </a:lnTo>
                <a:lnTo>
                  <a:pt x="799" y="307"/>
                </a:lnTo>
                <a:lnTo>
                  <a:pt x="774" y="338"/>
                </a:lnTo>
                <a:lnTo>
                  <a:pt x="753" y="362"/>
                </a:lnTo>
                <a:lnTo>
                  <a:pt x="734" y="384"/>
                </a:lnTo>
                <a:lnTo>
                  <a:pt x="733" y="374"/>
                </a:lnTo>
                <a:lnTo>
                  <a:pt x="718" y="364"/>
                </a:lnTo>
                <a:lnTo>
                  <a:pt x="699" y="362"/>
                </a:lnTo>
                <a:lnTo>
                  <a:pt x="683" y="367"/>
                </a:lnTo>
                <a:lnTo>
                  <a:pt x="683" y="369"/>
                </a:lnTo>
                <a:lnTo>
                  <a:pt x="682" y="370"/>
                </a:lnTo>
                <a:lnTo>
                  <a:pt x="681" y="372"/>
                </a:lnTo>
                <a:lnTo>
                  <a:pt x="678" y="374"/>
                </a:lnTo>
                <a:lnTo>
                  <a:pt x="677" y="377"/>
                </a:lnTo>
                <a:lnTo>
                  <a:pt x="676" y="380"/>
                </a:lnTo>
                <a:lnTo>
                  <a:pt x="676" y="385"/>
                </a:lnTo>
                <a:lnTo>
                  <a:pt x="677" y="388"/>
                </a:lnTo>
                <a:lnTo>
                  <a:pt x="677" y="394"/>
                </a:lnTo>
                <a:lnTo>
                  <a:pt x="678" y="396"/>
                </a:lnTo>
                <a:lnTo>
                  <a:pt x="678" y="417"/>
                </a:lnTo>
                <a:lnTo>
                  <a:pt x="670" y="433"/>
                </a:lnTo>
                <a:lnTo>
                  <a:pt x="659" y="454"/>
                </a:lnTo>
                <a:lnTo>
                  <a:pt x="662" y="486"/>
                </a:lnTo>
                <a:lnTo>
                  <a:pt x="665" y="503"/>
                </a:lnTo>
                <a:lnTo>
                  <a:pt x="670" y="516"/>
                </a:lnTo>
                <a:lnTo>
                  <a:pt x="668" y="530"/>
                </a:lnTo>
                <a:lnTo>
                  <a:pt x="665" y="541"/>
                </a:lnTo>
                <a:lnTo>
                  <a:pt x="666" y="585"/>
                </a:lnTo>
                <a:lnTo>
                  <a:pt x="670" y="620"/>
                </a:lnTo>
                <a:lnTo>
                  <a:pt x="668" y="640"/>
                </a:lnTo>
                <a:lnTo>
                  <a:pt x="675" y="653"/>
                </a:lnTo>
                <a:lnTo>
                  <a:pt x="675" y="670"/>
                </a:lnTo>
                <a:lnTo>
                  <a:pt x="672" y="699"/>
                </a:lnTo>
                <a:lnTo>
                  <a:pt x="663" y="717"/>
                </a:lnTo>
                <a:lnTo>
                  <a:pt x="660" y="744"/>
                </a:lnTo>
                <a:lnTo>
                  <a:pt x="653" y="768"/>
                </a:lnTo>
                <a:lnTo>
                  <a:pt x="645" y="782"/>
                </a:lnTo>
                <a:lnTo>
                  <a:pt x="645" y="810"/>
                </a:lnTo>
                <a:lnTo>
                  <a:pt x="652" y="815"/>
                </a:lnTo>
                <a:lnTo>
                  <a:pt x="652" y="828"/>
                </a:lnTo>
                <a:lnTo>
                  <a:pt x="629" y="850"/>
                </a:lnTo>
                <a:lnTo>
                  <a:pt x="607" y="876"/>
                </a:lnTo>
                <a:lnTo>
                  <a:pt x="596" y="880"/>
                </a:lnTo>
                <a:lnTo>
                  <a:pt x="579" y="870"/>
                </a:lnTo>
                <a:lnTo>
                  <a:pt x="571" y="853"/>
                </a:lnTo>
                <a:lnTo>
                  <a:pt x="567" y="837"/>
                </a:lnTo>
                <a:lnTo>
                  <a:pt x="554" y="827"/>
                </a:lnTo>
                <a:lnTo>
                  <a:pt x="546" y="812"/>
                </a:lnTo>
                <a:lnTo>
                  <a:pt x="543" y="795"/>
                </a:lnTo>
                <a:lnTo>
                  <a:pt x="544" y="782"/>
                </a:lnTo>
                <a:lnTo>
                  <a:pt x="560" y="765"/>
                </a:lnTo>
                <a:lnTo>
                  <a:pt x="571" y="744"/>
                </a:lnTo>
                <a:lnTo>
                  <a:pt x="587" y="727"/>
                </a:lnTo>
                <a:lnTo>
                  <a:pt x="597" y="706"/>
                </a:lnTo>
                <a:lnTo>
                  <a:pt x="597" y="681"/>
                </a:lnTo>
                <a:lnTo>
                  <a:pt x="571" y="661"/>
                </a:lnTo>
                <a:lnTo>
                  <a:pt x="546" y="651"/>
                </a:lnTo>
                <a:lnTo>
                  <a:pt x="524" y="643"/>
                </a:lnTo>
                <a:lnTo>
                  <a:pt x="478" y="643"/>
                </a:lnTo>
                <a:lnTo>
                  <a:pt x="466" y="637"/>
                </a:lnTo>
                <a:lnTo>
                  <a:pt x="462" y="624"/>
                </a:lnTo>
                <a:lnTo>
                  <a:pt x="443" y="605"/>
                </a:lnTo>
                <a:lnTo>
                  <a:pt x="429" y="597"/>
                </a:lnTo>
                <a:lnTo>
                  <a:pt x="425" y="597"/>
                </a:lnTo>
                <a:lnTo>
                  <a:pt x="419" y="596"/>
                </a:lnTo>
                <a:lnTo>
                  <a:pt x="410" y="594"/>
                </a:lnTo>
                <a:lnTo>
                  <a:pt x="403" y="594"/>
                </a:lnTo>
                <a:lnTo>
                  <a:pt x="392" y="592"/>
                </a:lnTo>
                <a:lnTo>
                  <a:pt x="386" y="588"/>
                </a:lnTo>
                <a:lnTo>
                  <a:pt x="360" y="581"/>
                </a:lnTo>
                <a:lnTo>
                  <a:pt x="341" y="564"/>
                </a:lnTo>
                <a:lnTo>
                  <a:pt x="321" y="554"/>
                </a:lnTo>
                <a:lnTo>
                  <a:pt x="309" y="549"/>
                </a:lnTo>
                <a:lnTo>
                  <a:pt x="285" y="548"/>
                </a:lnTo>
                <a:lnTo>
                  <a:pt x="266" y="551"/>
                </a:lnTo>
                <a:lnTo>
                  <a:pt x="253" y="555"/>
                </a:lnTo>
                <a:lnTo>
                  <a:pt x="246" y="542"/>
                </a:lnTo>
                <a:lnTo>
                  <a:pt x="242" y="526"/>
                </a:lnTo>
                <a:lnTo>
                  <a:pt x="232" y="511"/>
                </a:lnTo>
                <a:lnTo>
                  <a:pt x="203" y="507"/>
                </a:lnTo>
                <a:lnTo>
                  <a:pt x="189" y="509"/>
                </a:lnTo>
                <a:lnTo>
                  <a:pt x="163" y="516"/>
                </a:lnTo>
                <a:lnTo>
                  <a:pt x="139" y="535"/>
                </a:lnTo>
                <a:lnTo>
                  <a:pt x="108" y="549"/>
                </a:lnTo>
                <a:lnTo>
                  <a:pt x="84" y="565"/>
                </a:lnTo>
                <a:lnTo>
                  <a:pt x="61" y="577"/>
                </a:lnTo>
                <a:lnTo>
                  <a:pt x="45" y="591"/>
                </a:lnTo>
                <a:lnTo>
                  <a:pt x="46" y="568"/>
                </a:lnTo>
                <a:lnTo>
                  <a:pt x="46" y="565"/>
                </a:lnTo>
                <a:lnTo>
                  <a:pt x="47" y="559"/>
                </a:lnTo>
                <a:lnTo>
                  <a:pt x="47" y="542"/>
                </a:lnTo>
                <a:lnTo>
                  <a:pt x="45" y="538"/>
                </a:lnTo>
                <a:lnTo>
                  <a:pt x="41" y="533"/>
                </a:lnTo>
                <a:lnTo>
                  <a:pt x="38" y="526"/>
                </a:lnTo>
                <a:lnTo>
                  <a:pt x="35" y="519"/>
                </a:lnTo>
                <a:lnTo>
                  <a:pt x="34" y="514"/>
                </a:lnTo>
                <a:lnTo>
                  <a:pt x="33" y="511"/>
                </a:lnTo>
                <a:lnTo>
                  <a:pt x="22" y="494"/>
                </a:lnTo>
                <a:lnTo>
                  <a:pt x="18" y="461"/>
                </a:lnTo>
                <a:lnTo>
                  <a:pt x="22" y="447"/>
                </a:lnTo>
                <a:lnTo>
                  <a:pt x="25" y="418"/>
                </a:lnTo>
                <a:lnTo>
                  <a:pt x="25" y="382"/>
                </a:lnTo>
                <a:lnTo>
                  <a:pt x="18" y="362"/>
                </a:lnTo>
                <a:lnTo>
                  <a:pt x="13" y="329"/>
                </a:lnTo>
                <a:lnTo>
                  <a:pt x="22" y="313"/>
                </a:lnTo>
                <a:lnTo>
                  <a:pt x="26" y="291"/>
                </a:lnTo>
                <a:lnTo>
                  <a:pt x="18" y="264"/>
                </a:lnTo>
                <a:lnTo>
                  <a:pt x="0" y="253"/>
                </a:lnTo>
                <a:lnTo>
                  <a:pt x="2" y="227"/>
                </a:lnTo>
                <a:lnTo>
                  <a:pt x="13" y="201"/>
                </a:lnTo>
                <a:lnTo>
                  <a:pt x="31" y="192"/>
                </a:lnTo>
                <a:lnTo>
                  <a:pt x="42" y="181"/>
                </a:lnTo>
                <a:lnTo>
                  <a:pt x="58" y="164"/>
                </a:lnTo>
                <a:lnTo>
                  <a:pt x="72" y="167"/>
                </a:lnTo>
                <a:lnTo>
                  <a:pt x="82" y="182"/>
                </a:lnTo>
                <a:lnTo>
                  <a:pt x="94" y="195"/>
                </a:lnTo>
                <a:lnTo>
                  <a:pt x="108" y="200"/>
                </a:lnTo>
                <a:lnTo>
                  <a:pt x="129" y="210"/>
                </a:lnTo>
                <a:lnTo>
                  <a:pt x="143" y="208"/>
                </a:lnTo>
                <a:lnTo>
                  <a:pt x="162" y="197"/>
                </a:lnTo>
                <a:lnTo>
                  <a:pt x="177" y="190"/>
                </a:lnTo>
                <a:lnTo>
                  <a:pt x="203" y="190"/>
                </a:lnTo>
                <a:lnTo>
                  <a:pt x="213" y="178"/>
                </a:lnTo>
                <a:lnTo>
                  <a:pt x="236" y="159"/>
                </a:lnTo>
                <a:lnTo>
                  <a:pt x="251" y="133"/>
                </a:lnTo>
                <a:lnTo>
                  <a:pt x="256" y="120"/>
                </a:lnTo>
                <a:lnTo>
                  <a:pt x="256" y="103"/>
                </a:lnTo>
                <a:lnTo>
                  <a:pt x="253" y="96"/>
                </a:lnTo>
                <a:lnTo>
                  <a:pt x="251" y="77"/>
                </a:lnTo>
                <a:lnTo>
                  <a:pt x="259" y="66"/>
                </a:lnTo>
                <a:lnTo>
                  <a:pt x="276" y="66"/>
                </a:lnTo>
                <a:lnTo>
                  <a:pt x="286" y="73"/>
                </a:lnTo>
                <a:lnTo>
                  <a:pt x="288" y="73"/>
                </a:lnTo>
                <a:lnTo>
                  <a:pt x="294" y="72"/>
                </a:lnTo>
                <a:lnTo>
                  <a:pt x="302" y="72"/>
                </a:lnTo>
                <a:lnTo>
                  <a:pt x="309" y="73"/>
                </a:lnTo>
                <a:lnTo>
                  <a:pt x="311" y="74"/>
                </a:lnTo>
                <a:lnTo>
                  <a:pt x="314" y="75"/>
                </a:lnTo>
                <a:lnTo>
                  <a:pt x="320" y="81"/>
                </a:lnTo>
                <a:lnTo>
                  <a:pt x="321" y="83"/>
                </a:lnTo>
                <a:lnTo>
                  <a:pt x="344" y="83"/>
                </a:lnTo>
                <a:lnTo>
                  <a:pt x="363" y="77"/>
                </a:lnTo>
                <a:lnTo>
                  <a:pt x="386" y="67"/>
                </a:lnTo>
                <a:lnTo>
                  <a:pt x="413" y="61"/>
                </a:lnTo>
                <a:lnTo>
                  <a:pt x="435" y="53"/>
                </a:lnTo>
                <a:lnTo>
                  <a:pt x="448" y="31"/>
                </a:lnTo>
                <a:lnTo>
                  <a:pt x="463" y="21"/>
                </a:lnTo>
                <a:lnTo>
                  <a:pt x="485" y="11"/>
                </a:lnTo>
                <a:lnTo>
                  <a:pt x="498" y="18"/>
                </a:lnTo>
                <a:lnTo>
                  <a:pt x="501" y="28"/>
                </a:lnTo>
                <a:lnTo>
                  <a:pt x="505" y="43"/>
                </a:lnTo>
                <a:lnTo>
                  <a:pt x="508" y="66"/>
                </a:lnTo>
                <a:lnTo>
                  <a:pt x="521" y="77"/>
                </a:lnTo>
                <a:lnTo>
                  <a:pt x="538" y="81"/>
                </a:lnTo>
                <a:lnTo>
                  <a:pt x="567" y="61"/>
                </a:lnTo>
                <a:lnTo>
                  <a:pt x="586" y="43"/>
                </a:lnTo>
                <a:lnTo>
                  <a:pt x="604" y="38"/>
                </a:lnTo>
                <a:lnTo>
                  <a:pt x="617" y="18"/>
                </a:lnTo>
                <a:lnTo>
                  <a:pt x="629" y="5"/>
                </a:lnTo>
                <a:lnTo>
                  <a:pt x="64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8" name="Freeform 27"/>
          <p:cNvSpPr>
            <a:spLocks/>
          </p:cNvSpPr>
          <p:nvPr/>
        </p:nvSpPr>
        <p:spPr bwMode="auto">
          <a:xfrm>
            <a:off x="7801892" y="1618892"/>
            <a:ext cx="65631" cy="89789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14" y="2"/>
              </a:cxn>
              <a:cxn ang="0">
                <a:pos x="30" y="13"/>
              </a:cxn>
              <a:cxn ang="0">
                <a:pos x="50" y="19"/>
              </a:cxn>
              <a:cxn ang="0">
                <a:pos x="72" y="32"/>
              </a:cxn>
              <a:cxn ang="0">
                <a:pos x="95" y="45"/>
              </a:cxn>
              <a:cxn ang="0">
                <a:pos x="122" y="71"/>
              </a:cxn>
              <a:cxn ang="0">
                <a:pos x="128" y="77"/>
              </a:cxn>
              <a:cxn ang="0">
                <a:pos x="119" y="88"/>
              </a:cxn>
              <a:cxn ang="0">
                <a:pos x="93" y="124"/>
              </a:cxn>
              <a:cxn ang="0">
                <a:pos x="73" y="146"/>
              </a:cxn>
              <a:cxn ang="0">
                <a:pos x="57" y="170"/>
              </a:cxn>
              <a:cxn ang="0">
                <a:pos x="43" y="172"/>
              </a:cxn>
              <a:cxn ang="0">
                <a:pos x="27" y="169"/>
              </a:cxn>
              <a:cxn ang="0">
                <a:pos x="17" y="157"/>
              </a:cxn>
              <a:cxn ang="0">
                <a:pos x="7" y="146"/>
              </a:cxn>
              <a:cxn ang="0">
                <a:pos x="0" y="131"/>
              </a:cxn>
              <a:cxn ang="0">
                <a:pos x="3" y="116"/>
              </a:cxn>
              <a:cxn ang="0">
                <a:pos x="17" y="114"/>
              </a:cxn>
              <a:cxn ang="0">
                <a:pos x="26" y="93"/>
              </a:cxn>
              <a:cxn ang="0">
                <a:pos x="27" y="61"/>
              </a:cxn>
              <a:cxn ang="0">
                <a:pos x="26" y="38"/>
              </a:cxn>
              <a:cxn ang="0">
                <a:pos x="17" y="25"/>
              </a:cxn>
              <a:cxn ang="0">
                <a:pos x="7" y="13"/>
              </a:cxn>
              <a:cxn ang="0">
                <a:pos x="7" y="0"/>
              </a:cxn>
            </a:cxnLst>
            <a:rect l="0" t="0" r="r" b="b"/>
            <a:pathLst>
              <a:path w="128" h="172">
                <a:moveTo>
                  <a:pt x="7" y="0"/>
                </a:moveTo>
                <a:lnTo>
                  <a:pt x="14" y="2"/>
                </a:lnTo>
                <a:lnTo>
                  <a:pt x="30" y="13"/>
                </a:lnTo>
                <a:lnTo>
                  <a:pt x="50" y="19"/>
                </a:lnTo>
                <a:lnTo>
                  <a:pt x="72" y="32"/>
                </a:lnTo>
                <a:lnTo>
                  <a:pt x="95" y="45"/>
                </a:lnTo>
                <a:lnTo>
                  <a:pt x="122" y="71"/>
                </a:lnTo>
                <a:lnTo>
                  <a:pt x="128" y="77"/>
                </a:lnTo>
                <a:lnTo>
                  <a:pt x="119" y="88"/>
                </a:lnTo>
                <a:lnTo>
                  <a:pt x="93" y="124"/>
                </a:lnTo>
                <a:lnTo>
                  <a:pt x="73" y="146"/>
                </a:lnTo>
                <a:lnTo>
                  <a:pt x="57" y="170"/>
                </a:lnTo>
                <a:lnTo>
                  <a:pt x="43" y="172"/>
                </a:lnTo>
                <a:lnTo>
                  <a:pt x="27" y="169"/>
                </a:lnTo>
                <a:lnTo>
                  <a:pt x="17" y="157"/>
                </a:lnTo>
                <a:lnTo>
                  <a:pt x="7" y="146"/>
                </a:lnTo>
                <a:lnTo>
                  <a:pt x="0" y="131"/>
                </a:lnTo>
                <a:lnTo>
                  <a:pt x="3" y="116"/>
                </a:lnTo>
                <a:lnTo>
                  <a:pt x="17" y="114"/>
                </a:lnTo>
                <a:lnTo>
                  <a:pt x="26" y="93"/>
                </a:lnTo>
                <a:lnTo>
                  <a:pt x="27" y="61"/>
                </a:lnTo>
                <a:lnTo>
                  <a:pt x="26" y="38"/>
                </a:lnTo>
                <a:lnTo>
                  <a:pt x="17" y="25"/>
                </a:lnTo>
                <a:lnTo>
                  <a:pt x="7" y="13"/>
                </a:lnTo>
                <a:lnTo>
                  <a:pt x="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19" name="Freeform 28"/>
          <p:cNvSpPr>
            <a:spLocks/>
          </p:cNvSpPr>
          <p:nvPr/>
        </p:nvSpPr>
        <p:spPr bwMode="auto">
          <a:xfrm>
            <a:off x="7801892" y="1582350"/>
            <a:ext cx="126134" cy="67864"/>
          </a:xfrm>
          <a:custGeom>
            <a:avLst/>
            <a:gdLst/>
            <a:ahLst/>
            <a:cxnLst>
              <a:cxn ang="0">
                <a:pos x="221" y="0"/>
              </a:cxn>
              <a:cxn ang="0">
                <a:pos x="246" y="6"/>
              </a:cxn>
              <a:cxn ang="0">
                <a:pos x="243" y="19"/>
              </a:cxn>
              <a:cxn ang="0">
                <a:pos x="236" y="39"/>
              </a:cxn>
              <a:cxn ang="0">
                <a:pos x="224" y="50"/>
              </a:cxn>
              <a:cxn ang="0">
                <a:pos x="207" y="70"/>
              </a:cxn>
              <a:cxn ang="0">
                <a:pos x="186" y="96"/>
              </a:cxn>
              <a:cxn ang="0">
                <a:pos x="161" y="116"/>
              </a:cxn>
              <a:cxn ang="0">
                <a:pos x="146" y="130"/>
              </a:cxn>
              <a:cxn ang="0">
                <a:pos x="131" y="125"/>
              </a:cxn>
              <a:cxn ang="0">
                <a:pos x="116" y="115"/>
              </a:cxn>
              <a:cxn ang="0">
                <a:pos x="98" y="102"/>
              </a:cxn>
              <a:cxn ang="0">
                <a:pos x="83" y="93"/>
              </a:cxn>
              <a:cxn ang="0">
                <a:pos x="72" y="85"/>
              </a:cxn>
              <a:cxn ang="0">
                <a:pos x="52" y="75"/>
              </a:cxn>
              <a:cxn ang="0">
                <a:pos x="33" y="69"/>
              </a:cxn>
              <a:cxn ang="0">
                <a:pos x="16" y="57"/>
              </a:cxn>
              <a:cxn ang="0">
                <a:pos x="0" y="49"/>
              </a:cxn>
              <a:cxn ang="0">
                <a:pos x="6" y="39"/>
              </a:cxn>
              <a:cxn ang="0">
                <a:pos x="14" y="27"/>
              </a:cxn>
              <a:cxn ang="0">
                <a:pos x="29" y="19"/>
              </a:cxn>
              <a:cxn ang="0">
                <a:pos x="42" y="19"/>
              </a:cxn>
              <a:cxn ang="0">
                <a:pos x="52" y="27"/>
              </a:cxn>
              <a:cxn ang="0">
                <a:pos x="69" y="37"/>
              </a:cxn>
              <a:cxn ang="0">
                <a:pos x="83" y="43"/>
              </a:cxn>
              <a:cxn ang="0">
                <a:pos x="135" y="43"/>
              </a:cxn>
              <a:cxn ang="0">
                <a:pos x="158" y="40"/>
              </a:cxn>
              <a:cxn ang="0">
                <a:pos x="177" y="30"/>
              </a:cxn>
              <a:cxn ang="0">
                <a:pos x="184" y="7"/>
              </a:cxn>
              <a:cxn ang="0">
                <a:pos x="200" y="3"/>
              </a:cxn>
              <a:cxn ang="0">
                <a:pos x="221" y="0"/>
              </a:cxn>
            </a:cxnLst>
            <a:rect l="0" t="0" r="r" b="b"/>
            <a:pathLst>
              <a:path w="246" h="130">
                <a:moveTo>
                  <a:pt x="221" y="0"/>
                </a:moveTo>
                <a:lnTo>
                  <a:pt x="246" y="6"/>
                </a:lnTo>
                <a:lnTo>
                  <a:pt x="243" y="19"/>
                </a:lnTo>
                <a:lnTo>
                  <a:pt x="236" y="39"/>
                </a:lnTo>
                <a:lnTo>
                  <a:pt x="224" y="50"/>
                </a:lnTo>
                <a:lnTo>
                  <a:pt x="207" y="70"/>
                </a:lnTo>
                <a:lnTo>
                  <a:pt x="186" y="96"/>
                </a:lnTo>
                <a:lnTo>
                  <a:pt x="161" y="116"/>
                </a:lnTo>
                <a:lnTo>
                  <a:pt x="146" y="130"/>
                </a:lnTo>
                <a:lnTo>
                  <a:pt x="131" y="125"/>
                </a:lnTo>
                <a:lnTo>
                  <a:pt x="116" y="115"/>
                </a:lnTo>
                <a:lnTo>
                  <a:pt x="98" y="102"/>
                </a:lnTo>
                <a:lnTo>
                  <a:pt x="83" y="93"/>
                </a:lnTo>
                <a:lnTo>
                  <a:pt x="72" y="85"/>
                </a:lnTo>
                <a:lnTo>
                  <a:pt x="52" y="75"/>
                </a:lnTo>
                <a:lnTo>
                  <a:pt x="33" y="69"/>
                </a:lnTo>
                <a:lnTo>
                  <a:pt x="16" y="57"/>
                </a:lnTo>
                <a:lnTo>
                  <a:pt x="0" y="49"/>
                </a:lnTo>
                <a:lnTo>
                  <a:pt x="6" y="39"/>
                </a:lnTo>
                <a:lnTo>
                  <a:pt x="14" y="27"/>
                </a:lnTo>
                <a:lnTo>
                  <a:pt x="29" y="19"/>
                </a:lnTo>
                <a:lnTo>
                  <a:pt x="42" y="19"/>
                </a:lnTo>
                <a:lnTo>
                  <a:pt x="52" y="27"/>
                </a:lnTo>
                <a:lnTo>
                  <a:pt x="69" y="37"/>
                </a:lnTo>
                <a:lnTo>
                  <a:pt x="83" y="43"/>
                </a:lnTo>
                <a:lnTo>
                  <a:pt x="135" y="43"/>
                </a:lnTo>
                <a:lnTo>
                  <a:pt x="158" y="40"/>
                </a:lnTo>
                <a:lnTo>
                  <a:pt x="177" y="30"/>
                </a:lnTo>
                <a:lnTo>
                  <a:pt x="184" y="7"/>
                </a:lnTo>
                <a:lnTo>
                  <a:pt x="200" y="3"/>
                </a:lnTo>
                <a:lnTo>
                  <a:pt x="22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0" name="Freeform 29"/>
          <p:cNvSpPr>
            <a:spLocks/>
          </p:cNvSpPr>
          <p:nvPr/>
        </p:nvSpPr>
        <p:spPr bwMode="auto">
          <a:xfrm>
            <a:off x="7430155" y="1296801"/>
            <a:ext cx="252269" cy="375860"/>
          </a:xfrm>
          <a:custGeom>
            <a:avLst/>
            <a:gdLst/>
            <a:ahLst/>
            <a:cxnLst>
              <a:cxn ang="0">
                <a:pos x="391" y="0"/>
              </a:cxn>
              <a:cxn ang="0">
                <a:pos x="416" y="16"/>
              </a:cxn>
              <a:cxn ang="0">
                <a:pos x="404" y="40"/>
              </a:cxn>
              <a:cxn ang="0">
                <a:pos x="417" y="72"/>
              </a:cxn>
              <a:cxn ang="0">
                <a:pos x="436" y="110"/>
              </a:cxn>
              <a:cxn ang="0">
                <a:pos x="441" y="148"/>
              </a:cxn>
              <a:cxn ang="0">
                <a:pos x="447" y="243"/>
              </a:cxn>
              <a:cxn ang="0">
                <a:pos x="453" y="287"/>
              </a:cxn>
              <a:cxn ang="0">
                <a:pos x="466" y="338"/>
              </a:cxn>
              <a:cxn ang="0">
                <a:pos x="488" y="363"/>
              </a:cxn>
              <a:cxn ang="0">
                <a:pos x="492" y="378"/>
              </a:cxn>
              <a:cxn ang="0">
                <a:pos x="491" y="382"/>
              </a:cxn>
              <a:cxn ang="0">
                <a:pos x="487" y="388"/>
              </a:cxn>
              <a:cxn ang="0">
                <a:pos x="480" y="393"/>
              </a:cxn>
              <a:cxn ang="0">
                <a:pos x="472" y="407"/>
              </a:cxn>
              <a:cxn ang="0">
                <a:pos x="481" y="449"/>
              </a:cxn>
              <a:cxn ang="0">
                <a:pos x="478" y="485"/>
              </a:cxn>
              <a:cxn ang="0">
                <a:pos x="421" y="523"/>
              </a:cxn>
              <a:cxn ang="0">
                <a:pos x="380" y="564"/>
              </a:cxn>
              <a:cxn ang="0">
                <a:pos x="334" y="580"/>
              </a:cxn>
              <a:cxn ang="0">
                <a:pos x="302" y="594"/>
              </a:cxn>
              <a:cxn ang="0">
                <a:pos x="269" y="593"/>
              </a:cxn>
              <a:cxn ang="0">
                <a:pos x="224" y="581"/>
              </a:cxn>
              <a:cxn ang="0">
                <a:pos x="203" y="593"/>
              </a:cxn>
              <a:cxn ang="0">
                <a:pos x="190" y="626"/>
              </a:cxn>
              <a:cxn ang="0">
                <a:pos x="184" y="662"/>
              </a:cxn>
              <a:cxn ang="0">
                <a:pos x="161" y="688"/>
              </a:cxn>
              <a:cxn ang="0">
                <a:pos x="125" y="704"/>
              </a:cxn>
              <a:cxn ang="0">
                <a:pos x="88" y="720"/>
              </a:cxn>
              <a:cxn ang="0">
                <a:pos x="84" y="717"/>
              </a:cxn>
              <a:cxn ang="0">
                <a:pos x="68" y="713"/>
              </a:cxn>
              <a:cxn ang="0">
                <a:pos x="63" y="711"/>
              </a:cxn>
              <a:cxn ang="0">
                <a:pos x="50" y="697"/>
              </a:cxn>
              <a:cxn ang="0">
                <a:pos x="33" y="678"/>
              </a:cxn>
              <a:cxn ang="0">
                <a:pos x="10" y="653"/>
              </a:cxn>
              <a:cxn ang="0">
                <a:pos x="9" y="609"/>
              </a:cxn>
              <a:cxn ang="0">
                <a:pos x="0" y="564"/>
              </a:cxn>
              <a:cxn ang="0">
                <a:pos x="19" y="525"/>
              </a:cxn>
              <a:cxn ang="0">
                <a:pos x="37" y="472"/>
              </a:cxn>
              <a:cxn ang="0">
                <a:pos x="52" y="443"/>
              </a:cxn>
              <a:cxn ang="0">
                <a:pos x="81" y="429"/>
              </a:cxn>
              <a:cxn ang="0">
                <a:pos x="120" y="414"/>
              </a:cxn>
              <a:cxn ang="0">
                <a:pos x="158" y="376"/>
              </a:cxn>
              <a:cxn ang="0">
                <a:pos x="194" y="361"/>
              </a:cxn>
              <a:cxn ang="0">
                <a:pos x="229" y="363"/>
              </a:cxn>
              <a:cxn ang="0">
                <a:pos x="267" y="354"/>
              </a:cxn>
              <a:cxn ang="0">
                <a:pos x="281" y="310"/>
              </a:cxn>
              <a:cxn ang="0">
                <a:pos x="267" y="282"/>
              </a:cxn>
              <a:cxn ang="0">
                <a:pos x="273" y="243"/>
              </a:cxn>
              <a:cxn ang="0">
                <a:pos x="291" y="217"/>
              </a:cxn>
              <a:cxn ang="0">
                <a:pos x="284" y="176"/>
              </a:cxn>
              <a:cxn ang="0">
                <a:pos x="281" y="127"/>
              </a:cxn>
              <a:cxn ang="0">
                <a:pos x="294" y="88"/>
              </a:cxn>
              <a:cxn ang="0">
                <a:pos x="324" y="60"/>
              </a:cxn>
              <a:cxn ang="0">
                <a:pos x="373" y="20"/>
              </a:cxn>
            </a:cxnLst>
            <a:rect l="0" t="0" r="r" b="b"/>
            <a:pathLst>
              <a:path w="492" h="720">
                <a:moveTo>
                  <a:pt x="378" y="0"/>
                </a:moveTo>
                <a:lnTo>
                  <a:pt x="391" y="0"/>
                </a:lnTo>
                <a:lnTo>
                  <a:pt x="411" y="7"/>
                </a:lnTo>
                <a:lnTo>
                  <a:pt x="416" y="16"/>
                </a:lnTo>
                <a:lnTo>
                  <a:pt x="408" y="27"/>
                </a:lnTo>
                <a:lnTo>
                  <a:pt x="404" y="40"/>
                </a:lnTo>
                <a:lnTo>
                  <a:pt x="406" y="53"/>
                </a:lnTo>
                <a:lnTo>
                  <a:pt x="417" y="72"/>
                </a:lnTo>
                <a:lnTo>
                  <a:pt x="426" y="91"/>
                </a:lnTo>
                <a:lnTo>
                  <a:pt x="436" y="110"/>
                </a:lnTo>
                <a:lnTo>
                  <a:pt x="436" y="128"/>
                </a:lnTo>
                <a:lnTo>
                  <a:pt x="441" y="148"/>
                </a:lnTo>
                <a:lnTo>
                  <a:pt x="441" y="186"/>
                </a:lnTo>
                <a:lnTo>
                  <a:pt x="447" y="243"/>
                </a:lnTo>
                <a:lnTo>
                  <a:pt x="449" y="268"/>
                </a:lnTo>
                <a:lnTo>
                  <a:pt x="453" y="287"/>
                </a:lnTo>
                <a:lnTo>
                  <a:pt x="459" y="320"/>
                </a:lnTo>
                <a:lnTo>
                  <a:pt x="466" y="338"/>
                </a:lnTo>
                <a:lnTo>
                  <a:pt x="470" y="351"/>
                </a:lnTo>
                <a:lnTo>
                  <a:pt x="488" y="363"/>
                </a:lnTo>
                <a:lnTo>
                  <a:pt x="492" y="377"/>
                </a:lnTo>
                <a:lnTo>
                  <a:pt x="492" y="378"/>
                </a:lnTo>
                <a:lnTo>
                  <a:pt x="491" y="379"/>
                </a:lnTo>
                <a:lnTo>
                  <a:pt x="491" y="382"/>
                </a:lnTo>
                <a:lnTo>
                  <a:pt x="489" y="384"/>
                </a:lnTo>
                <a:lnTo>
                  <a:pt x="487" y="388"/>
                </a:lnTo>
                <a:lnTo>
                  <a:pt x="485" y="389"/>
                </a:lnTo>
                <a:lnTo>
                  <a:pt x="480" y="393"/>
                </a:lnTo>
                <a:lnTo>
                  <a:pt x="477" y="398"/>
                </a:lnTo>
                <a:lnTo>
                  <a:pt x="472" y="407"/>
                </a:lnTo>
                <a:lnTo>
                  <a:pt x="474" y="430"/>
                </a:lnTo>
                <a:lnTo>
                  <a:pt x="481" y="449"/>
                </a:lnTo>
                <a:lnTo>
                  <a:pt x="485" y="465"/>
                </a:lnTo>
                <a:lnTo>
                  <a:pt x="478" y="485"/>
                </a:lnTo>
                <a:lnTo>
                  <a:pt x="449" y="501"/>
                </a:lnTo>
                <a:lnTo>
                  <a:pt x="421" y="523"/>
                </a:lnTo>
                <a:lnTo>
                  <a:pt x="401" y="541"/>
                </a:lnTo>
                <a:lnTo>
                  <a:pt x="380" y="564"/>
                </a:lnTo>
                <a:lnTo>
                  <a:pt x="357" y="577"/>
                </a:lnTo>
                <a:lnTo>
                  <a:pt x="334" y="580"/>
                </a:lnTo>
                <a:lnTo>
                  <a:pt x="318" y="589"/>
                </a:lnTo>
                <a:lnTo>
                  <a:pt x="302" y="594"/>
                </a:lnTo>
                <a:lnTo>
                  <a:pt x="282" y="594"/>
                </a:lnTo>
                <a:lnTo>
                  <a:pt x="269" y="593"/>
                </a:lnTo>
                <a:lnTo>
                  <a:pt x="249" y="586"/>
                </a:lnTo>
                <a:lnTo>
                  <a:pt x="224" y="581"/>
                </a:lnTo>
                <a:lnTo>
                  <a:pt x="211" y="583"/>
                </a:lnTo>
                <a:lnTo>
                  <a:pt x="203" y="593"/>
                </a:lnTo>
                <a:lnTo>
                  <a:pt x="191" y="606"/>
                </a:lnTo>
                <a:lnTo>
                  <a:pt x="190" y="626"/>
                </a:lnTo>
                <a:lnTo>
                  <a:pt x="190" y="642"/>
                </a:lnTo>
                <a:lnTo>
                  <a:pt x="184" y="662"/>
                </a:lnTo>
                <a:lnTo>
                  <a:pt x="174" y="675"/>
                </a:lnTo>
                <a:lnTo>
                  <a:pt x="161" y="688"/>
                </a:lnTo>
                <a:lnTo>
                  <a:pt x="143" y="694"/>
                </a:lnTo>
                <a:lnTo>
                  <a:pt x="125" y="704"/>
                </a:lnTo>
                <a:lnTo>
                  <a:pt x="107" y="714"/>
                </a:lnTo>
                <a:lnTo>
                  <a:pt x="88" y="720"/>
                </a:lnTo>
                <a:lnTo>
                  <a:pt x="86" y="719"/>
                </a:lnTo>
                <a:lnTo>
                  <a:pt x="84" y="717"/>
                </a:lnTo>
                <a:lnTo>
                  <a:pt x="81" y="716"/>
                </a:lnTo>
                <a:lnTo>
                  <a:pt x="68" y="713"/>
                </a:lnTo>
                <a:lnTo>
                  <a:pt x="65" y="713"/>
                </a:lnTo>
                <a:lnTo>
                  <a:pt x="63" y="711"/>
                </a:lnTo>
                <a:lnTo>
                  <a:pt x="62" y="711"/>
                </a:lnTo>
                <a:lnTo>
                  <a:pt x="50" y="697"/>
                </a:lnTo>
                <a:lnTo>
                  <a:pt x="43" y="685"/>
                </a:lnTo>
                <a:lnTo>
                  <a:pt x="33" y="678"/>
                </a:lnTo>
                <a:lnTo>
                  <a:pt x="13" y="678"/>
                </a:lnTo>
                <a:lnTo>
                  <a:pt x="10" y="653"/>
                </a:lnTo>
                <a:lnTo>
                  <a:pt x="9" y="632"/>
                </a:lnTo>
                <a:lnTo>
                  <a:pt x="9" y="609"/>
                </a:lnTo>
                <a:lnTo>
                  <a:pt x="4" y="590"/>
                </a:lnTo>
                <a:lnTo>
                  <a:pt x="0" y="564"/>
                </a:lnTo>
                <a:lnTo>
                  <a:pt x="9" y="543"/>
                </a:lnTo>
                <a:lnTo>
                  <a:pt x="19" y="525"/>
                </a:lnTo>
                <a:lnTo>
                  <a:pt x="30" y="498"/>
                </a:lnTo>
                <a:lnTo>
                  <a:pt x="37" y="472"/>
                </a:lnTo>
                <a:lnTo>
                  <a:pt x="42" y="453"/>
                </a:lnTo>
                <a:lnTo>
                  <a:pt x="52" y="443"/>
                </a:lnTo>
                <a:lnTo>
                  <a:pt x="65" y="433"/>
                </a:lnTo>
                <a:lnTo>
                  <a:pt x="81" y="429"/>
                </a:lnTo>
                <a:lnTo>
                  <a:pt x="98" y="422"/>
                </a:lnTo>
                <a:lnTo>
                  <a:pt x="120" y="414"/>
                </a:lnTo>
                <a:lnTo>
                  <a:pt x="141" y="394"/>
                </a:lnTo>
                <a:lnTo>
                  <a:pt x="158" y="376"/>
                </a:lnTo>
                <a:lnTo>
                  <a:pt x="173" y="364"/>
                </a:lnTo>
                <a:lnTo>
                  <a:pt x="194" y="361"/>
                </a:lnTo>
                <a:lnTo>
                  <a:pt x="211" y="360"/>
                </a:lnTo>
                <a:lnTo>
                  <a:pt x="229" y="363"/>
                </a:lnTo>
                <a:lnTo>
                  <a:pt x="247" y="363"/>
                </a:lnTo>
                <a:lnTo>
                  <a:pt x="267" y="354"/>
                </a:lnTo>
                <a:lnTo>
                  <a:pt x="279" y="333"/>
                </a:lnTo>
                <a:lnTo>
                  <a:pt x="281" y="310"/>
                </a:lnTo>
                <a:lnTo>
                  <a:pt x="276" y="297"/>
                </a:lnTo>
                <a:lnTo>
                  <a:pt x="267" y="282"/>
                </a:lnTo>
                <a:lnTo>
                  <a:pt x="270" y="260"/>
                </a:lnTo>
                <a:lnTo>
                  <a:pt x="273" y="243"/>
                </a:lnTo>
                <a:lnTo>
                  <a:pt x="281" y="230"/>
                </a:lnTo>
                <a:lnTo>
                  <a:pt x="291" y="217"/>
                </a:lnTo>
                <a:lnTo>
                  <a:pt x="285" y="200"/>
                </a:lnTo>
                <a:lnTo>
                  <a:pt x="284" y="176"/>
                </a:lnTo>
                <a:lnTo>
                  <a:pt x="281" y="146"/>
                </a:lnTo>
                <a:lnTo>
                  <a:pt x="281" y="127"/>
                </a:lnTo>
                <a:lnTo>
                  <a:pt x="284" y="105"/>
                </a:lnTo>
                <a:lnTo>
                  <a:pt x="294" y="88"/>
                </a:lnTo>
                <a:lnTo>
                  <a:pt x="307" y="65"/>
                </a:lnTo>
                <a:lnTo>
                  <a:pt x="324" y="60"/>
                </a:lnTo>
                <a:lnTo>
                  <a:pt x="358" y="40"/>
                </a:lnTo>
                <a:lnTo>
                  <a:pt x="373" y="20"/>
                </a:lnTo>
                <a:lnTo>
                  <a:pt x="37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1" name="Freeform 30"/>
          <p:cNvSpPr>
            <a:spLocks/>
          </p:cNvSpPr>
          <p:nvPr/>
        </p:nvSpPr>
        <p:spPr bwMode="auto">
          <a:xfrm>
            <a:off x="7649095" y="1297845"/>
            <a:ext cx="179972" cy="228126"/>
          </a:xfrm>
          <a:custGeom>
            <a:avLst/>
            <a:gdLst/>
            <a:ahLst/>
            <a:cxnLst>
              <a:cxn ang="0">
                <a:pos x="45" y="2"/>
              </a:cxn>
              <a:cxn ang="0">
                <a:pos x="148" y="15"/>
              </a:cxn>
              <a:cxn ang="0">
                <a:pos x="197" y="44"/>
              </a:cxn>
              <a:cxn ang="0">
                <a:pos x="223" y="62"/>
              </a:cxn>
              <a:cxn ang="0">
                <a:pos x="232" y="67"/>
              </a:cxn>
              <a:cxn ang="0">
                <a:pos x="242" y="72"/>
              </a:cxn>
              <a:cxn ang="0">
                <a:pos x="251" y="75"/>
              </a:cxn>
              <a:cxn ang="0">
                <a:pos x="261" y="81"/>
              </a:cxn>
              <a:cxn ang="0">
                <a:pos x="272" y="96"/>
              </a:cxn>
              <a:cxn ang="0">
                <a:pos x="351" y="162"/>
              </a:cxn>
              <a:cxn ang="0">
                <a:pos x="315" y="202"/>
              </a:cxn>
              <a:cxn ang="0">
                <a:pos x="284" y="257"/>
              </a:cxn>
              <a:cxn ang="0">
                <a:pos x="243" y="313"/>
              </a:cxn>
              <a:cxn ang="0">
                <a:pos x="230" y="359"/>
              </a:cxn>
              <a:cxn ang="0">
                <a:pos x="236" y="392"/>
              </a:cxn>
              <a:cxn ang="0">
                <a:pos x="230" y="418"/>
              </a:cxn>
              <a:cxn ang="0">
                <a:pos x="201" y="437"/>
              </a:cxn>
              <a:cxn ang="0">
                <a:pos x="168" y="407"/>
              </a:cxn>
              <a:cxn ang="0">
                <a:pos x="135" y="402"/>
              </a:cxn>
              <a:cxn ang="0">
                <a:pos x="91" y="405"/>
              </a:cxn>
              <a:cxn ang="0">
                <a:pos x="72" y="396"/>
              </a:cxn>
              <a:cxn ang="0">
                <a:pos x="75" y="387"/>
              </a:cxn>
              <a:cxn ang="0">
                <a:pos x="78" y="381"/>
              </a:cxn>
              <a:cxn ang="0">
                <a:pos x="82" y="355"/>
              </a:cxn>
              <a:cxn ang="0">
                <a:pos x="59" y="336"/>
              </a:cxn>
              <a:cxn ang="0">
                <a:pos x="47" y="309"/>
              </a:cxn>
              <a:cxn ang="0">
                <a:pos x="44" y="295"/>
              </a:cxn>
              <a:cxn ang="0">
                <a:pos x="40" y="270"/>
              </a:cxn>
              <a:cxn ang="0">
                <a:pos x="36" y="214"/>
              </a:cxn>
              <a:cxn ang="0">
                <a:pos x="32" y="168"/>
              </a:cxn>
              <a:cxn ang="0">
                <a:pos x="30" y="122"/>
              </a:cxn>
              <a:cxn ang="0">
                <a:pos x="22" y="89"/>
              </a:cxn>
              <a:cxn ang="0">
                <a:pos x="10" y="66"/>
              </a:cxn>
              <a:cxn ang="0">
                <a:pos x="3" y="47"/>
              </a:cxn>
              <a:cxn ang="0">
                <a:pos x="6" y="15"/>
              </a:cxn>
            </a:cxnLst>
            <a:rect l="0" t="0" r="r" b="b"/>
            <a:pathLst>
              <a:path w="351" h="437">
                <a:moveTo>
                  <a:pt x="12" y="0"/>
                </a:moveTo>
                <a:lnTo>
                  <a:pt x="45" y="2"/>
                </a:lnTo>
                <a:lnTo>
                  <a:pt x="124" y="2"/>
                </a:lnTo>
                <a:lnTo>
                  <a:pt x="148" y="15"/>
                </a:lnTo>
                <a:lnTo>
                  <a:pt x="173" y="28"/>
                </a:lnTo>
                <a:lnTo>
                  <a:pt x="197" y="44"/>
                </a:lnTo>
                <a:lnTo>
                  <a:pt x="220" y="61"/>
                </a:lnTo>
                <a:lnTo>
                  <a:pt x="223" y="62"/>
                </a:lnTo>
                <a:lnTo>
                  <a:pt x="227" y="65"/>
                </a:lnTo>
                <a:lnTo>
                  <a:pt x="232" y="67"/>
                </a:lnTo>
                <a:lnTo>
                  <a:pt x="238" y="71"/>
                </a:lnTo>
                <a:lnTo>
                  <a:pt x="242" y="72"/>
                </a:lnTo>
                <a:lnTo>
                  <a:pt x="246" y="73"/>
                </a:lnTo>
                <a:lnTo>
                  <a:pt x="251" y="75"/>
                </a:lnTo>
                <a:lnTo>
                  <a:pt x="257" y="78"/>
                </a:lnTo>
                <a:lnTo>
                  <a:pt x="261" y="81"/>
                </a:lnTo>
                <a:lnTo>
                  <a:pt x="262" y="82"/>
                </a:lnTo>
                <a:lnTo>
                  <a:pt x="272" y="96"/>
                </a:lnTo>
                <a:lnTo>
                  <a:pt x="308" y="125"/>
                </a:lnTo>
                <a:lnTo>
                  <a:pt x="351" y="162"/>
                </a:lnTo>
                <a:lnTo>
                  <a:pt x="328" y="177"/>
                </a:lnTo>
                <a:lnTo>
                  <a:pt x="315" y="202"/>
                </a:lnTo>
                <a:lnTo>
                  <a:pt x="301" y="228"/>
                </a:lnTo>
                <a:lnTo>
                  <a:pt x="284" y="257"/>
                </a:lnTo>
                <a:lnTo>
                  <a:pt x="261" y="285"/>
                </a:lnTo>
                <a:lnTo>
                  <a:pt x="243" y="313"/>
                </a:lnTo>
                <a:lnTo>
                  <a:pt x="240" y="338"/>
                </a:lnTo>
                <a:lnTo>
                  <a:pt x="230" y="359"/>
                </a:lnTo>
                <a:lnTo>
                  <a:pt x="230" y="381"/>
                </a:lnTo>
                <a:lnTo>
                  <a:pt x="236" y="392"/>
                </a:lnTo>
                <a:lnTo>
                  <a:pt x="240" y="407"/>
                </a:lnTo>
                <a:lnTo>
                  <a:pt x="230" y="418"/>
                </a:lnTo>
                <a:lnTo>
                  <a:pt x="214" y="435"/>
                </a:lnTo>
                <a:lnTo>
                  <a:pt x="201" y="437"/>
                </a:lnTo>
                <a:lnTo>
                  <a:pt x="186" y="418"/>
                </a:lnTo>
                <a:lnTo>
                  <a:pt x="168" y="407"/>
                </a:lnTo>
                <a:lnTo>
                  <a:pt x="153" y="402"/>
                </a:lnTo>
                <a:lnTo>
                  <a:pt x="135" y="402"/>
                </a:lnTo>
                <a:lnTo>
                  <a:pt x="114" y="404"/>
                </a:lnTo>
                <a:lnTo>
                  <a:pt x="91" y="405"/>
                </a:lnTo>
                <a:lnTo>
                  <a:pt x="72" y="404"/>
                </a:lnTo>
                <a:lnTo>
                  <a:pt x="72" y="396"/>
                </a:lnTo>
                <a:lnTo>
                  <a:pt x="74" y="390"/>
                </a:lnTo>
                <a:lnTo>
                  <a:pt x="75" y="387"/>
                </a:lnTo>
                <a:lnTo>
                  <a:pt x="77" y="384"/>
                </a:lnTo>
                <a:lnTo>
                  <a:pt x="78" y="381"/>
                </a:lnTo>
                <a:lnTo>
                  <a:pt x="78" y="375"/>
                </a:lnTo>
                <a:lnTo>
                  <a:pt x="82" y="355"/>
                </a:lnTo>
                <a:lnTo>
                  <a:pt x="75" y="344"/>
                </a:lnTo>
                <a:lnTo>
                  <a:pt x="59" y="336"/>
                </a:lnTo>
                <a:lnTo>
                  <a:pt x="49" y="316"/>
                </a:lnTo>
                <a:lnTo>
                  <a:pt x="47" y="309"/>
                </a:lnTo>
                <a:lnTo>
                  <a:pt x="45" y="302"/>
                </a:lnTo>
                <a:lnTo>
                  <a:pt x="44" y="295"/>
                </a:lnTo>
                <a:lnTo>
                  <a:pt x="43" y="292"/>
                </a:lnTo>
                <a:lnTo>
                  <a:pt x="40" y="270"/>
                </a:lnTo>
                <a:lnTo>
                  <a:pt x="39" y="241"/>
                </a:lnTo>
                <a:lnTo>
                  <a:pt x="36" y="214"/>
                </a:lnTo>
                <a:lnTo>
                  <a:pt x="33" y="185"/>
                </a:lnTo>
                <a:lnTo>
                  <a:pt x="32" y="168"/>
                </a:lnTo>
                <a:lnTo>
                  <a:pt x="32" y="141"/>
                </a:lnTo>
                <a:lnTo>
                  <a:pt x="30" y="122"/>
                </a:lnTo>
                <a:lnTo>
                  <a:pt x="22" y="106"/>
                </a:lnTo>
                <a:lnTo>
                  <a:pt x="22" y="89"/>
                </a:lnTo>
                <a:lnTo>
                  <a:pt x="17" y="80"/>
                </a:lnTo>
                <a:lnTo>
                  <a:pt x="10" y="66"/>
                </a:lnTo>
                <a:lnTo>
                  <a:pt x="4" y="54"/>
                </a:lnTo>
                <a:lnTo>
                  <a:pt x="3" y="47"/>
                </a:lnTo>
                <a:lnTo>
                  <a:pt x="0" y="28"/>
                </a:lnTo>
                <a:lnTo>
                  <a:pt x="6" y="15"/>
                </a:lnTo>
                <a:lnTo>
                  <a:pt x="12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2" name="Freeform 31"/>
          <p:cNvSpPr>
            <a:spLocks/>
          </p:cNvSpPr>
          <p:nvPr/>
        </p:nvSpPr>
        <p:spPr bwMode="auto">
          <a:xfrm>
            <a:off x="7784972" y="1392854"/>
            <a:ext cx="150233" cy="88745"/>
          </a:xfrm>
          <a:custGeom>
            <a:avLst/>
            <a:gdLst/>
            <a:ahLst/>
            <a:cxnLst>
              <a:cxn ang="0">
                <a:pos x="86" y="0"/>
              </a:cxn>
              <a:cxn ang="0">
                <a:pos x="102" y="0"/>
              </a:cxn>
              <a:cxn ang="0">
                <a:pos x="123" y="9"/>
              </a:cxn>
              <a:cxn ang="0">
                <a:pos x="142" y="18"/>
              </a:cxn>
              <a:cxn ang="0">
                <a:pos x="169" y="20"/>
              </a:cxn>
              <a:cxn ang="0">
                <a:pos x="227" y="20"/>
              </a:cxn>
              <a:cxn ang="0">
                <a:pos x="250" y="23"/>
              </a:cxn>
              <a:cxn ang="0">
                <a:pos x="269" y="33"/>
              </a:cxn>
              <a:cxn ang="0">
                <a:pos x="280" y="48"/>
              </a:cxn>
              <a:cxn ang="0">
                <a:pos x="280" y="59"/>
              </a:cxn>
              <a:cxn ang="0">
                <a:pos x="290" y="84"/>
              </a:cxn>
              <a:cxn ang="0">
                <a:pos x="290" y="103"/>
              </a:cxn>
              <a:cxn ang="0">
                <a:pos x="293" y="129"/>
              </a:cxn>
              <a:cxn ang="0">
                <a:pos x="289" y="139"/>
              </a:cxn>
              <a:cxn ang="0">
                <a:pos x="227" y="139"/>
              </a:cxn>
              <a:cxn ang="0">
                <a:pos x="206" y="131"/>
              </a:cxn>
              <a:cxn ang="0">
                <a:pos x="191" y="127"/>
              </a:cxn>
              <a:cxn ang="0">
                <a:pos x="181" y="131"/>
              </a:cxn>
              <a:cxn ang="0">
                <a:pos x="169" y="143"/>
              </a:cxn>
              <a:cxn ang="0">
                <a:pos x="168" y="156"/>
              </a:cxn>
              <a:cxn ang="0">
                <a:pos x="164" y="170"/>
              </a:cxn>
              <a:cxn ang="0">
                <a:pos x="148" y="170"/>
              </a:cxn>
              <a:cxn ang="0">
                <a:pos x="139" y="159"/>
              </a:cxn>
              <a:cxn ang="0">
                <a:pos x="118" y="160"/>
              </a:cxn>
              <a:cxn ang="0">
                <a:pos x="109" y="160"/>
              </a:cxn>
              <a:cxn ang="0">
                <a:pos x="105" y="149"/>
              </a:cxn>
              <a:cxn ang="0">
                <a:pos x="118" y="126"/>
              </a:cxn>
              <a:cxn ang="0">
                <a:pos x="118" y="110"/>
              </a:cxn>
              <a:cxn ang="0">
                <a:pos x="93" y="104"/>
              </a:cxn>
              <a:cxn ang="0">
                <a:pos x="70" y="108"/>
              </a:cxn>
              <a:cxn ang="0">
                <a:pos x="57" y="121"/>
              </a:cxn>
              <a:cxn ang="0">
                <a:pos x="33" y="134"/>
              </a:cxn>
              <a:cxn ang="0">
                <a:pos x="32" y="134"/>
              </a:cxn>
              <a:cxn ang="0">
                <a:pos x="31" y="135"/>
              </a:cxn>
              <a:cxn ang="0">
                <a:pos x="29" y="135"/>
              </a:cxn>
              <a:cxn ang="0">
                <a:pos x="26" y="136"/>
              </a:cxn>
              <a:cxn ang="0">
                <a:pos x="22" y="136"/>
              </a:cxn>
              <a:cxn ang="0">
                <a:pos x="19" y="137"/>
              </a:cxn>
              <a:cxn ang="0">
                <a:pos x="3" y="137"/>
              </a:cxn>
              <a:cxn ang="0">
                <a:pos x="0" y="136"/>
              </a:cxn>
              <a:cxn ang="0">
                <a:pos x="0" y="134"/>
              </a:cxn>
              <a:cxn ang="0">
                <a:pos x="2" y="129"/>
              </a:cxn>
              <a:cxn ang="0">
                <a:pos x="6" y="124"/>
              </a:cxn>
              <a:cxn ang="0">
                <a:pos x="10" y="117"/>
              </a:cxn>
              <a:cxn ang="0">
                <a:pos x="15" y="112"/>
              </a:cxn>
              <a:cxn ang="0">
                <a:pos x="16" y="110"/>
              </a:cxn>
              <a:cxn ang="0">
                <a:pos x="27" y="90"/>
              </a:cxn>
              <a:cxn ang="0">
                <a:pos x="52" y="51"/>
              </a:cxn>
              <a:cxn ang="0">
                <a:pos x="86" y="0"/>
              </a:cxn>
            </a:cxnLst>
            <a:rect l="0" t="0" r="r" b="b"/>
            <a:pathLst>
              <a:path w="293" h="170">
                <a:moveTo>
                  <a:pt x="86" y="0"/>
                </a:moveTo>
                <a:lnTo>
                  <a:pt x="102" y="0"/>
                </a:lnTo>
                <a:lnTo>
                  <a:pt x="123" y="9"/>
                </a:lnTo>
                <a:lnTo>
                  <a:pt x="142" y="18"/>
                </a:lnTo>
                <a:lnTo>
                  <a:pt x="169" y="20"/>
                </a:lnTo>
                <a:lnTo>
                  <a:pt x="227" y="20"/>
                </a:lnTo>
                <a:lnTo>
                  <a:pt x="250" y="23"/>
                </a:lnTo>
                <a:lnTo>
                  <a:pt x="269" y="33"/>
                </a:lnTo>
                <a:lnTo>
                  <a:pt x="280" y="48"/>
                </a:lnTo>
                <a:lnTo>
                  <a:pt x="280" y="59"/>
                </a:lnTo>
                <a:lnTo>
                  <a:pt x="290" y="84"/>
                </a:lnTo>
                <a:lnTo>
                  <a:pt x="290" y="103"/>
                </a:lnTo>
                <a:lnTo>
                  <a:pt x="293" y="129"/>
                </a:lnTo>
                <a:lnTo>
                  <a:pt x="289" y="139"/>
                </a:lnTo>
                <a:lnTo>
                  <a:pt x="227" y="139"/>
                </a:lnTo>
                <a:lnTo>
                  <a:pt x="206" y="131"/>
                </a:lnTo>
                <a:lnTo>
                  <a:pt x="191" y="127"/>
                </a:lnTo>
                <a:lnTo>
                  <a:pt x="181" y="131"/>
                </a:lnTo>
                <a:lnTo>
                  <a:pt x="169" y="143"/>
                </a:lnTo>
                <a:lnTo>
                  <a:pt x="168" y="156"/>
                </a:lnTo>
                <a:lnTo>
                  <a:pt x="164" y="170"/>
                </a:lnTo>
                <a:lnTo>
                  <a:pt x="148" y="170"/>
                </a:lnTo>
                <a:lnTo>
                  <a:pt x="139" y="159"/>
                </a:lnTo>
                <a:lnTo>
                  <a:pt x="118" y="160"/>
                </a:lnTo>
                <a:lnTo>
                  <a:pt x="109" y="160"/>
                </a:lnTo>
                <a:lnTo>
                  <a:pt x="105" y="149"/>
                </a:lnTo>
                <a:lnTo>
                  <a:pt x="118" y="126"/>
                </a:lnTo>
                <a:lnTo>
                  <a:pt x="118" y="110"/>
                </a:lnTo>
                <a:lnTo>
                  <a:pt x="93" y="104"/>
                </a:lnTo>
                <a:lnTo>
                  <a:pt x="70" y="108"/>
                </a:lnTo>
                <a:lnTo>
                  <a:pt x="57" y="121"/>
                </a:lnTo>
                <a:lnTo>
                  <a:pt x="33" y="134"/>
                </a:lnTo>
                <a:lnTo>
                  <a:pt x="32" y="134"/>
                </a:lnTo>
                <a:lnTo>
                  <a:pt x="31" y="135"/>
                </a:lnTo>
                <a:lnTo>
                  <a:pt x="29" y="135"/>
                </a:lnTo>
                <a:lnTo>
                  <a:pt x="26" y="136"/>
                </a:lnTo>
                <a:lnTo>
                  <a:pt x="22" y="136"/>
                </a:lnTo>
                <a:lnTo>
                  <a:pt x="19" y="137"/>
                </a:lnTo>
                <a:lnTo>
                  <a:pt x="3" y="137"/>
                </a:lnTo>
                <a:lnTo>
                  <a:pt x="0" y="136"/>
                </a:lnTo>
                <a:lnTo>
                  <a:pt x="0" y="134"/>
                </a:lnTo>
                <a:lnTo>
                  <a:pt x="2" y="129"/>
                </a:lnTo>
                <a:lnTo>
                  <a:pt x="6" y="124"/>
                </a:lnTo>
                <a:lnTo>
                  <a:pt x="10" y="117"/>
                </a:lnTo>
                <a:lnTo>
                  <a:pt x="15" y="112"/>
                </a:lnTo>
                <a:lnTo>
                  <a:pt x="16" y="110"/>
                </a:lnTo>
                <a:lnTo>
                  <a:pt x="27" y="90"/>
                </a:lnTo>
                <a:lnTo>
                  <a:pt x="52" y="51"/>
                </a:lnTo>
                <a:lnTo>
                  <a:pt x="8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3" name="Freeform 32"/>
          <p:cNvSpPr>
            <a:spLocks/>
          </p:cNvSpPr>
          <p:nvPr/>
        </p:nvSpPr>
        <p:spPr bwMode="auto">
          <a:xfrm>
            <a:off x="7775742" y="1453409"/>
            <a:ext cx="172281" cy="92399"/>
          </a:xfrm>
          <a:custGeom>
            <a:avLst/>
            <a:gdLst/>
            <a:ahLst/>
            <a:cxnLst>
              <a:cxn ang="0">
                <a:pos x="103" y="0"/>
              </a:cxn>
              <a:cxn ang="0">
                <a:pos x="118" y="0"/>
              </a:cxn>
              <a:cxn ang="0">
                <a:pos x="106" y="17"/>
              </a:cxn>
              <a:cxn ang="0">
                <a:pos x="98" y="41"/>
              </a:cxn>
              <a:cxn ang="0">
                <a:pos x="110" y="57"/>
              </a:cxn>
              <a:cxn ang="0">
                <a:pos x="121" y="67"/>
              </a:cxn>
              <a:cxn ang="0">
                <a:pos x="133" y="61"/>
              </a:cxn>
              <a:cxn ang="0">
                <a:pos x="149" y="60"/>
              </a:cxn>
              <a:cxn ang="0">
                <a:pos x="164" y="71"/>
              </a:cxn>
              <a:cxn ang="0">
                <a:pos x="184" y="67"/>
              </a:cxn>
              <a:cxn ang="0">
                <a:pos x="197" y="50"/>
              </a:cxn>
              <a:cxn ang="0">
                <a:pos x="206" y="33"/>
              </a:cxn>
              <a:cxn ang="0">
                <a:pos x="225" y="33"/>
              </a:cxn>
              <a:cxn ang="0">
                <a:pos x="248" y="34"/>
              </a:cxn>
              <a:cxn ang="0">
                <a:pos x="275" y="34"/>
              </a:cxn>
              <a:cxn ang="0">
                <a:pos x="314" y="41"/>
              </a:cxn>
              <a:cxn ang="0">
                <a:pos x="323" y="48"/>
              </a:cxn>
              <a:cxn ang="0">
                <a:pos x="324" y="50"/>
              </a:cxn>
              <a:cxn ang="0">
                <a:pos x="327" y="56"/>
              </a:cxn>
              <a:cxn ang="0">
                <a:pos x="329" y="62"/>
              </a:cxn>
              <a:cxn ang="0">
                <a:pos x="335" y="68"/>
              </a:cxn>
              <a:cxn ang="0">
                <a:pos x="336" y="74"/>
              </a:cxn>
              <a:cxn ang="0">
                <a:pos x="336" y="104"/>
              </a:cxn>
              <a:cxn ang="0">
                <a:pos x="308" y="104"/>
              </a:cxn>
              <a:cxn ang="0">
                <a:pos x="294" y="107"/>
              </a:cxn>
              <a:cxn ang="0">
                <a:pos x="280" y="117"/>
              </a:cxn>
              <a:cxn ang="0">
                <a:pos x="261" y="136"/>
              </a:cxn>
              <a:cxn ang="0">
                <a:pos x="234" y="142"/>
              </a:cxn>
              <a:cxn ang="0">
                <a:pos x="202" y="147"/>
              </a:cxn>
              <a:cxn ang="0">
                <a:pos x="187" y="147"/>
              </a:cxn>
              <a:cxn ang="0">
                <a:pos x="166" y="162"/>
              </a:cxn>
              <a:cxn ang="0">
                <a:pos x="154" y="177"/>
              </a:cxn>
              <a:cxn ang="0">
                <a:pos x="140" y="174"/>
              </a:cxn>
              <a:cxn ang="0">
                <a:pos x="134" y="167"/>
              </a:cxn>
              <a:cxn ang="0">
                <a:pos x="134" y="155"/>
              </a:cxn>
              <a:cxn ang="0">
                <a:pos x="143" y="127"/>
              </a:cxn>
              <a:cxn ang="0">
                <a:pos x="149" y="119"/>
              </a:cxn>
              <a:cxn ang="0">
                <a:pos x="146" y="103"/>
              </a:cxn>
              <a:cxn ang="0">
                <a:pos x="120" y="97"/>
              </a:cxn>
              <a:cxn ang="0">
                <a:pos x="110" y="99"/>
              </a:cxn>
              <a:cxn ang="0">
                <a:pos x="83" y="116"/>
              </a:cxn>
              <a:cxn ang="0">
                <a:pos x="61" y="130"/>
              </a:cxn>
              <a:cxn ang="0">
                <a:pos x="35" y="136"/>
              </a:cxn>
              <a:cxn ang="0">
                <a:pos x="15" y="133"/>
              </a:cxn>
              <a:cxn ang="0">
                <a:pos x="5" y="129"/>
              </a:cxn>
              <a:cxn ang="0">
                <a:pos x="9" y="114"/>
              </a:cxn>
              <a:cxn ang="0">
                <a:pos x="12" y="94"/>
              </a:cxn>
              <a:cxn ang="0">
                <a:pos x="4" y="81"/>
              </a:cxn>
              <a:cxn ang="0">
                <a:pos x="0" y="66"/>
              </a:cxn>
              <a:cxn ang="0">
                <a:pos x="9" y="44"/>
              </a:cxn>
              <a:cxn ang="0">
                <a:pos x="28" y="33"/>
              </a:cxn>
              <a:cxn ang="0">
                <a:pos x="51" y="31"/>
              </a:cxn>
              <a:cxn ang="0">
                <a:pos x="61" y="30"/>
              </a:cxn>
              <a:cxn ang="0">
                <a:pos x="77" y="23"/>
              </a:cxn>
              <a:cxn ang="0">
                <a:pos x="84" y="10"/>
              </a:cxn>
              <a:cxn ang="0">
                <a:pos x="103" y="0"/>
              </a:cxn>
            </a:cxnLst>
            <a:rect l="0" t="0" r="r" b="b"/>
            <a:pathLst>
              <a:path w="336" h="177">
                <a:moveTo>
                  <a:pt x="103" y="0"/>
                </a:moveTo>
                <a:lnTo>
                  <a:pt x="118" y="0"/>
                </a:lnTo>
                <a:lnTo>
                  <a:pt x="106" y="17"/>
                </a:lnTo>
                <a:lnTo>
                  <a:pt x="98" y="41"/>
                </a:lnTo>
                <a:lnTo>
                  <a:pt x="110" y="57"/>
                </a:lnTo>
                <a:lnTo>
                  <a:pt x="121" y="67"/>
                </a:lnTo>
                <a:lnTo>
                  <a:pt x="133" y="61"/>
                </a:lnTo>
                <a:lnTo>
                  <a:pt x="149" y="60"/>
                </a:lnTo>
                <a:lnTo>
                  <a:pt x="164" y="71"/>
                </a:lnTo>
                <a:lnTo>
                  <a:pt x="184" y="67"/>
                </a:lnTo>
                <a:lnTo>
                  <a:pt x="197" y="50"/>
                </a:lnTo>
                <a:lnTo>
                  <a:pt x="206" y="33"/>
                </a:lnTo>
                <a:lnTo>
                  <a:pt x="225" y="33"/>
                </a:lnTo>
                <a:lnTo>
                  <a:pt x="248" y="34"/>
                </a:lnTo>
                <a:lnTo>
                  <a:pt x="275" y="34"/>
                </a:lnTo>
                <a:lnTo>
                  <a:pt x="314" y="41"/>
                </a:lnTo>
                <a:lnTo>
                  <a:pt x="323" y="48"/>
                </a:lnTo>
                <a:lnTo>
                  <a:pt x="324" y="50"/>
                </a:lnTo>
                <a:lnTo>
                  <a:pt x="327" y="56"/>
                </a:lnTo>
                <a:lnTo>
                  <a:pt x="329" y="62"/>
                </a:lnTo>
                <a:lnTo>
                  <a:pt x="335" y="68"/>
                </a:lnTo>
                <a:lnTo>
                  <a:pt x="336" y="74"/>
                </a:lnTo>
                <a:lnTo>
                  <a:pt x="336" y="104"/>
                </a:lnTo>
                <a:lnTo>
                  <a:pt x="308" y="104"/>
                </a:lnTo>
                <a:lnTo>
                  <a:pt x="294" y="107"/>
                </a:lnTo>
                <a:lnTo>
                  <a:pt x="280" y="117"/>
                </a:lnTo>
                <a:lnTo>
                  <a:pt x="261" y="136"/>
                </a:lnTo>
                <a:lnTo>
                  <a:pt x="234" y="142"/>
                </a:lnTo>
                <a:lnTo>
                  <a:pt x="202" y="147"/>
                </a:lnTo>
                <a:lnTo>
                  <a:pt x="187" y="147"/>
                </a:lnTo>
                <a:lnTo>
                  <a:pt x="166" y="162"/>
                </a:lnTo>
                <a:lnTo>
                  <a:pt x="154" y="177"/>
                </a:lnTo>
                <a:lnTo>
                  <a:pt x="140" y="174"/>
                </a:lnTo>
                <a:lnTo>
                  <a:pt x="134" y="167"/>
                </a:lnTo>
                <a:lnTo>
                  <a:pt x="134" y="155"/>
                </a:lnTo>
                <a:lnTo>
                  <a:pt x="143" y="127"/>
                </a:lnTo>
                <a:lnTo>
                  <a:pt x="149" y="119"/>
                </a:lnTo>
                <a:lnTo>
                  <a:pt x="146" y="103"/>
                </a:lnTo>
                <a:lnTo>
                  <a:pt x="120" y="97"/>
                </a:lnTo>
                <a:lnTo>
                  <a:pt x="110" y="99"/>
                </a:lnTo>
                <a:lnTo>
                  <a:pt x="83" y="116"/>
                </a:lnTo>
                <a:lnTo>
                  <a:pt x="61" y="130"/>
                </a:lnTo>
                <a:lnTo>
                  <a:pt x="35" y="136"/>
                </a:lnTo>
                <a:lnTo>
                  <a:pt x="15" y="133"/>
                </a:lnTo>
                <a:lnTo>
                  <a:pt x="5" y="129"/>
                </a:lnTo>
                <a:lnTo>
                  <a:pt x="9" y="114"/>
                </a:lnTo>
                <a:lnTo>
                  <a:pt x="12" y="94"/>
                </a:lnTo>
                <a:lnTo>
                  <a:pt x="4" y="81"/>
                </a:lnTo>
                <a:lnTo>
                  <a:pt x="0" y="66"/>
                </a:lnTo>
                <a:lnTo>
                  <a:pt x="9" y="44"/>
                </a:lnTo>
                <a:lnTo>
                  <a:pt x="28" y="33"/>
                </a:lnTo>
                <a:lnTo>
                  <a:pt x="51" y="31"/>
                </a:lnTo>
                <a:lnTo>
                  <a:pt x="61" y="30"/>
                </a:lnTo>
                <a:lnTo>
                  <a:pt x="77" y="23"/>
                </a:lnTo>
                <a:lnTo>
                  <a:pt x="84" y="10"/>
                </a:lnTo>
                <a:lnTo>
                  <a:pt x="10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4" name="Freeform 33"/>
          <p:cNvSpPr>
            <a:spLocks/>
          </p:cNvSpPr>
          <p:nvPr/>
        </p:nvSpPr>
        <p:spPr bwMode="auto">
          <a:xfrm>
            <a:off x="7660888" y="1513964"/>
            <a:ext cx="287135" cy="93965"/>
          </a:xfrm>
          <a:custGeom>
            <a:avLst/>
            <a:gdLst/>
            <a:ahLst/>
            <a:cxnLst>
              <a:cxn ang="0">
                <a:pos x="351" y="3"/>
              </a:cxn>
              <a:cxn ang="0">
                <a:pos x="347" y="52"/>
              </a:cxn>
              <a:cxn ang="0">
                <a:pos x="364" y="81"/>
              </a:cxn>
              <a:cxn ang="0">
                <a:pos x="394" y="66"/>
              </a:cxn>
              <a:cxn ang="0">
                <a:pos x="421" y="46"/>
              </a:cxn>
              <a:cxn ang="0">
                <a:pos x="453" y="39"/>
              </a:cxn>
              <a:cxn ang="0">
                <a:pos x="488" y="29"/>
              </a:cxn>
              <a:cxn ang="0">
                <a:pos x="514" y="11"/>
              </a:cxn>
              <a:cxn ang="0">
                <a:pos x="547" y="4"/>
              </a:cxn>
              <a:cxn ang="0">
                <a:pos x="560" y="36"/>
              </a:cxn>
              <a:cxn ang="0">
                <a:pos x="544" y="89"/>
              </a:cxn>
              <a:cxn ang="0">
                <a:pos x="531" y="118"/>
              </a:cxn>
              <a:cxn ang="0">
                <a:pos x="459" y="124"/>
              </a:cxn>
              <a:cxn ang="0">
                <a:pos x="436" y="150"/>
              </a:cxn>
              <a:cxn ang="0">
                <a:pos x="404" y="161"/>
              </a:cxn>
              <a:cxn ang="0">
                <a:pos x="354" y="155"/>
              </a:cxn>
              <a:cxn ang="0">
                <a:pos x="318" y="138"/>
              </a:cxn>
              <a:cxn ang="0">
                <a:pos x="291" y="137"/>
              </a:cxn>
              <a:cxn ang="0">
                <a:pos x="255" y="151"/>
              </a:cxn>
              <a:cxn ang="0">
                <a:pos x="220" y="125"/>
              </a:cxn>
              <a:cxn ang="0">
                <a:pos x="186" y="109"/>
              </a:cxn>
              <a:cxn ang="0">
                <a:pos x="151" y="99"/>
              </a:cxn>
              <a:cxn ang="0">
                <a:pos x="114" y="117"/>
              </a:cxn>
              <a:cxn ang="0">
                <a:pos x="88" y="145"/>
              </a:cxn>
              <a:cxn ang="0">
                <a:pos x="62" y="161"/>
              </a:cxn>
              <a:cxn ang="0">
                <a:pos x="41" y="180"/>
              </a:cxn>
              <a:cxn ang="0">
                <a:pos x="36" y="165"/>
              </a:cxn>
              <a:cxn ang="0">
                <a:pos x="26" y="140"/>
              </a:cxn>
              <a:cxn ang="0">
                <a:pos x="0" y="112"/>
              </a:cxn>
              <a:cxn ang="0">
                <a:pos x="32" y="81"/>
              </a:cxn>
              <a:cxn ang="0">
                <a:pos x="52" y="52"/>
              </a:cxn>
              <a:cxn ang="0">
                <a:pos x="46" y="26"/>
              </a:cxn>
              <a:cxn ang="0">
                <a:pos x="41" y="1"/>
              </a:cxn>
              <a:cxn ang="0">
                <a:pos x="115" y="6"/>
              </a:cxn>
              <a:cxn ang="0">
                <a:pos x="148" y="16"/>
              </a:cxn>
              <a:cxn ang="0">
                <a:pos x="181" y="36"/>
              </a:cxn>
              <a:cxn ang="0">
                <a:pos x="252" y="34"/>
              </a:cxn>
              <a:cxn ang="0">
                <a:pos x="294" y="27"/>
              </a:cxn>
              <a:cxn ang="0">
                <a:pos x="328" y="3"/>
              </a:cxn>
            </a:cxnLst>
            <a:rect l="0" t="0" r="r" b="b"/>
            <a:pathLst>
              <a:path w="560" h="180">
                <a:moveTo>
                  <a:pt x="344" y="0"/>
                </a:moveTo>
                <a:lnTo>
                  <a:pt x="351" y="3"/>
                </a:lnTo>
                <a:lnTo>
                  <a:pt x="347" y="34"/>
                </a:lnTo>
                <a:lnTo>
                  <a:pt x="347" y="52"/>
                </a:lnTo>
                <a:lnTo>
                  <a:pt x="351" y="71"/>
                </a:lnTo>
                <a:lnTo>
                  <a:pt x="364" y="81"/>
                </a:lnTo>
                <a:lnTo>
                  <a:pt x="383" y="79"/>
                </a:lnTo>
                <a:lnTo>
                  <a:pt x="394" y="66"/>
                </a:lnTo>
                <a:lnTo>
                  <a:pt x="403" y="55"/>
                </a:lnTo>
                <a:lnTo>
                  <a:pt x="421" y="46"/>
                </a:lnTo>
                <a:lnTo>
                  <a:pt x="436" y="39"/>
                </a:lnTo>
                <a:lnTo>
                  <a:pt x="453" y="39"/>
                </a:lnTo>
                <a:lnTo>
                  <a:pt x="475" y="36"/>
                </a:lnTo>
                <a:lnTo>
                  <a:pt x="488" y="29"/>
                </a:lnTo>
                <a:lnTo>
                  <a:pt x="502" y="21"/>
                </a:lnTo>
                <a:lnTo>
                  <a:pt x="514" y="11"/>
                </a:lnTo>
                <a:lnTo>
                  <a:pt x="527" y="3"/>
                </a:lnTo>
                <a:lnTo>
                  <a:pt x="547" y="4"/>
                </a:lnTo>
                <a:lnTo>
                  <a:pt x="560" y="13"/>
                </a:lnTo>
                <a:lnTo>
                  <a:pt x="560" y="36"/>
                </a:lnTo>
                <a:lnTo>
                  <a:pt x="551" y="68"/>
                </a:lnTo>
                <a:lnTo>
                  <a:pt x="544" y="89"/>
                </a:lnTo>
                <a:lnTo>
                  <a:pt x="537" y="107"/>
                </a:lnTo>
                <a:lnTo>
                  <a:pt x="531" y="118"/>
                </a:lnTo>
                <a:lnTo>
                  <a:pt x="476" y="118"/>
                </a:lnTo>
                <a:lnTo>
                  <a:pt x="459" y="124"/>
                </a:lnTo>
                <a:lnTo>
                  <a:pt x="448" y="132"/>
                </a:lnTo>
                <a:lnTo>
                  <a:pt x="436" y="150"/>
                </a:lnTo>
                <a:lnTo>
                  <a:pt x="432" y="160"/>
                </a:lnTo>
                <a:lnTo>
                  <a:pt x="404" y="161"/>
                </a:lnTo>
                <a:lnTo>
                  <a:pt x="373" y="164"/>
                </a:lnTo>
                <a:lnTo>
                  <a:pt x="354" y="155"/>
                </a:lnTo>
                <a:lnTo>
                  <a:pt x="337" y="150"/>
                </a:lnTo>
                <a:lnTo>
                  <a:pt x="318" y="138"/>
                </a:lnTo>
                <a:lnTo>
                  <a:pt x="304" y="128"/>
                </a:lnTo>
                <a:lnTo>
                  <a:pt x="291" y="137"/>
                </a:lnTo>
                <a:lnTo>
                  <a:pt x="272" y="150"/>
                </a:lnTo>
                <a:lnTo>
                  <a:pt x="255" y="151"/>
                </a:lnTo>
                <a:lnTo>
                  <a:pt x="242" y="137"/>
                </a:lnTo>
                <a:lnTo>
                  <a:pt x="220" y="125"/>
                </a:lnTo>
                <a:lnTo>
                  <a:pt x="204" y="112"/>
                </a:lnTo>
                <a:lnTo>
                  <a:pt x="186" y="109"/>
                </a:lnTo>
                <a:lnTo>
                  <a:pt x="168" y="102"/>
                </a:lnTo>
                <a:lnTo>
                  <a:pt x="151" y="99"/>
                </a:lnTo>
                <a:lnTo>
                  <a:pt x="135" y="104"/>
                </a:lnTo>
                <a:lnTo>
                  <a:pt x="114" y="117"/>
                </a:lnTo>
                <a:lnTo>
                  <a:pt x="98" y="131"/>
                </a:lnTo>
                <a:lnTo>
                  <a:pt x="88" y="145"/>
                </a:lnTo>
                <a:lnTo>
                  <a:pt x="72" y="145"/>
                </a:lnTo>
                <a:lnTo>
                  <a:pt x="62" y="161"/>
                </a:lnTo>
                <a:lnTo>
                  <a:pt x="52" y="173"/>
                </a:lnTo>
                <a:lnTo>
                  <a:pt x="41" y="180"/>
                </a:lnTo>
                <a:lnTo>
                  <a:pt x="36" y="171"/>
                </a:lnTo>
                <a:lnTo>
                  <a:pt x="36" y="165"/>
                </a:lnTo>
                <a:lnTo>
                  <a:pt x="28" y="151"/>
                </a:lnTo>
                <a:lnTo>
                  <a:pt x="26" y="140"/>
                </a:lnTo>
                <a:lnTo>
                  <a:pt x="19" y="127"/>
                </a:lnTo>
                <a:lnTo>
                  <a:pt x="0" y="112"/>
                </a:lnTo>
                <a:lnTo>
                  <a:pt x="17" y="94"/>
                </a:lnTo>
                <a:lnTo>
                  <a:pt x="32" y="81"/>
                </a:lnTo>
                <a:lnTo>
                  <a:pt x="44" y="68"/>
                </a:lnTo>
                <a:lnTo>
                  <a:pt x="52" y="52"/>
                </a:lnTo>
                <a:lnTo>
                  <a:pt x="52" y="44"/>
                </a:lnTo>
                <a:lnTo>
                  <a:pt x="46" y="26"/>
                </a:lnTo>
                <a:lnTo>
                  <a:pt x="44" y="14"/>
                </a:lnTo>
                <a:lnTo>
                  <a:pt x="41" y="1"/>
                </a:lnTo>
                <a:lnTo>
                  <a:pt x="84" y="3"/>
                </a:lnTo>
                <a:lnTo>
                  <a:pt x="115" y="6"/>
                </a:lnTo>
                <a:lnTo>
                  <a:pt x="130" y="6"/>
                </a:lnTo>
                <a:lnTo>
                  <a:pt x="148" y="16"/>
                </a:lnTo>
                <a:lnTo>
                  <a:pt x="163" y="34"/>
                </a:lnTo>
                <a:lnTo>
                  <a:pt x="181" y="36"/>
                </a:lnTo>
                <a:lnTo>
                  <a:pt x="203" y="34"/>
                </a:lnTo>
                <a:lnTo>
                  <a:pt x="252" y="34"/>
                </a:lnTo>
                <a:lnTo>
                  <a:pt x="279" y="36"/>
                </a:lnTo>
                <a:lnTo>
                  <a:pt x="294" y="27"/>
                </a:lnTo>
                <a:lnTo>
                  <a:pt x="314" y="13"/>
                </a:lnTo>
                <a:lnTo>
                  <a:pt x="328" y="3"/>
                </a:lnTo>
                <a:lnTo>
                  <a:pt x="34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5" name="Freeform 34"/>
          <p:cNvSpPr>
            <a:spLocks/>
          </p:cNvSpPr>
          <p:nvPr/>
        </p:nvSpPr>
        <p:spPr bwMode="auto">
          <a:xfrm>
            <a:off x="7214291" y="1164206"/>
            <a:ext cx="87679" cy="67342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53" y="7"/>
              </a:cxn>
              <a:cxn ang="0">
                <a:pos x="67" y="11"/>
              </a:cxn>
              <a:cxn ang="0">
                <a:pos x="90" y="11"/>
              </a:cxn>
              <a:cxn ang="0">
                <a:pos x="102" y="10"/>
              </a:cxn>
              <a:cxn ang="0">
                <a:pos x="126" y="10"/>
              </a:cxn>
              <a:cxn ang="0">
                <a:pos x="144" y="14"/>
              </a:cxn>
              <a:cxn ang="0">
                <a:pos x="171" y="15"/>
              </a:cxn>
              <a:cxn ang="0">
                <a:pos x="165" y="31"/>
              </a:cxn>
              <a:cxn ang="0">
                <a:pos x="162" y="48"/>
              </a:cxn>
              <a:cxn ang="0">
                <a:pos x="149" y="67"/>
              </a:cxn>
              <a:cxn ang="0">
                <a:pos x="134" y="89"/>
              </a:cxn>
              <a:cxn ang="0">
                <a:pos x="116" y="90"/>
              </a:cxn>
              <a:cxn ang="0">
                <a:pos x="101" y="104"/>
              </a:cxn>
              <a:cxn ang="0">
                <a:pos x="93" y="109"/>
              </a:cxn>
              <a:cxn ang="0">
                <a:pos x="80" y="104"/>
              </a:cxn>
              <a:cxn ang="0">
                <a:pos x="69" y="110"/>
              </a:cxn>
              <a:cxn ang="0">
                <a:pos x="59" y="120"/>
              </a:cxn>
              <a:cxn ang="0">
                <a:pos x="47" y="128"/>
              </a:cxn>
              <a:cxn ang="0">
                <a:pos x="37" y="122"/>
              </a:cxn>
              <a:cxn ang="0">
                <a:pos x="30" y="119"/>
              </a:cxn>
              <a:cxn ang="0">
                <a:pos x="17" y="122"/>
              </a:cxn>
              <a:cxn ang="0">
                <a:pos x="7" y="129"/>
              </a:cxn>
              <a:cxn ang="0">
                <a:pos x="0" y="128"/>
              </a:cxn>
              <a:cxn ang="0">
                <a:pos x="1" y="104"/>
              </a:cxn>
              <a:cxn ang="0">
                <a:pos x="1" y="100"/>
              </a:cxn>
              <a:cxn ang="0">
                <a:pos x="2" y="93"/>
              </a:cxn>
              <a:cxn ang="0">
                <a:pos x="4" y="84"/>
              </a:cxn>
              <a:cxn ang="0">
                <a:pos x="7" y="77"/>
              </a:cxn>
              <a:cxn ang="0">
                <a:pos x="8" y="72"/>
              </a:cxn>
              <a:cxn ang="0">
                <a:pos x="8" y="64"/>
              </a:cxn>
              <a:cxn ang="0">
                <a:pos x="7" y="57"/>
              </a:cxn>
              <a:cxn ang="0">
                <a:pos x="7" y="54"/>
              </a:cxn>
              <a:cxn ang="0">
                <a:pos x="8" y="37"/>
              </a:cxn>
              <a:cxn ang="0">
                <a:pos x="10" y="21"/>
              </a:cxn>
              <a:cxn ang="0">
                <a:pos x="17" y="4"/>
              </a:cxn>
              <a:cxn ang="0">
                <a:pos x="33" y="0"/>
              </a:cxn>
            </a:cxnLst>
            <a:rect l="0" t="0" r="r" b="b"/>
            <a:pathLst>
              <a:path w="171" h="129">
                <a:moveTo>
                  <a:pt x="33" y="0"/>
                </a:moveTo>
                <a:lnTo>
                  <a:pt x="53" y="7"/>
                </a:lnTo>
                <a:lnTo>
                  <a:pt x="67" y="11"/>
                </a:lnTo>
                <a:lnTo>
                  <a:pt x="90" y="11"/>
                </a:lnTo>
                <a:lnTo>
                  <a:pt x="102" y="10"/>
                </a:lnTo>
                <a:lnTo>
                  <a:pt x="126" y="10"/>
                </a:lnTo>
                <a:lnTo>
                  <a:pt x="144" y="14"/>
                </a:lnTo>
                <a:lnTo>
                  <a:pt x="171" y="15"/>
                </a:lnTo>
                <a:lnTo>
                  <a:pt x="165" y="31"/>
                </a:lnTo>
                <a:lnTo>
                  <a:pt x="162" y="48"/>
                </a:lnTo>
                <a:lnTo>
                  <a:pt x="149" y="67"/>
                </a:lnTo>
                <a:lnTo>
                  <a:pt x="134" y="89"/>
                </a:lnTo>
                <a:lnTo>
                  <a:pt x="116" y="90"/>
                </a:lnTo>
                <a:lnTo>
                  <a:pt x="101" y="104"/>
                </a:lnTo>
                <a:lnTo>
                  <a:pt x="93" y="109"/>
                </a:lnTo>
                <a:lnTo>
                  <a:pt x="80" y="104"/>
                </a:lnTo>
                <a:lnTo>
                  <a:pt x="69" y="110"/>
                </a:lnTo>
                <a:lnTo>
                  <a:pt x="59" y="120"/>
                </a:lnTo>
                <a:lnTo>
                  <a:pt x="47" y="128"/>
                </a:lnTo>
                <a:lnTo>
                  <a:pt x="37" y="122"/>
                </a:lnTo>
                <a:lnTo>
                  <a:pt x="30" y="119"/>
                </a:lnTo>
                <a:lnTo>
                  <a:pt x="17" y="122"/>
                </a:lnTo>
                <a:lnTo>
                  <a:pt x="7" y="129"/>
                </a:lnTo>
                <a:lnTo>
                  <a:pt x="0" y="128"/>
                </a:lnTo>
                <a:lnTo>
                  <a:pt x="1" y="104"/>
                </a:lnTo>
                <a:lnTo>
                  <a:pt x="1" y="100"/>
                </a:lnTo>
                <a:lnTo>
                  <a:pt x="2" y="93"/>
                </a:lnTo>
                <a:lnTo>
                  <a:pt x="4" y="84"/>
                </a:lnTo>
                <a:lnTo>
                  <a:pt x="7" y="77"/>
                </a:lnTo>
                <a:lnTo>
                  <a:pt x="8" y="72"/>
                </a:lnTo>
                <a:lnTo>
                  <a:pt x="8" y="64"/>
                </a:lnTo>
                <a:lnTo>
                  <a:pt x="7" y="57"/>
                </a:lnTo>
                <a:lnTo>
                  <a:pt x="7" y="54"/>
                </a:lnTo>
                <a:lnTo>
                  <a:pt x="8" y="37"/>
                </a:lnTo>
                <a:lnTo>
                  <a:pt x="10" y="21"/>
                </a:lnTo>
                <a:lnTo>
                  <a:pt x="17" y="4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6" name="Freeform 35"/>
          <p:cNvSpPr>
            <a:spLocks/>
          </p:cNvSpPr>
          <p:nvPr/>
        </p:nvSpPr>
        <p:spPr bwMode="auto">
          <a:xfrm>
            <a:off x="7245568" y="1145413"/>
            <a:ext cx="14870" cy="13573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9" y="14"/>
              </a:cxn>
              <a:cxn ang="0">
                <a:pos x="13" y="26"/>
              </a:cxn>
              <a:cxn ang="0">
                <a:pos x="0" y="18"/>
              </a:cxn>
              <a:cxn ang="0">
                <a:pos x="10" y="1"/>
              </a:cxn>
              <a:cxn ang="0">
                <a:pos x="23" y="0"/>
              </a:cxn>
            </a:cxnLst>
            <a:rect l="0" t="0" r="r" b="b"/>
            <a:pathLst>
              <a:path w="29" h="26">
                <a:moveTo>
                  <a:pt x="23" y="0"/>
                </a:moveTo>
                <a:lnTo>
                  <a:pt x="29" y="14"/>
                </a:lnTo>
                <a:lnTo>
                  <a:pt x="13" y="26"/>
                </a:lnTo>
                <a:lnTo>
                  <a:pt x="0" y="18"/>
                </a:lnTo>
                <a:lnTo>
                  <a:pt x="10" y="1"/>
                </a:lnTo>
                <a:lnTo>
                  <a:pt x="23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7" name="Freeform 36"/>
          <p:cNvSpPr>
            <a:spLocks/>
          </p:cNvSpPr>
          <p:nvPr/>
        </p:nvSpPr>
        <p:spPr bwMode="auto">
          <a:xfrm>
            <a:off x="7219418" y="1130274"/>
            <a:ext cx="25124" cy="20881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49" y="7"/>
              </a:cxn>
              <a:cxn ang="0">
                <a:pos x="41" y="29"/>
              </a:cxn>
              <a:cxn ang="0">
                <a:pos x="40" y="40"/>
              </a:cxn>
              <a:cxn ang="0">
                <a:pos x="38" y="40"/>
              </a:cxn>
              <a:cxn ang="0">
                <a:pos x="37" y="39"/>
              </a:cxn>
              <a:cxn ang="0">
                <a:pos x="35" y="39"/>
              </a:cxn>
              <a:cxn ang="0">
                <a:pos x="33" y="38"/>
              </a:cxn>
              <a:cxn ang="0">
                <a:pos x="30" y="38"/>
              </a:cxn>
              <a:cxn ang="0">
                <a:pos x="26" y="37"/>
              </a:cxn>
              <a:cxn ang="0">
                <a:pos x="19" y="37"/>
              </a:cxn>
              <a:cxn ang="0">
                <a:pos x="11" y="35"/>
              </a:cxn>
              <a:cxn ang="0">
                <a:pos x="3" y="33"/>
              </a:cxn>
              <a:cxn ang="0">
                <a:pos x="0" y="33"/>
              </a:cxn>
              <a:cxn ang="0">
                <a:pos x="8" y="19"/>
              </a:cxn>
              <a:cxn ang="0">
                <a:pos x="23" y="0"/>
              </a:cxn>
            </a:cxnLst>
            <a:rect l="0" t="0" r="r" b="b"/>
            <a:pathLst>
              <a:path w="49" h="40">
                <a:moveTo>
                  <a:pt x="23" y="0"/>
                </a:moveTo>
                <a:lnTo>
                  <a:pt x="49" y="7"/>
                </a:lnTo>
                <a:lnTo>
                  <a:pt x="41" y="29"/>
                </a:lnTo>
                <a:lnTo>
                  <a:pt x="40" y="40"/>
                </a:lnTo>
                <a:lnTo>
                  <a:pt x="38" y="40"/>
                </a:lnTo>
                <a:lnTo>
                  <a:pt x="37" y="39"/>
                </a:lnTo>
                <a:lnTo>
                  <a:pt x="35" y="39"/>
                </a:lnTo>
                <a:lnTo>
                  <a:pt x="33" y="38"/>
                </a:lnTo>
                <a:lnTo>
                  <a:pt x="30" y="38"/>
                </a:lnTo>
                <a:lnTo>
                  <a:pt x="26" y="37"/>
                </a:lnTo>
                <a:lnTo>
                  <a:pt x="19" y="37"/>
                </a:lnTo>
                <a:lnTo>
                  <a:pt x="11" y="35"/>
                </a:lnTo>
                <a:lnTo>
                  <a:pt x="3" y="33"/>
                </a:lnTo>
                <a:lnTo>
                  <a:pt x="0" y="33"/>
                </a:lnTo>
                <a:lnTo>
                  <a:pt x="8" y="19"/>
                </a:lnTo>
                <a:lnTo>
                  <a:pt x="2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8" name="Freeform 37"/>
          <p:cNvSpPr>
            <a:spLocks/>
          </p:cNvSpPr>
          <p:nvPr/>
        </p:nvSpPr>
        <p:spPr bwMode="auto">
          <a:xfrm>
            <a:off x="7182501" y="1149067"/>
            <a:ext cx="20510" cy="26101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40" y="0"/>
              </a:cxn>
              <a:cxn ang="0">
                <a:pos x="40" y="10"/>
              </a:cxn>
              <a:cxn ang="0">
                <a:pos x="33" y="24"/>
              </a:cxn>
              <a:cxn ang="0">
                <a:pos x="22" y="30"/>
              </a:cxn>
              <a:cxn ang="0">
                <a:pos x="4" y="50"/>
              </a:cxn>
              <a:cxn ang="0">
                <a:pos x="0" y="30"/>
              </a:cxn>
              <a:cxn ang="0">
                <a:pos x="6" y="10"/>
              </a:cxn>
              <a:cxn ang="0">
                <a:pos x="24" y="0"/>
              </a:cxn>
            </a:cxnLst>
            <a:rect l="0" t="0" r="r" b="b"/>
            <a:pathLst>
              <a:path w="40" h="50">
                <a:moveTo>
                  <a:pt x="24" y="0"/>
                </a:moveTo>
                <a:lnTo>
                  <a:pt x="40" y="0"/>
                </a:lnTo>
                <a:lnTo>
                  <a:pt x="40" y="10"/>
                </a:lnTo>
                <a:lnTo>
                  <a:pt x="33" y="24"/>
                </a:lnTo>
                <a:lnTo>
                  <a:pt x="22" y="30"/>
                </a:lnTo>
                <a:lnTo>
                  <a:pt x="4" y="50"/>
                </a:lnTo>
                <a:lnTo>
                  <a:pt x="0" y="30"/>
                </a:lnTo>
                <a:lnTo>
                  <a:pt x="6" y="10"/>
                </a:lnTo>
                <a:lnTo>
                  <a:pt x="2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29" name="Freeform 38"/>
          <p:cNvSpPr>
            <a:spLocks/>
          </p:cNvSpPr>
          <p:nvPr/>
        </p:nvSpPr>
        <p:spPr bwMode="auto">
          <a:xfrm>
            <a:off x="7146096" y="1185087"/>
            <a:ext cx="22561" cy="30800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44" y="13"/>
              </a:cxn>
              <a:cxn ang="0">
                <a:pos x="29" y="30"/>
              </a:cxn>
              <a:cxn ang="0">
                <a:pos x="15" y="50"/>
              </a:cxn>
              <a:cxn ang="0">
                <a:pos x="0" y="59"/>
              </a:cxn>
              <a:cxn ang="0">
                <a:pos x="10" y="33"/>
              </a:cxn>
              <a:cxn ang="0">
                <a:pos x="25" y="6"/>
              </a:cxn>
              <a:cxn ang="0">
                <a:pos x="37" y="0"/>
              </a:cxn>
            </a:cxnLst>
            <a:rect l="0" t="0" r="r" b="b"/>
            <a:pathLst>
              <a:path w="44" h="59">
                <a:moveTo>
                  <a:pt x="37" y="0"/>
                </a:moveTo>
                <a:lnTo>
                  <a:pt x="44" y="13"/>
                </a:lnTo>
                <a:lnTo>
                  <a:pt x="29" y="30"/>
                </a:lnTo>
                <a:lnTo>
                  <a:pt x="15" y="50"/>
                </a:lnTo>
                <a:lnTo>
                  <a:pt x="0" y="59"/>
                </a:lnTo>
                <a:lnTo>
                  <a:pt x="10" y="33"/>
                </a:lnTo>
                <a:lnTo>
                  <a:pt x="25" y="6"/>
                </a:lnTo>
                <a:lnTo>
                  <a:pt x="37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0" name="Freeform 39"/>
          <p:cNvSpPr>
            <a:spLocks/>
          </p:cNvSpPr>
          <p:nvPr/>
        </p:nvSpPr>
        <p:spPr bwMode="auto">
          <a:xfrm>
            <a:off x="7189679" y="1187175"/>
            <a:ext cx="19484" cy="12007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38" y="13"/>
              </a:cxn>
              <a:cxn ang="0">
                <a:pos x="19" y="23"/>
              </a:cxn>
              <a:cxn ang="0">
                <a:pos x="10" y="19"/>
              </a:cxn>
              <a:cxn ang="0">
                <a:pos x="0" y="16"/>
              </a:cxn>
              <a:cxn ang="0">
                <a:pos x="6" y="7"/>
              </a:cxn>
              <a:cxn ang="0">
                <a:pos x="18" y="4"/>
              </a:cxn>
              <a:cxn ang="0">
                <a:pos x="26" y="0"/>
              </a:cxn>
            </a:cxnLst>
            <a:rect l="0" t="0" r="r" b="b"/>
            <a:pathLst>
              <a:path w="38" h="23">
                <a:moveTo>
                  <a:pt x="26" y="0"/>
                </a:moveTo>
                <a:lnTo>
                  <a:pt x="38" y="13"/>
                </a:lnTo>
                <a:lnTo>
                  <a:pt x="19" y="23"/>
                </a:lnTo>
                <a:lnTo>
                  <a:pt x="10" y="19"/>
                </a:lnTo>
                <a:lnTo>
                  <a:pt x="0" y="16"/>
                </a:lnTo>
                <a:lnTo>
                  <a:pt x="6" y="7"/>
                </a:lnTo>
                <a:lnTo>
                  <a:pt x="18" y="4"/>
                </a:lnTo>
                <a:lnTo>
                  <a:pt x="26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1" name="Freeform 40"/>
          <p:cNvSpPr>
            <a:spLocks/>
          </p:cNvSpPr>
          <p:nvPr/>
        </p:nvSpPr>
        <p:spPr bwMode="auto">
          <a:xfrm>
            <a:off x="7202497" y="1161595"/>
            <a:ext cx="7178" cy="10441"/>
          </a:xfrm>
          <a:custGeom>
            <a:avLst/>
            <a:gdLst/>
            <a:ahLst/>
            <a:cxnLst>
              <a:cxn ang="0">
                <a:pos x="14" y="0"/>
              </a:cxn>
              <a:cxn ang="0">
                <a:pos x="13" y="20"/>
              </a:cxn>
              <a:cxn ang="0">
                <a:pos x="0" y="20"/>
              </a:cxn>
              <a:cxn ang="0">
                <a:pos x="3" y="5"/>
              </a:cxn>
              <a:cxn ang="0">
                <a:pos x="14" y="0"/>
              </a:cxn>
            </a:cxnLst>
            <a:rect l="0" t="0" r="r" b="b"/>
            <a:pathLst>
              <a:path w="14" h="20">
                <a:moveTo>
                  <a:pt x="14" y="0"/>
                </a:moveTo>
                <a:lnTo>
                  <a:pt x="13" y="20"/>
                </a:lnTo>
                <a:lnTo>
                  <a:pt x="0" y="20"/>
                </a:lnTo>
                <a:lnTo>
                  <a:pt x="3" y="5"/>
                </a:lnTo>
                <a:lnTo>
                  <a:pt x="1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2" name="Freeform 41"/>
          <p:cNvSpPr>
            <a:spLocks/>
          </p:cNvSpPr>
          <p:nvPr/>
        </p:nvSpPr>
        <p:spPr bwMode="auto">
          <a:xfrm>
            <a:off x="7197370" y="1208056"/>
            <a:ext cx="9229" cy="13051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11" y="0"/>
              </a:cxn>
              <a:cxn ang="0">
                <a:pos x="18" y="12"/>
              </a:cxn>
              <a:cxn ang="0">
                <a:pos x="17" y="25"/>
              </a:cxn>
              <a:cxn ang="0">
                <a:pos x="1" y="25"/>
              </a:cxn>
              <a:cxn ang="0">
                <a:pos x="0" y="10"/>
              </a:cxn>
              <a:cxn ang="0">
                <a:pos x="1" y="0"/>
              </a:cxn>
            </a:cxnLst>
            <a:rect l="0" t="0" r="r" b="b"/>
            <a:pathLst>
              <a:path w="18" h="25">
                <a:moveTo>
                  <a:pt x="1" y="0"/>
                </a:moveTo>
                <a:lnTo>
                  <a:pt x="11" y="0"/>
                </a:lnTo>
                <a:lnTo>
                  <a:pt x="18" y="12"/>
                </a:lnTo>
                <a:lnTo>
                  <a:pt x="17" y="25"/>
                </a:lnTo>
                <a:lnTo>
                  <a:pt x="1" y="25"/>
                </a:lnTo>
                <a:lnTo>
                  <a:pt x="0" y="10"/>
                </a:lnTo>
                <a:lnTo>
                  <a:pt x="1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EAF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Rectangle 2"/>
          <p:cNvSpPr txBox="1">
            <a:spLocks noChangeArrowheads="1"/>
          </p:cNvSpPr>
          <p:nvPr/>
        </p:nvSpPr>
        <p:spPr>
          <a:xfrm>
            <a:off x="177114" y="0"/>
            <a:ext cx="7086600" cy="670676"/>
          </a:xfrm>
          <a:prstGeom prst="rect">
            <a:avLst/>
          </a:prstGeom>
        </p:spPr>
        <p:txBody>
          <a:bodyPr anchor="ctr"/>
          <a:lstStyle/>
          <a:p>
            <a:r>
              <a:rPr lang="en-US" sz="2800" dirty="0" err="1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Universidade</a:t>
            </a:r>
            <a:r>
              <a:rPr lang="en-US" sz="2800" dirty="0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Anhembi</a:t>
            </a:r>
            <a:r>
              <a:rPr lang="en-US" sz="2800" dirty="0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Morumbi</a:t>
            </a:r>
            <a:r>
              <a:rPr lang="en-US" sz="2800" dirty="0" smtClean="0">
                <a:solidFill>
                  <a:srgbClr val="F15D22"/>
                </a:solidFill>
                <a:latin typeface="Arial Narrow" pitchFamily="34" charset="0"/>
                <a:ea typeface="+mj-ea"/>
                <a:cs typeface="Arial" pitchFamily="34" charset="0"/>
              </a:rPr>
              <a:t> (UAM)</a:t>
            </a:r>
          </a:p>
        </p:txBody>
      </p:sp>
      <p:sp>
        <p:nvSpPr>
          <p:cNvPr id="134" name="Elipse 236"/>
          <p:cNvSpPr/>
          <p:nvPr/>
        </p:nvSpPr>
        <p:spPr bwMode="auto">
          <a:xfrm flipV="1">
            <a:off x="7330524" y="226386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5" name="Text Box 51"/>
          <p:cNvSpPr txBox="1">
            <a:spLocks noChangeArrowheads="1"/>
          </p:cNvSpPr>
          <p:nvPr/>
        </p:nvSpPr>
        <p:spPr bwMode="auto">
          <a:xfrm>
            <a:off x="760746" y="6107214"/>
            <a:ext cx="149346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>
              <a:spcBef>
                <a:spcPts val="286"/>
              </a:spcBef>
              <a:defRPr/>
            </a:pPr>
            <a:r>
              <a:rPr lang="en-US" sz="1000" dirty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Campus </a:t>
            </a:r>
            <a:r>
              <a:rPr lang="en-US" sz="1000" dirty="0" err="1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Paulista</a:t>
            </a:r>
            <a:r>
              <a:rPr lang="en-US" sz="1000" dirty="0" smtClean="0">
                <a:solidFill>
                  <a:srgbClr val="F15D22"/>
                </a:solidFill>
                <a:latin typeface="Arial Narrow" pitchFamily="34" charset="0"/>
                <a:cs typeface="Arial" pitchFamily="34" charset="0"/>
              </a:rPr>
              <a:t> 2</a:t>
            </a:r>
            <a:endParaRPr lang="en-US" sz="1000" dirty="0">
              <a:solidFill>
                <a:srgbClr val="F15D22"/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36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7729" y="4855668"/>
            <a:ext cx="1844308" cy="125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80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2146151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endParaRPr lang="en-US" sz="2000" b="1">
              <a:latin typeface="Tahoma" pitchFamily="34" charset="0"/>
            </a:endParaRPr>
          </a:p>
          <a:p>
            <a:pPr eaLnBrk="0" hangingPunct="0">
              <a:buFont typeface="Wingdings" pitchFamily="2" charset="2"/>
              <a:buChar char="Ø"/>
            </a:pPr>
            <a:endParaRPr lang="pt-BR" sz="2000" b="1">
              <a:latin typeface="Tahoma" pitchFamily="34" charset="0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14313" y="1033314"/>
            <a:ext cx="3200400" cy="2455862"/>
            <a:chOff x="135" y="931"/>
            <a:chExt cx="2016" cy="1547"/>
          </a:xfrm>
        </p:grpSpPr>
        <p:pic>
          <p:nvPicPr>
            <p:cNvPr id="6" name="Picture 9" descr="Infra-bibliotec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" y="931"/>
              <a:ext cx="2016" cy="1342"/>
            </a:xfrm>
            <a:prstGeom prst="rect">
              <a:avLst/>
            </a:prstGeom>
            <a:noFill/>
            <a:ln w="38100">
              <a:solidFill>
                <a:srgbClr val="1C480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 Box 16"/>
            <p:cNvSpPr txBox="1">
              <a:spLocks noChangeArrowheads="1"/>
            </p:cNvSpPr>
            <p:nvPr/>
          </p:nvSpPr>
          <p:spPr bwMode="auto">
            <a:xfrm>
              <a:off x="762" y="2278"/>
              <a:ext cx="706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pt-BR" sz="1600" b="1" i="1"/>
                <a:t>Bibliotecas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5729288" y="1007914"/>
            <a:ext cx="3200400" cy="2481262"/>
            <a:chOff x="3609" y="915"/>
            <a:chExt cx="2016" cy="1563"/>
          </a:xfrm>
        </p:grpSpPr>
        <p:pic>
          <p:nvPicPr>
            <p:cNvPr id="9" name="Picture 13" descr="Infra-convivenc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" y="915"/>
              <a:ext cx="2016" cy="1342"/>
            </a:xfrm>
            <a:prstGeom prst="rect">
              <a:avLst/>
            </a:prstGeom>
            <a:noFill/>
            <a:ln w="38100">
              <a:solidFill>
                <a:srgbClr val="1C480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3873" y="2278"/>
              <a:ext cx="148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 i="1"/>
                <a:t>Centros de Convivência</a:t>
              </a:r>
              <a:endParaRPr lang="pt-BR" sz="1600" b="1" i="1"/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219075" y="3760639"/>
            <a:ext cx="3200400" cy="2463800"/>
            <a:chOff x="138" y="2649"/>
            <a:chExt cx="2016" cy="1552"/>
          </a:xfrm>
        </p:grpSpPr>
        <p:pic>
          <p:nvPicPr>
            <p:cNvPr id="12" name="Picture 15" descr="Infra-praça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" y="2649"/>
              <a:ext cx="2016" cy="1342"/>
            </a:xfrm>
            <a:prstGeom prst="rect">
              <a:avLst/>
            </a:prstGeom>
            <a:noFill/>
            <a:ln w="38100">
              <a:solidFill>
                <a:srgbClr val="1C480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957" y="4001"/>
              <a:ext cx="44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 i="1"/>
                <a:t>Praças</a:t>
              </a:r>
              <a:endParaRPr lang="pt-BR" sz="1600" b="1" i="1"/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729288" y="3630464"/>
            <a:ext cx="3200400" cy="2535237"/>
            <a:chOff x="3609" y="2567"/>
            <a:chExt cx="2016" cy="1597"/>
          </a:xfrm>
        </p:grpSpPr>
        <p:pic>
          <p:nvPicPr>
            <p:cNvPr id="15" name="Picture 11" descr="Infra-auditori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" y="2567"/>
              <a:ext cx="2016" cy="1342"/>
            </a:xfrm>
            <a:prstGeom prst="rect">
              <a:avLst/>
            </a:prstGeom>
            <a:noFill/>
            <a:ln w="38100">
              <a:solidFill>
                <a:srgbClr val="1C480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3978" y="3964"/>
              <a:ext cx="132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600" b="1" i="1"/>
                <a:t>Theatro Casa do Ator</a:t>
              </a:r>
              <a:endParaRPr lang="pt-BR" sz="1600" b="1" i="1"/>
            </a:p>
          </p:txBody>
        </p:sp>
      </p:grp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2951163" y="2208064"/>
            <a:ext cx="2878137" cy="2973387"/>
            <a:chOff x="1859" y="1671"/>
            <a:chExt cx="1813" cy="1873"/>
          </a:xfrm>
        </p:grpSpPr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2245" y="3036"/>
              <a:ext cx="1270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6000" tIns="36000" rIns="0" bIns="360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pt-BR" sz="1600" b="1" i="1"/>
                <a:t>Laboratórios</a:t>
              </a:r>
            </a:p>
            <a:p>
              <a:pPr algn="ctr" eaLnBrk="1" hangingPunct="1"/>
              <a:r>
                <a:rPr lang="pt-BR" sz="1600" b="1" i="1"/>
                <a:t>de </a:t>
              </a:r>
            </a:p>
            <a:p>
              <a:pPr algn="ctr" eaLnBrk="1" hangingPunct="1"/>
              <a:r>
                <a:rPr lang="pt-BR" sz="1600" b="1" i="1"/>
                <a:t>Informática</a:t>
              </a:r>
            </a:p>
          </p:txBody>
        </p:sp>
        <p:pic>
          <p:nvPicPr>
            <p:cNvPr id="19" name="Picture 32" descr="P101009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" y="1671"/>
              <a:ext cx="1813" cy="1360"/>
            </a:xfrm>
            <a:prstGeom prst="rect">
              <a:avLst/>
            </a:prstGeom>
            <a:noFill/>
            <a:ln w="38100">
              <a:solidFill>
                <a:srgbClr val="1C480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323528" y="-39985"/>
            <a:ext cx="5943600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pt-BR" sz="3200" b="1" dirty="0" smtClean="0">
                <a:solidFill>
                  <a:srgbClr val="1C4806"/>
                </a:solidFill>
                <a:latin typeface="Candara" pitchFamily="34" charset="0"/>
              </a:rPr>
              <a:t>Infraestrutura</a:t>
            </a:r>
            <a:endParaRPr lang="pt-BR" sz="3200" b="1" dirty="0">
              <a:solidFill>
                <a:srgbClr val="1C480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9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39" presetClass="entr" presetSubtype="0" ac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5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85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385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38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385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2186136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endParaRPr lang="en-US" sz="2000" b="1">
              <a:latin typeface="Tahoma" pitchFamily="34" charset="0"/>
            </a:endParaRPr>
          </a:p>
          <a:p>
            <a:pPr eaLnBrk="0" hangingPunct="0">
              <a:buFont typeface="Wingdings" pitchFamily="2" charset="2"/>
              <a:buChar char="Ø"/>
            </a:pPr>
            <a:endParaRPr lang="pt-BR" sz="2000" b="1">
              <a:latin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5288" y="1079649"/>
            <a:ext cx="8748712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Laboratórios: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000" dirty="0"/>
              <a:t> </a:t>
            </a:r>
            <a:r>
              <a:rPr lang="pt-BR" sz="2400" dirty="0"/>
              <a:t>Aulas: </a:t>
            </a:r>
            <a:r>
              <a:rPr lang="pt-BR" sz="2400" dirty="0" smtClean="0"/>
              <a:t>502, 508</a:t>
            </a:r>
            <a:r>
              <a:rPr lang="pt-BR" sz="2400" dirty="0"/>
              <a:t>, </a:t>
            </a:r>
            <a:r>
              <a:rPr lang="pt-BR" sz="2400" dirty="0" smtClean="0"/>
              <a:t>650, 651, 652, </a:t>
            </a:r>
            <a:r>
              <a:rPr lang="pt-BR" sz="2400" dirty="0"/>
              <a:t>653, 654, 655, </a:t>
            </a:r>
            <a:r>
              <a:rPr lang="pt-BR" sz="2400" dirty="0" smtClean="0"/>
              <a:t>657, 658 e 732 </a:t>
            </a:r>
            <a:r>
              <a:rPr lang="pt-BR" sz="2400" dirty="0"/>
              <a:t>(VO) </a:t>
            </a:r>
          </a:p>
          <a:p>
            <a:pPr lvl="2" algn="just">
              <a:lnSpc>
                <a:spcPct val="90000"/>
              </a:lnSpc>
              <a:spcBef>
                <a:spcPct val="20000"/>
              </a:spcBef>
            </a:pPr>
            <a:r>
              <a:rPr lang="pt-BR" sz="2400" dirty="0" smtClean="0"/>
              <a:t>209, </a:t>
            </a:r>
            <a:r>
              <a:rPr lang="pt-BR" sz="2400" dirty="0"/>
              <a:t>210, 211 e 212 (campus Centro</a:t>
            </a:r>
            <a:r>
              <a:rPr lang="pt-BR" sz="2400" dirty="0" smtClean="0"/>
              <a:t>)</a:t>
            </a:r>
          </a:p>
          <a:p>
            <a:pPr lvl="2" algn="just">
              <a:lnSpc>
                <a:spcPct val="90000"/>
              </a:lnSpc>
              <a:spcBef>
                <a:spcPct val="20000"/>
              </a:spcBef>
            </a:pPr>
            <a:r>
              <a:rPr lang="pt-BR" sz="2400" dirty="0" smtClean="0"/>
              <a:t>801, 802, 803 e 804 (campus Paulista 01) </a:t>
            </a:r>
          </a:p>
          <a:p>
            <a:pPr lvl="2" algn="just">
              <a:lnSpc>
                <a:spcPct val="90000"/>
              </a:lnSpc>
              <a:spcBef>
                <a:spcPct val="20000"/>
              </a:spcBef>
            </a:pPr>
            <a:r>
              <a:rPr lang="pt-BR" sz="2400" dirty="0" smtClean="0"/>
              <a:t>1º, 2º e 15º Andar (Paulista 02)</a:t>
            </a:r>
            <a:endParaRPr lang="pt-BR" sz="2400" dirty="0"/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400" dirty="0"/>
              <a:t> </a:t>
            </a:r>
            <a:r>
              <a:rPr lang="pt-BR" sz="2400" dirty="0" err="1"/>
              <a:t>Extra-Aulas</a:t>
            </a:r>
            <a:r>
              <a:rPr lang="pt-BR" sz="2400" dirty="0"/>
              <a:t>: Procurar monitor!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Monitores identificados com crachás e camisas pretas.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Horário de Funcionamento: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000" dirty="0"/>
              <a:t> Aulas: 19h às 22h55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000" dirty="0"/>
              <a:t> </a:t>
            </a:r>
            <a:r>
              <a:rPr lang="pt-BR" sz="2000" dirty="0" err="1"/>
              <a:t>Extra-Aulas</a:t>
            </a:r>
            <a:r>
              <a:rPr lang="pt-BR" sz="2000" dirty="0"/>
              <a:t>: 11h15 às 19h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Uso de Softwares Específicos – Solicitação Prévia.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Obedecer Normas de Utilização.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0"/>
            <a:ext cx="5943600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pt-BR" sz="3200" b="1" dirty="0">
                <a:solidFill>
                  <a:srgbClr val="1C4806"/>
                </a:solidFill>
                <a:latin typeface="Candara" pitchFamily="34" charset="0"/>
              </a:rPr>
              <a:t>Cursos da Área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42844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2186136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endParaRPr lang="en-US" sz="2000" b="1">
              <a:latin typeface="Tahoma" pitchFamily="34" charset="0"/>
            </a:endParaRPr>
          </a:p>
          <a:p>
            <a:pPr eaLnBrk="0" hangingPunct="0">
              <a:buFont typeface="Wingdings" pitchFamily="2" charset="2"/>
              <a:buChar char="Ø"/>
            </a:pPr>
            <a:endParaRPr lang="pt-BR" sz="2000" b="1">
              <a:latin typeface="Tahom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1079649"/>
            <a:ext cx="8424862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</a:t>
            </a:r>
            <a:r>
              <a:rPr lang="pt-BR" sz="3200" dirty="0"/>
              <a:t>Avisos Gerais: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800" dirty="0"/>
              <a:t> É Proibido Fumar!!!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800" dirty="0" smtClean="0"/>
              <a:t> Eleição </a:t>
            </a:r>
            <a:r>
              <a:rPr lang="pt-BR" sz="2800" dirty="0"/>
              <a:t>para Representantes de Turma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800" dirty="0"/>
              <a:t> Uso da Unidade Web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pt-BR" sz="2800" dirty="0"/>
              <a:t> Manual do Aluno no Site (Serviços para Alunos)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528" y="0"/>
            <a:ext cx="5943600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pt-BR" sz="3200" b="1" dirty="0">
                <a:solidFill>
                  <a:srgbClr val="1C4806"/>
                </a:solidFill>
                <a:latin typeface="Candara" pitchFamily="34" charset="0"/>
              </a:rPr>
              <a:t>Cursos da Área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129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ítulo 2"/>
          <p:cNvSpPr txBox="1">
            <a:spLocks/>
          </p:cNvSpPr>
          <p:nvPr/>
        </p:nvSpPr>
        <p:spPr>
          <a:xfrm>
            <a:off x="539552" y="24876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i="0" kern="1200">
                <a:solidFill>
                  <a:srgbClr val="005A54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pt-BR" sz="2800" dirty="0" smtClean="0">
                <a:solidFill>
                  <a:srgbClr val="005842"/>
                </a:solidFill>
                <a:latin typeface="Candara" pitchFamily="34" charset="0"/>
              </a:rPr>
              <a:t>Escola de Ciências Exatas</a:t>
            </a:r>
            <a:r>
              <a:rPr lang="pt-BR" sz="2800" dirty="0">
                <a:solidFill>
                  <a:srgbClr val="005842"/>
                </a:solidFill>
                <a:latin typeface="Candara" pitchFamily="34" charset="0"/>
              </a:rPr>
              <a:t> </a:t>
            </a:r>
            <a:r>
              <a:rPr lang="pt-BR" sz="2800" dirty="0" smtClean="0">
                <a:solidFill>
                  <a:srgbClr val="005842"/>
                </a:solidFill>
                <a:latin typeface="Candara" pitchFamily="34" charset="0"/>
              </a:rPr>
              <a:t>e Arquitetura</a:t>
            </a:r>
          </a:p>
          <a:p>
            <a:pPr algn="ctr"/>
            <a:r>
              <a:rPr lang="pt-BR" sz="2800" dirty="0" smtClean="0">
                <a:solidFill>
                  <a:srgbClr val="005842"/>
                </a:solidFill>
                <a:latin typeface="Candara" pitchFamily="34" charset="0"/>
              </a:rPr>
              <a:t>Engenharia e Tecnologia</a:t>
            </a:r>
            <a:endParaRPr lang="pt-BR" sz="2800" dirty="0">
              <a:solidFill>
                <a:srgbClr val="005842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5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1000" y="2241153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endParaRPr lang="en-US" sz="2000" b="1">
              <a:latin typeface="Tahoma" pitchFamily="34" charset="0"/>
            </a:endParaRPr>
          </a:p>
          <a:p>
            <a:pPr eaLnBrk="0" hangingPunct="0">
              <a:buFont typeface="Wingdings" pitchFamily="2" charset="2"/>
              <a:buChar char="Ø"/>
            </a:pPr>
            <a:endParaRPr lang="pt-BR" sz="2000" b="1">
              <a:latin typeface="Tahoma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288" y="682304"/>
            <a:ext cx="8462962" cy="570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buFontTx/>
              <a:buChar char="•"/>
            </a:pPr>
            <a:r>
              <a:rPr lang="pt-BR" sz="2400" dirty="0" smtClean="0"/>
              <a:t>IBM </a:t>
            </a:r>
            <a:r>
              <a:rPr lang="pt-BR" sz="2400" dirty="0" err="1" smtClean="0"/>
              <a:t>Academic</a:t>
            </a:r>
            <a:r>
              <a:rPr lang="pt-BR" sz="2400" dirty="0" smtClean="0"/>
              <a:t> Alliance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2400" dirty="0"/>
              <a:t> </a:t>
            </a:r>
            <a:r>
              <a:rPr lang="pt-BR" sz="2400" dirty="0" err="1" smtClean="0"/>
              <a:t>Cuda</a:t>
            </a:r>
            <a:r>
              <a:rPr lang="pt-BR" sz="2400" dirty="0" smtClean="0"/>
              <a:t> </a:t>
            </a:r>
            <a:r>
              <a:rPr lang="pt-BR" sz="2400" dirty="0" err="1" smtClean="0"/>
              <a:t>Teaching</a:t>
            </a:r>
            <a:r>
              <a:rPr lang="pt-BR" sz="2400" dirty="0" smtClean="0"/>
              <a:t> Center (NVIDIA)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Cisco </a:t>
            </a:r>
            <a:r>
              <a:rPr lang="pt-BR" sz="2400" dirty="0" err="1" smtClean="0"/>
              <a:t>Academy</a:t>
            </a:r>
            <a:r>
              <a:rPr lang="pt-BR" sz="2400" dirty="0" smtClean="0"/>
              <a:t>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FDM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Oracle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Rim </a:t>
            </a:r>
            <a:r>
              <a:rPr lang="pt-BR" sz="2400" dirty="0" err="1" smtClean="0"/>
              <a:t>Academic</a:t>
            </a:r>
            <a:r>
              <a:rPr lang="pt-BR" sz="2400" dirty="0" smtClean="0"/>
              <a:t> Center (</a:t>
            </a:r>
            <a:r>
              <a:rPr lang="pt-BR" sz="2400" dirty="0" err="1" smtClean="0"/>
              <a:t>Blackberry</a:t>
            </a:r>
            <a:r>
              <a:rPr lang="pt-BR" sz="2400" dirty="0" smtClean="0"/>
              <a:t>) </a:t>
            </a:r>
          </a:p>
          <a:p>
            <a:pPr>
              <a:lnSpc>
                <a:spcPct val="150000"/>
              </a:lnSpc>
              <a:buFontTx/>
              <a:buChar char="•"/>
            </a:pPr>
            <a:r>
              <a:rPr lang="pt-BR" sz="2400" dirty="0" smtClean="0"/>
              <a:t>Microsoft </a:t>
            </a:r>
            <a:endParaRPr lang="pt-BR" sz="2400" dirty="0"/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Office 365</a:t>
            </a:r>
            <a:endParaRPr lang="pt-BR" sz="2400" dirty="0"/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pt-BR" sz="2400" dirty="0"/>
              <a:t> </a:t>
            </a:r>
            <a:r>
              <a:rPr lang="pt-BR" sz="2400" dirty="0" smtClean="0"/>
              <a:t>Demais softwares (enviar e-mail para </a:t>
            </a:r>
            <a:r>
              <a:rPr lang="pt-BR" sz="2400" dirty="0" smtClean="0">
                <a:hlinkClick r:id="rId2"/>
              </a:rPr>
              <a:t>msdnaa@anhembi.br</a:t>
            </a:r>
            <a:r>
              <a:rPr lang="pt-BR" sz="2400" dirty="0" smtClean="0"/>
              <a:t> )</a:t>
            </a:r>
          </a:p>
          <a:p>
            <a:pPr lvl="2">
              <a:lnSpc>
                <a:spcPct val="150000"/>
              </a:lnSpc>
              <a:buFontTx/>
              <a:buChar char="•"/>
            </a:pPr>
            <a:r>
              <a:rPr lang="pt-BR" sz="2800" dirty="0"/>
              <a:t> </a:t>
            </a:r>
            <a:r>
              <a:rPr lang="pt-BR" sz="2400" dirty="0" smtClean="0"/>
              <a:t>Nome / </a:t>
            </a:r>
            <a:r>
              <a:rPr lang="pt-BR" sz="2400" dirty="0" err="1" smtClean="0"/>
              <a:t>Email</a:t>
            </a:r>
            <a:r>
              <a:rPr lang="pt-BR" sz="2400" dirty="0" smtClean="0"/>
              <a:t> / </a:t>
            </a:r>
            <a:r>
              <a:rPr lang="pt-BR" sz="2400" dirty="0" err="1" smtClean="0"/>
              <a:t>Nro</a:t>
            </a:r>
            <a:r>
              <a:rPr lang="pt-BR" sz="2400" dirty="0" smtClean="0"/>
              <a:t> Matricula / Curso</a:t>
            </a:r>
            <a:endParaRPr lang="pt-BR" sz="2400" dirty="0"/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23528" y="-16991"/>
            <a:ext cx="5943600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pt-BR" sz="3200" b="1" dirty="0" smtClean="0">
                <a:solidFill>
                  <a:srgbClr val="1C4806"/>
                </a:solidFill>
                <a:latin typeface="Candara" pitchFamily="34" charset="0"/>
              </a:rPr>
              <a:t>Parcerias</a:t>
            </a:r>
            <a:endParaRPr lang="pt-BR" sz="3200" b="1" dirty="0">
              <a:solidFill>
                <a:srgbClr val="1C480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6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1000" y="2590800"/>
            <a:ext cx="845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endParaRPr lang="en-US" sz="2000" b="1">
              <a:latin typeface="Tahoma" pitchFamily="34" charset="0"/>
            </a:endParaRPr>
          </a:p>
          <a:p>
            <a:pPr eaLnBrk="0" hangingPunct="0">
              <a:buFont typeface="Wingdings" pitchFamily="2" charset="2"/>
              <a:buChar char="Ø"/>
            </a:pPr>
            <a:endParaRPr lang="pt-BR" sz="2000" b="1">
              <a:latin typeface="Tahoma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95288" y="1484313"/>
            <a:ext cx="8462962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Boa parte de serviços de secretaria podem ser solicitados pelo site da </a:t>
            </a:r>
            <a:r>
              <a:rPr lang="pt-BR" sz="2400" dirty="0" smtClean="0"/>
              <a:t>Anhembi (sou.anhembi.br)</a:t>
            </a:r>
            <a:endParaRPr lang="pt-BR" sz="2400" dirty="0"/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Toda disciplina possui um site de apoio chamado de Unidade Web (anhembi.blackboard.com)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Disponibilização de conteúdos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Interação com professor e Alunos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 Avisos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pt-BR" sz="2400" dirty="0"/>
              <a:t>...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endParaRPr lang="pt-BR" sz="2400" b="1" dirty="0">
              <a:solidFill>
                <a:schemeClr val="accent2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5943600" cy="699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35000"/>
              </a:lnSpc>
            </a:pPr>
            <a:r>
              <a:rPr lang="pt-BR" sz="3200" b="1" dirty="0" smtClean="0">
                <a:solidFill>
                  <a:srgbClr val="1C4806"/>
                </a:solidFill>
                <a:latin typeface="Candara" pitchFamily="34" charset="0"/>
              </a:rPr>
              <a:t>Serviços</a:t>
            </a:r>
            <a:endParaRPr lang="pt-BR" sz="3200" b="1" dirty="0">
              <a:solidFill>
                <a:srgbClr val="1C4806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95536" y="0"/>
            <a:ext cx="8496944" cy="3693319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pt-BR" sz="24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Coordenação </a:t>
            </a:r>
            <a:r>
              <a:rPr lang="pt-BR" sz="24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dos Cursos da Área de </a:t>
            </a:r>
            <a:r>
              <a:rPr lang="pt-BR" sz="24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Computação</a:t>
            </a:r>
            <a:endParaRPr lang="pt-BR" sz="2400" b="1" dirty="0">
              <a:ln w="1905"/>
              <a:solidFill>
                <a:schemeClr val="tx1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  <a:p>
            <a:pPr algn="ctr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pt-BR" sz="2200" b="1" dirty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Campus Vila Olímpia: </a:t>
            </a:r>
            <a:r>
              <a:rPr lang="pt-BR" sz="2200" b="1" dirty="0" smtClean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3847-3159</a:t>
            </a:r>
          </a:p>
          <a:p>
            <a:pPr algn="ctr" eaLnBrk="0" hangingPunct="0">
              <a:lnSpc>
                <a:spcPct val="150000"/>
              </a:lnSpc>
            </a:pPr>
            <a:r>
              <a:rPr lang="pt-BR" sz="2200" b="1" dirty="0">
                <a:ln w="0"/>
                <a:solidFill>
                  <a:schemeClr val="tx1"/>
                </a:solidFill>
              </a:rPr>
              <a:t>Prof. </a:t>
            </a:r>
            <a:r>
              <a:rPr lang="pt-BR" sz="2200" b="1" dirty="0" smtClean="0">
                <a:ln w="0"/>
                <a:solidFill>
                  <a:schemeClr val="tx1"/>
                </a:solidFill>
              </a:rPr>
              <a:t>Augusto Mendes Gomes Jr.</a:t>
            </a:r>
            <a:endParaRPr lang="pt-BR" sz="2200" b="1" dirty="0">
              <a:ln w="0"/>
              <a:solidFill>
                <a:schemeClr val="tx1"/>
              </a:solidFill>
            </a:endParaRPr>
          </a:p>
          <a:p>
            <a:pPr algn="ctr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pt-BR" sz="2200" b="1" dirty="0" smtClean="0">
                <a:ln w="0"/>
                <a:solidFill>
                  <a:schemeClr val="tx1"/>
                </a:solidFill>
                <a:effectLst/>
                <a:hlinkClick r:id="rId2"/>
              </a:rPr>
              <a:t>amgjunior@anhembi.br</a:t>
            </a:r>
            <a:endParaRPr lang="pt-BR" sz="2200" b="1" dirty="0">
              <a:ln w="0"/>
              <a:solidFill>
                <a:schemeClr val="tx1"/>
              </a:solidFill>
              <a:effectLst/>
            </a:endParaRPr>
          </a:p>
          <a:p>
            <a:pPr algn="ctr" eaLnBrk="0" hangingPunct="0">
              <a:lnSpc>
                <a:spcPct val="150000"/>
              </a:lnSpc>
            </a:pPr>
            <a:r>
              <a:rPr lang="pt-BR" sz="2200" b="1" dirty="0" smtClean="0">
                <a:ln w="0"/>
                <a:solidFill>
                  <a:schemeClr val="tx1"/>
                </a:solidFill>
              </a:rPr>
              <a:t>Prof</a:t>
            </a:r>
            <a:r>
              <a:rPr lang="pt-BR" sz="2200" b="1" dirty="0">
                <a:ln w="0"/>
                <a:solidFill>
                  <a:schemeClr val="tx1"/>
                </a:solidFill>
              </a:rPr>
              <a:t>. </a:t>
            </a:r>
            <a:r>
              <a:rPr lang="pt-BR" sz="2200" b="1" dirty="0" smtClean="0">
                <a:ln w="0"/>
                <a:solidFill>
                  <a:schemeClr val="tx1"/>
                </a:solidFill>
              </a:rPr>
              <a:t>Ricardo de Almeida Pinto</a:t>
            </a:r>
            <a:endParaRPr lang="pt-BR" sz="2200" b="1" dirty="0">
              <a:ln w="0"/>
              <a:solidFill>
                <a:schemeClr val="tx1"/>
              </a:solidFill>
            </a:endParaRPr>
          </a:p>
          <a:p>
            <a:pPr algn="ctr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pt-BR" sz="2200" b="1" dirty="0" smtClean="0">
                <a:ln w="0"/>
                <a:solidFill>
                  <a:srgbClr val="0070C0"/>
                </a:solidFill>
                <a:hlinkClick r:id="rId3"/>
              </a:rPr>
              <a:t>ralmeida@anhembi.br</a:t>
            </a:r>
            <a:r>
              <a:rPr lang="pt-BR" sz="2200" b="1" dirty="0" smtClean="0">
                <a:ln w="0"/>
                <a:solidFill>
                  <a:srgbClr val="0070C0"/>
                </a:solidFill>
              </a:rPr>
              <a:t> </a:t>
            </a:r>
          </a:p>
          <a:p>
            <a:pPr algn="ctr" eaLnBrk="0" hangingPunct="0">
              <a:lnSpc>
                <a:spcPct val="150000"/>
              </a:lnSpc>
              <a:buFont typeface="Wingdings" pitchFamily="2" charset="2"/>
              <a:buNone/>
            </a:pPr>
            <a:r>
              <a:rPr lang="pt-BR" sz="2200" b="1" dirty="0" smtClean="0">
                <a:ln w="0"/>
                <a:solidFill>
                  <a:srgbClr val="0070C0"/>
                </a:solidFill>
              </a:rPr>
              <a:t>(11) 988127636</a:t>
            </a:r>
          </a:p>
        </p:txBody>
      </p:sp>
    </p:spTree>
    <p:extLst>
      <p:ext uri="{BB962C8B-B14F-4D97-AF65-F5344CB8AC3E}">
        <p14:creationId xmlns:p14="http://schemas.microsoft.com/office/powerpoint/2010/main" val="15925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Sejam</a:t>
            </a:r>
            <a:r>
              <a:rPr lang="en-US" dirty="0"/>
              <a:t> </a:t>
            </a:r>
            <a:r>
              <a:rPr lang="en-US" dirty="0" err="1" smtClean="0"/>
              <a:t>bem-vindos</a:t>
            </a:r>
            <a:r>
              <a:rPr lang="en-US" dirty="0" smtClean="0"/>
              <a:t>!!!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95536" y="207148"/>
            <a:ext cx="8229600" cy="9175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200" b="1" i="0" kern="1200">
                <a:solidFill>
                  <a:srgbClr val="515256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pt-BR" dirty="0" smtClean="0"/>
              <a:t>Organograma da Universidade </a:t>
            </a:r>
            <a:endParaRPr lang="pt-BR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body" sz="quarter" idx="4294967295"/>
          </p:nvPr>
        </p:nvSpPr>
        <p:spPr>
          <a:xfrm>
            <a:off x="426319" y="2723679"/>
            <a:ext cx="8229600" cy="42275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endParaRPr lang="pt-BR" sz="2800" b="1" dirty="0" smtClean="0"/>
          </a:p>
          <a:p>
            <a:pPr marL="0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pt-BR" sz="2800" b="1" dirty="0" smtClean="0"/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endParaRPr lang="en-US" sz="2000" b="1" dirty="0" smtClean="0"/>
          </a:p>
          <a:p>
            <a:pPr marL="0" indent="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None/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endParaRPr lang="en-US" sz="2000" b="1" dirty="0" smtClean="0"/>
          </a:p>
          <a:p>
            <a:pPr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</a:pPr>
            <a:endParaRPr lang="en-US" sz="2000" b="1" dirty="0" smtClean="0"/>
          </a:p>
          <a:p>
            <a:pPr>
              <a:lnSpc>
                <a:spcPct val="90000"/>
              </a:lnSpc>
              <a:buFont typeface="Arial" pitchFamily="34" charset="0"/>
              <a:buNone/>
            </a:pPr>
            <a:endParaRPr lang="en-US" sz="2000" b="1" dirty="0" smtClean="0"/>
          </a:p>
        </p:txBody>
      </p:sp>
      <p:grpSp>
        <p:nvGrpSpPr>
          <p:cNvPr id="8" name="Grupo 88"/>
          <p:cNvGrpSpPr>
            <a:grpSpLocks/>
          </p:cNvGrpSpPr>
          <p:nvPr/>
        </p:nvGrpSpPr>
        <p:grpSpPr bwMode="auto">
          <a:xfrm>
            <a:off x="436663" y="2147615"/>
            <a:ext cx="8568952" cy="4060993"/>
            <a:chOff x="467497" y="1142984"/>
            <a:chExt cx="8568367" cy="3807321"/>
          </a:xfrm>
        </p:grpSpPr>
        <p:grpSp>
          <p:nvGrpSpPr>
            <p:cNvPr id="9" name="Grupo 35"/>
            <p:cNvGrpSpPr>
              <a:grpSpLocks/>
            </p:cNvGrpSpPr>
            <p:nvPr/>
          </p:nvGrpSpPr>
          <p:grpSpPr bwMode="auto">
            <a:xfrm>
              <a:off x="467497" y="1142984"/>
              <a:ext cx="8568367" cy="1543061"/>
              <a:chOff x="-646064" y="899273"/>
              <a:chExt cx="10913391" cy="1786703"/>
            </a:xfrm>
          </p:grpSpPr>
          <p:sp>
            <p:nvSpPr>
              <p:cNvPr id="15" name="Retângulo de cantos arredondados 14"/>
              <p:cNvSpPr/>
              <p:nvPr/>
            </p:nvSpPr>
            <p:spPr>
              <a:xfrm>
                <a:off x="2943671" y="899273"/>
                <a:ext cx="3093409" cy="715049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 smtClean="0">
                    <a:solidFill>
                      <a:schemeClr val="tx1"/>
                    </a:solidFill>
                  </a:rPr>
                  <a:t>Gerente </a:t>
                </a:r>
                <a:r>
                  <a:rPr lang="pt-BR" sz="1400" b="1" dirty="0">
                    <a:solidFill>
                      <a:schemeClr val="tx1"/>
                    </a:solidFill>
                  </a:rPr>
                  <a:t>da Escola</a:t>
                </a:r>
              </a:p>
              <a:p>
                <a:pPr algn="ctr">
                  <a:defRPr/>
                </a:pPr>
                <a:r>
                  <a:rPr lang="pt-BR" sz="1100" b="1" dirty="0" smtClean="0">
                    <a:solidFill>
                      <a:schemeClr val="tx1"/>
                    </a:solidFill>
                  </a:rPr>
                  <a:t>Augusto Mendes Gomes Jr</a:t>
                </a:r>
                <a:endParaRPr lang="pt-BR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-646064" y="2185993"/>
                <a:ext cx="1999596" cy="49998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</a:rPr>
                  <a:t>Coordenação</a:t>
                </a:r>
              </a:p>
              <a:p>
                <a:pPr algn="ctr">
                  <a:defRPr/>
                </a:pPr>
                <a:r>
                  <a:rPr lang="pt-BR" sz="1100" b="1" dirty="0" smtClean="0">
                    <a:solidFill>
                      <a:schemeClr val="tx1"/>
                    </a:solidFill>
                  </a:rPr>
                  <a:t>Augusto Mendes </a:t>
                </a:r>
                <a:endParaRPr lang="pt-BR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tângulo de cantos arredondados 16"/>
              <p:cNvSpPr/>
              <p:nvPr/>
            </p:nvSpPr>
            <p:spPr>
              <a:xfrm>
                <a:off x="3863670" y="2185993"/>
                <a:ext cx="2001617" cy="49998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</a:rPr>
                  <a:t>Coordenação</a:t>
                </a:r>
              </a:p>
              <a:p>
                <a:pPr algn="ctr">
                  <a:defRPr/>
                </a:pPr>
                <a:r>
                  <a:rPr lang="pt-BR" sz="1100" b="1" dirty="0" smtClean="0">
                    <a:solidFill>
                      <a:schemeClr val="tx1"/>
                    </a:solidFill>
                  </a:rPr>
                  <a:t>Gaspar </a:t>
                </a:r>
                <a:endParaRPr lang="pt-BR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6048705" y="2185993"/>
                <a:ext cx="2001617" cy="49998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</a:rPr>
                  <a:t>Coordenação</a:t>
                </a:r>
              </a:p>
              <a:p>
                <a:pPr algn="ctr">
                  <a:defRPr/>
                </a:pPr>
                <a:r>
                  <a:rPr lang="pt-BR" sz="1100" b="1" dirty="0">
                    <a:solidFill>
                      <a:schemeClr val="tx1"/>
                    </a:solidFill>
                  </a:rPr>
                  <a:t>Carlos </a:t>
                </a:r>
                <a:r>
                  <a:rPr lang="pt-BR" sz="1100" b="1" dirty="0" smtClean="0">
                    <a:solidFill>
                      <a:schemeClr val="tx1"/>
                    </a:solidFill>
                  </a:rPr>
                  <a:t>Carneiro </a:t>
                </a:r>
                <a:endParaRPr lang="pt-BR" sz="11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tângulo de cantos arredondados 18"/>
              <p:cNvSpPr/>
              <p:nvPr/>
            </p:nvSpPr>
            <p:spPr>
              <a:xfrm>
                <a:off x="8267731" y="2185993"/>
                <a:ext cx="1999596" cy="499983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pt-BR" sz="1400" b="1" dirty="0">
                    <a:solidFill>
                      <a:schemeClr val="tx1"/>
                    </a:solidFill>
                  </a:rPr>
                  <a:t>Coordenação</a:t>
                </a:r>
              </a:p>
              <a:p>
                <a:pPr algn="ctr">
                  <a:defRPr/>
                </a:pPr>
                <a:r>
                  <a:rPr lang="pt-BR" sz="1100" b="1" dirty="0" smtClean="0">
                    <a:solidFill>
                      <a:schemeClr val="tx1"/>
                    </a:solidFill>
                  </a:rPr>
                  <a:t>Luciana </a:t>
                </a:r>
                <a:r>
                  <a:rPr lang="pt-BR" sz="1100" b="1" dirty="0" err="1" smtClean="0">
                    <a:solidFill>
                      <a:schemeClr val="tx1"/>
                    </a:solidFill>
                  </a:rPr>
                  <a:t>Tiemi</a:t>
                </a:r>
                <a:endParaRPr lang="pt-BR" sz="11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upo 42"/>
              <p:cNvGrpSpPr>
                <a:grpSpLocks/>
              </p:cNvGrpSpPr>
              <p:nvPr/>
            </p:nvGrpSpPr>
            <p:grpSpPr bwMode="auto">
              <a:xfrm>
                <a:off x="350667" y="1614322"/>
                <a:ext cx="8916862" cy="571671"/>
                <a:chOff x="350667" y="1614322"/>
                <a:chExt cx="8916862" cy="571671"/>
              </a:xfrm>
            </p:grpSpPr>
            <p:cxnSp>
              <p:nvCxnSpPr>
                <p:cNvPr id="21" name="Conector reto 20"/>
                <p:cNvCxnSpPr>
                  <a:stCxn id="15" idx="2"/>
                </p:cNvCxnSpPr>
                <p:nvPr/>
              </p:nvCxnSpPr>
              <p:spPr>
                <a:xfrm rot="16200000" flipH="1">
                  <a:off x="4352054" y="1752645"/>
                  <a:ext cx="286755" cy="101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ector reto 21"/>
                <p:cNvCxnSpPr/>
                <p:nvPr/>
              </p:nvCxnSpPr>
              <p:spPr>
                <a:xfrm>
                  <a:off x="350667" y="1891886"/>
                  <a:ext cx="8916862" cy="919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to 22"/>
                <p:cNvCxnSpPr/>
                <p:nvPr/>
              </p:nvCxnSpPr>
              <p:spPr>
                <a:xfrm rot="5400000">
                  <a:off x="244278" y="2043535"/>
                  <a:ext cx="28491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to 23"/>
                <p:cNvCxnSpPr/>
                <p:nvPr/>
              </p:nvCxnSpPr>
              <p:spPr>
                <a:xfrm rot="5400000">
                  <a:off x="4714028" y="2043535"/>
                  <a:ext cx="28491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Conector reto 24"/>
                <p:cNvCxnSpPr/>
                <p:nvPr/>
              </p:nvCxnSpPr>
              <p:spPr>
                <a:xfrm rot="5400000">
                  <a:off x="6639920" y="2043535"/>
                  <a:ext cx="28491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ector reto 25"/>
                <p:cNvCxnSpPr/>
                <p:nvPr/>
              </p:nvCxnSpPr>
              <p:spPr>
                <a:xfrm rot="5400000">
                  <a:off x="9116068" y="2043535"/>
                  <a:ext cx="28491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" name="Conector reto 9"/>
            <p:cNvCxnSpPr/>
            <p:nvPr/>
          </p:nvCxnSpPr>
          <p:spPr bwMode="auto">
            <a:xfrm>
              <a:off x="1979561" y="2686052"/>
              <a:ext cx="0" cy="310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/>
            <p:cNvCxnSpPr/>
            <p:nvPr/>
          </p:nvCxnSpPr>
          <p:spPr bwMode="auto">
            <a:xfrm>
              <a:off x="6443752" y="2686044"/>
              <a:ext cx="0" cy="2944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 bwMode="auto">
            <a:xfrm rot="5400000">
              <a:off x="7961283" y="2764632"/>
              <a:ext cx="1571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 bwMode="auto">
            <a:xfrm flipV="1">
              <a:off x="1357205" y="2714622"/>
              <a:ext cx="0" cy="223568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 bwMode="auto">
            <a:xfrm>
              <a:off x="1431135" y="2701920"/>
              <a:ext cx="0" cy="2213214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tângulo de cantos arredondados 26"/>
          <p:cNvSpPr/>
          <p:nvPr/>
        </p:nvSpPr>
        <p:spPr bwMode="auto">
          <a:xfrm>
            <a:off x="436663" y="4494790"/>
            <a:ext cx="1584437" cy="62256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SI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PA1, PA2, VO, CEN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8" name="Retângulo de cantos arredondados 27"/>
          <p:cNvSpPr/>
          <p:nvPr/>
        </p:nvSpPr>
        <p:spPr bwMode="auto">
          <a:xfrm>
            <a:off x="436663" y="3843154"/>
            <a:ext cx="1632384" cy="60871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CCO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PA1, PA2 e VO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29" name="Retângulo de cantos arredondados 28"/>
          <p:cNvSpPr/>
          <p:nvPr/>
        </p:nvSpPr>
        <p:spPr bwMode="auto">
          <a:xfrm>
            <a:off x="4181004" y="3803799"/>
            <a:ext cx="1152203" cy="64807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AVC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CEN, VO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0" name="Retângulo de cantos arredondados 29"/>
          <p:cNvSpPr/>
          <p:nvPr/>
        </p:nvSpPr>
        <p:spPr bwMode="auto">
          <a:xfrm>
            <a:off x="5838976" y="3803798"/>
            <a:ext cx="1222423" cy="102176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Eng. de Produção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VO, PA2, CEN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1" name="Retângulo de cantos arredondados 30"/>
          <p:cNvSpPr/>
          <p:nvPr/>
        </p:nvSpPr>
        <p:spPr bwMode="auto">
          <a:xfrm>
            <a:off x="436663" y="5725667"/>
            <a:ext cx="1510578" cy="52640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Eng. Elétrica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VO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2" name="Retângulo de cantos arredondados 31"/>
          <p:cNvSpPr/>
          <p:nvPr/>
        </p:nvSpPr>
        <p:spPr bwMode="auto">
          <a:xfrm>
            <a:off x="5838976" y="4883919"/>
            <a:ext cx="1222423" cy="64807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Eng. Mecânica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VO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3" name="Retângulo de cantos arredondados 32"/>
          <p:cNvSpPr/>
          <p:nvPr/>
        </p:nvSpPr>
        <p:spPr bwMode="auto">
          <a:xfrm>
            <a:off x="7639176" y="3803798"/>
            <a:ext cx="1222423" cy="100227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Eng. Civil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VO, CEN, PA2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4" name="Retângulo de cantos arredondados 33"/>
          <p:cNvSpPr/>
          <p:nvPr/>
        </p:nvSpPr>
        <p:spPr bwMode="auto">
          <a:xfrm>
            <a:off x="7639176" y="4883919"/>
            <a:ext cx="1222423" cy="64807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Eng. Ambiental</a:t>
            </a:r>
            <a:endParaRPr lang="pt-BR" sz="14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VO</a:t>
            </a:r>
          </a:p>
        </p:txBody>
      </p:sp>
      <p:sp>
        <p:nvSpPr>
          <p:cNvPr id="36" name="Retângulo de cantos arredondados 35"/>
          <p:cNvSpPr/>
          <p:nvPr/>
        </p:nvSpPr>
        <p:spPr bwMode="auto">
          <a:xfrm>
            <a:off x="436663" y="5160976"/>
            <a:ext cx="1538287" cy="5150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Eng. Comp.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VO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7" name="Retângulo de cantos arredondados 36"/>
          <p:cNvSpPr/>
          <p:nvPr/>
        </p:nvSpPr>
        <p:spPr bwMode="auto">
          <a:xfrm>
            <a:off x="2227820" y="3803799"/>
            <a:ext cx="1510578" cy="6526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err="1" smtClean="0">
                <a:solidFill>
                  <a:schemeClr val="tx1"/>
                </a:solidFill>
              </a:rPr>
              <a:t>Tec</a:t>
            </a:r>
            <a:r>
              <a:rPr lang="pt-BR" sz="1400" b="1" dirty="0" smtClean="0">
                <a:solidFill>
                  <a:schemeClr val="tx1"/>
                </a:solidFill>
              </a:rPr>
              <a:t> ADS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CEN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8" name="Retângulo de cantos arredondados 37"/>
          <p:cNvSpPr/>
          <p:nvPr/>
        </p:nvSpPr>
        <p:spPr bwMode="auto">
          <a:xfrm>
            <a:off x="2227820" y="4506463"/>
            <a:ext cx="1510578" cy="6526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pt-BR" sz="1400" b="1" dirty="0" err="1" smtClean="0">
                <a:solidFill>
                  <a:schemeClr val="tx1"/>
                </a:solidFill>
              </a:rPr>
              <a:t>Tec</a:t>
            </a:r>
            <a:r>
              <a:rPr lang="pt-BR" sz="1400" b="1" dirty="0" smtClean="0">
                <a:solidFill>
                  <a:schemeClr val="tx1"/>
                </a:solidFill>
              </a:rPr>
              <a:t> GTI</a:t>
            </a:r>
          </a:p>
          <a:p>
            <a:pPr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CEN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39" name="Retângulo de cantos arredondados 38"/>
          <p:cNvSpPr/>
          <p:nvPr/>
        </p:nvSpPr>
        <p:spPr bwMode="auto">
          <a:xfrm>
            <a:off x="2178993" y="3331642"/>
            <a:ext cx="1570038" cy="46057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b="1" dirty="0">
                <a:solidFill>
                  <a:schemeClr val="tx1"/>
                </a:solidFill>
              </a:rPr>
              <a:t>Coordenação</a:t>
            </a:r>
          </a:p>
          <a:p>
            <a:pPr algn="ctr">
              <a:defRPr/>
            </a:pPr>
            <a:r>
              <a:rPr lang="pt-BR" sz="1100" b="1" dirty="0" smtClean="0">
                <a:solidFill>
                  <a:schemeClr val="tx1"/>
                </a:solidFill>
              </a:rPr>
              <a:t>Emerson Paduan 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0" name="Retângulo de cantos arredondados 39"/>
          <p:cNvSpPr/>
          <p:nvPr/>
        </p:nvSpPr>
        <p:spPr bwMode="auto">
          <a:xfrm>
            <a:off x="3255243" y="683252"/>
            <a:ext cx="2428876" cy="6586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Reitor</a:t>
            </a:r>
            <a:endParaRPr lang="pt-BR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1100" b="1" dirty="0" smtClean="0">
                <a:solidFill>
                  <a:schemeClr val="tx1"/>
                </a:solidFill>
              </a:rPr>
              <a:t>Paolo Tommasini</a:t>
            </a:r>
            <a:endParaRPr lang="pt-BR" sz="1100" b="1" dirty="0">
              <a:solidFill>
                <a:schemeClr val="tx1"/>
              </a:solidFill>
            </a:endParaRPr>
          </a:p>
        </p:txBody>
      </p:sp>
      <p:sp>
        <p:nvSpPr>
          <p:cNvPr id="41" name="Retângulo de cantos arredondados 40"/>
          <p:cNvSpPr/>
          <p:nvPr/>
        </p:nvSpPr>
        <p:spPr bwMode="auto">
          <a:xfrm>
            <a:off x="3275756" y="1413741"/>
            <a:ext cx="2428876" cy="65868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b="1" dirty="0" smtClean="0">
                <a:solidFill>
                  <a:schemeClr val="tx1"/>
                </a:solidFill>
              </a:rPr>
              <a:t>Diretor Acadêmico</a:t>
            </a:r>
            <a:endParaRPr lang="pt-BR" sz="14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pt-BR" sz="1100" b="1" dirty="0" smtClean="0">
                <a:solidFill>
                  <a:schemeClr val="tx1"/>
                </a:solidFill>
              </a:rPr>
              <a:t>Luciano Freire</a:t>
            </a:r>
            <a:endParaRPr lang="pt-B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9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557213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dirty="0" smtClean="0">
                <a:latin typeface="Candara" pitchFamily="34" charset="0"/>
              </a:rPr>
              <a:t>Curso de Ciência da Computação</a:t>
            </a:r>
            <a:endParaRPr lang="pt-BR" dirty="0">
              <a:latin typeface="Candara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00050" y="1143000"/>
            <a:ext cx="850410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 smtClean="0"/>
              <a:t>Bacharelado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pPr marL="285750" indent="-285750">
              <a:buFontTx/>
              <a:buChar char="-"/>
            </a:pPr>
            <a:r>
              <a:rPr lang="pt-BR" dirty="0" smtClean="0"/>
              <a:t>Duração: 8 semestres (4 anos)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smtClean="0"/>
              <a:t>O que faz o profissional Bacharel em Ciência da Computação?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742950" lvl="1" indent="-285750">
              <a:buFontTx/>
              <a:buChar char="-"/>
            </a:pPr>
            <a:r>
              <a:rPr lang="pt-BR" sz="1600" dirty="0"/>
              <a:t>E</a:t>
            </a:r>
            <a:r>
              <a:rPr lang="pt-BR" sz="1600" dirty="0" smtClean="0"/>
              <a:t>labora </a:t>
            </a:r>
            <a:r>
              <a:rPr lang="pt-BR" sz="1600" dirty="0"/>
              <a:t>os mais diversos softwares, desde sistemas de gestão até aplicativos para web e celulares. </a:t>
            </a:r>
          </a:p>
          <a:p>
            <a:pPr marL="742950" lvl="1" indent="-285750">
              <a:buFontTx/>
              <a:buChar char="-"/>
            </a:pPr>
            <a:r>
              <a:rPr lang="pt-BR" sz="1600" dirty="0" smtClean="0"/>
              <a:t>Diagnostica problemas</a:t>
            </a:r>
            <a:r>
              <a:rPr lang="pt-BR" sz="1600" dirty="0"/>
              <a:t>, </a:t>
            </a:r>
            <a:r>
              <a:rPr lang="pt-BR" sz="1600" dirty="0" smtClean="0"/>
              <a:t>propõe </a:t>
            </a:r>
            <a:r>
              <a:rPr lang="pt-BR" sz="1600" dirty="0"/>
              <a:t>soluções e coordenar projetos envolvendo recursos </a:t>
            </a:r>
            <a:r>
              <a:rPr lang="pt-BR" sz="1600" dirty="0" smtClean="0"/>
              <a:t>computacionais;</a:t>
            </a:r>
          </a:p>
          <a:p>
            <a:pPr marL="742950" lvl="1" indent="-285750">
              <a:buFontTx/>
              <a:buChar char="-"/>
            </a:pPr>
            <a:r>
              <a:rPr lang="pt-BR" sz="1600" dirty="0" smtClean="0"/>
              <a:t>Seleciona, implanta, configura </a:t>
            </a:r>
            <a:r>
              <a:rPr lang="pt-BR" sz="1600" dirty="0"/>
              <a:t>e </a:t>
            </a:r>
            <a:r>
              <a:rPr lang="pt-BR" sz="1600" dirty="0" smtClean="0"/>
              <a:t>mantem </a:t>
            </a:r>
            <a:r>
              <a:rPr lang="pt-BR" sz="1600" dirty="0"/>
              <a:t>sistemas computacionais, utilizando tecnologias como banco de dados, redes de computadores e sistemas </a:t>
            </a:r>
            <a:r>
              <a:rPr lang="pt-BR" sz="1600" dirty="0" smtClean="0"/>
              <a:t>operacionais;</a:t>
            </a:r>
          </a:p>
          <a:p>
            <a:pPr marL="742950" lvl="1" indent="-285750">
              <a:buFontTx/>
              <a:buChar char="-"/>
            </a:pPr>
            <a:r>
              <a:rPr lang="pt-BR" sz="1600" dirty="0" smtClean="0"/>
              <a:t>Desenvolve </a:t>
            </a:r>
            <a:r>
              <a:rPr lang="pt-BR" sz="1600" dirty="0"/>
              <a:t>sistemas de </a:t>
            </a:r>
            <a:r>
              <a:rPr lang="pt-BR" sz="1600" dirty="0" smtClean="0"/>
              <a:t>software;</a:t>
            </a:r>
          </a:p>
          <a:p>
            <a:pPr marL="742950" lvl="1" indent="-285750">
              <a:buFontTx/>
              <a:buChar char="-"/>
            </a:pPr>
            <a:r>
              <a:rPr lang="pt-BR" sz="1600" dirty="0" smtClean="0"/>
              <a:t>Desenvolve </a:t>
            </a:r>
            <a:r>
              <a:rPr lang="pt-BR" sz="1600" dirty="0"/>
              <a:t>pesquisa científica e tecnológica em </a:t>
            </a:r>
            <a:r>
              <a:rPr lang="pt-BR" sz="1600" dirty="0" smtClean="0"/>
              <a:t>computação;</a:t>
            </a:r>
          </a:p>
          <a:p>
            <a:pPr marL="742950" lvl="1" indent="-285750">
              <a:buFontTx/>
              <a:buChar char="-"/>
            </a:pPr>
            <a:r>
              <a:rPr lang="pt-BR" sz="1600" dirty="0" smtClean="0"/>
              <a:t>Aplicar </a:t>
            </a:r>
            <a:r>
              <a:rPr lang="pt-BR" sz="1600" dirty="0"/>
              <a:t>a tecnologia computacional em áreas multidisciplinares como multimídia, jogos e realidade </a:t>
            </a:r>
            <a:r>
              <a:rPr lang="pt-BR" sz="1600" dirty="0" smtClean="0"/>
              <a:t>virtual;</a:t>
            </a:r>
          </a:p>
          <a:p>
            <a:pPr marL="742950" lvl="1" indent="-285750">
              <a:buFontTx/>
              <a:buChar char="-"/>
            </a:pPr>
            <a:r>
              <a:rPr lang="pt-BR" sz="1600" dirty="0" smtClean="0"/>
              <a:t>Atuar </a:t>
            </a:r>
            <a:r>
              <a:rPr lang="pt-BR" sz="1600" dirty="0"/>
              <a:t>de forma empreendedora a partir da identificação de oportunidades e concretização de negócios em computação.</a:t>
            </a:r>
          </a:p>
        </p:txBody>
      </p:sp>
    </p:spTree>
    <p:extLst>
      <p:ext uri="{BB962C8B-B14F-4D97-AF65-F5344CB8AC3E}">
        <p14:creationId xmlns:p14="http://schemas.microsoft.com/office/powerpoint/2010/main" val="4752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557213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dirty="0" smtClean="0">
                <a:latin typeface="Candara" pitchFamily="34" charset="0"/>
              </a:rPr>
              <a:t>Horário de Aulas</a:t>
            </a:r>
            <a:endParaRPr lang="pt-BR" dirty="0">
              <a:latin typeface="Candara" pitchFamily="34" charset="0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xmlns="" id="{DF33D55E-63CB-41A9-AFB2-31AB98B47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536714"/>
              </p:ext>
            </p:extLst>
          </p:nvPr>
        </p:nvGraphicFramePr>
        <p:xfrm>
          <a:off x="691194" y="1268827"/>
          <a:ext cx="7379428" cy="16272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3610">
                  <a:extLst>
                    <a:ext uri="{9D8B030D-6E8A-4147-A177-3AD203B41FA5}">
                      <a16:colId xmlns:a16="http://schemas.microsoft.com/office/drawing/2014/main" xmlns="" val="224238978"/>
                    </a:ext>
                  </a:extLst>
                </a:gridCol>
                <a:gridCol w="1928875">
                  <a:extLst>
                    <a:ext uri="{9D8B030D-6E8A-4147-A177-3AD203B41FA5}">
                      <a16:colId xmlns:a16="http://schemas.microsoft.com/office/drawing/2014/main" xmlns="" val="377093094"/>
                    </a:ext>
                  </a:extLst>
                </a:gridCol>
                <a:gridCol w="1510212">
                  <a:extLst>
                    <a:ext uri="{9D8B030D-6E8A-4147-A177-3AD203B41FA5}">
                      <a16:colId xmlns:a16="http://schemas.microsoft.com/office/drawing/2014/main" xmlns="" val="3255716435"/>
                    </a:ext>
                  </a:extLst>
                </a:gridCol>
                <a:gridCol w="1796731">
                  <a:extLst>
                    <a:ext uri="{9D8B030D-6E8A-4147-A177-3AD203B41FA5}">
                      <a16:colId xmlns:a16="http://schemas.microsoft.com/office/drawing/2014/main" xmlns="" val="1645086291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Turno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Aula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776856"/>
                  </a:ext>
                </a:extLst>
              </a:tr>
              <a:tr h="524234">
                <a:tc rowSpan="3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Matutino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(Calouros)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9:00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10:15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1º tempo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4766511"/>
                  </a:ext>
                </a:extLst>
              </a:tr>
              <a:tr h="288999">
                <a:tc vMerge="1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10:15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INTERVALO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582465"/>
                  </a:ext>
                </a:extLst>
              </a:tr>
              <a:tr h="474395">
                <a:tc v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10:35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11:50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2º</a:t>
                      </a:r>
                      <a:r>
                        <a:rPr lang="pt-BR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822007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34967DC7-CCA9-46F9-91A4-DD5A2AD05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705516"/>
              </p:ext>
            </p:extLst>
          </p:nvPr>
        </p:nvGraphicFramePr>
        <p:xfrm>
          <a:off x="691194" y="3252636"/>
          <a:ext cx="7379428" cy="150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1681">
                  <a:extLst>
                    <a:ext uri="{9D8B030D-6E8A-4147-A177-3AD203B41FA5}">
                      <a16:colId xmlns:a16="http://schemas.microsoft.com/office/drawing/2014/main" xmlns="" val="224238978"/>
                    </a:ext>
                  </a:extLst>
                </a:gridCol>
                <a:gridCol w="1835869">
                  <a:extLst>
                    <a:ext uri="{9D8B030D-6E8A-4147-A177-3AD203B41FA5}">
                      <a16:colId xmlns:a16="http://schemas.microsoft.com/office/drawing/2014/main" xmlns="" val="377093094"/>
                    </a:ext>
                  </a:extLst>
                </a:gridCol>
                <a:gridCol w="1515147">
                  <a:extLst>
                    <a:ext uri="{9D8B030D-6E8A-4147-A177-3AD203B41FA5}">
                      <a16:colId xmlns:a16="http://schemas.microsoft.com/office/drawing/2014/main" xmlns="" val="3255716435"/>
                    </a:ext>
                  </a:extLst>
                </a:gridCol>
                <a:gridCol w="1796731">
                  <a:extLst>
                    <a:ext uri="{9D8B030D-6E8A-4147-A177-3AD203B41FA5}">
                      <a16:colId xmlns:a16="http://schemas.microsoft.com/office/drawing/2014/main" xmlns="" val="1645086291"/>
                    </a:ext>
                  </a:extLst>
                </a:gridCol>
              </a:tblGrid>
              <a:tr h="229420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Turno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Início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Término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Aula</a:t>
                      </a: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776856"/>
                  </a:ext>
                </a:extLst>
              </a:tr>
              <a:tr h="458840">
                <a:tc rowSpan="3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Noturno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 fontAlgn="b"/>
                      <a:r>
                        <a:rPr lang="pt-B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19:00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20:15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1º tempo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4766511"/>
                  </a:ext>
                </a:extLst>
              </a:tr>
              <a:tr h="252949">
                <a:tc vMerge="1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20:15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20:35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INTERVALO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582465"/>
                  </a:ext>
                </a:extLst>
              </a:tr>
              <a:tr h="415219">
                <a:tc vMerge="1"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20:35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21:50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2º</a:t>
                      </a:r>
                      <a:r>
                        <a:rPr lang="pt-BR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tempo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682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63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ítulo 2"/>
          <p:cNvSpPr txBox="1">
            <a:spLocks/>
          </p:cNvSpPr>
          <p:nvPr/>
        </p:nvSpPr>
        <p:spPr>
          <a:xfrm>
            <a:off x="557213" y="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584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pt-BR" dirty="0" smtClean="0">
                <a:latin typeface="Candara" pitchFamily="34" charset="0"/>
              </a:rPr>
              <a:t>Matriz Curricular</a:t>
            </a:r>
            <a:endParaRPr lang="pt-BR" dirty="0">
              <a:latin typeface="Candara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541849"/>
              </p:ext>
            </p:extLst>
          </p:nvPr>
        </p:nvGraphicFramePr>
        <p:xfrm>
          <a:off x="677028" y="825769"/>
          <a:ext cx="3691772" cy="5219430"/>
        </p:xfrm>
        <a:graphic>
          <a:graphicData uri="http://schemas.openxmlformats.org/drawingml/2006/table">
            <a:tbl>
              <a:tblPr/>
              <a:tblGrid>
                <a:gridCol w="3691772"/>
              </a:tblGrid>
              <a:tr h="2015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1º semestre</a:t>
                      </a:r>
                      <a:r>
                        <a:rPr lang="pt-B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52" marR="9052" marT="9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Circuitos Digitais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Fundamentos para Computação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Matemática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Algoritmos e Programação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Comunicação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2º semestre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2" marR="9052" marT="9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Cálculo I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Arquitetura e Organização de Computadores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Programação Orientada a Objetos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Técnicas de Programação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Desenvolvimento Humano e Social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3º semestre</a:t>
                      </a:r>
                    </a:p>
                  </a:txBody>
                  <a:tcPr marL="9052" marR="9052" marT="9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Engenharia de Software I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Geometria Analítica e Álgebra Linear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Estrutura de Dados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Sistemas Operacionais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Antropologia e Cultura Brasileira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4º semestre</a:t>
                      </a:r>
                    </a:p>
                  </a:txBody>
                  <a:tcPr marL="9052" marR="9052" marT="9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Banco de Dados I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Interface Humano Computador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26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Pesquisa, Ordenação e Técnicas de Armazenamento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Fundamentos de Redes de Computadores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Probabilidade e Estatística</a:t>
                      </a:r>
                    </a:p>
                  </a:txBody>
                  <a:tcPr marL="9052" marR="9052" marT="905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507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052" marR="9052" marT="90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62275"/>
              </p:ext>
            </p:extLst>
          </p:nvPr>
        </p:nvGraphicFramePr>
        <p:xfrm>
          <a:off x="4752740" y="825769"/>
          <a:ext cx="3553060" cy="5219424"/>
        </p:xfrm>
        <a:graphic>
          <a:graphicData uri="http://schemas.openxmlformats.org/drawingml/2006/table">
            <a:tbl>
              <a:tblPr/>
              <a:tblGrid>
                <a:gridCol w="3553060"/>
              </a:tblGrid>
              <a:tr h="180279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pt-B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5º semestre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Banco de Dados II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Engenharia de Software II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Desenvolvimento de Software para Web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Laboratório de Redes de Computadores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Análise de Algoritmos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Desafios Contemporâneos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pt-B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6º semestre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Sistemas Distribuídos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Linguagens Formais e Autômatos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Microcontroladores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Computação para Dispositivos Móveis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Metodologia Científica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pt-B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7º semestre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351891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Paradigmas de Linguagem de Programação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Inteligência Artificial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Introdução a Teoria dos Grafos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pt-BR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Laboratório de Software e </a:t>
                      </a:r>
                      <a:r>
                        <a:rPr lang="pt-BR" sz="105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Projetos</a:t>
                      </a:r>
                      <a:endParaRPr lang="pt-BR" sz="105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Optativa I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pt-B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8º semestre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Compiladores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Computação Gráfica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Processamento de Imagens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Gestão de Projetos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Segurança e Auditoria de Sistemas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Estágio</a:t>
                      </a: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 dirty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Optativa </a:t>
                      </a:r>
                      <a:r>
                        <a:rPr lang="pt-BR" sz="1050" b="1" i="0" u="none" strike="noStrike" dirty="0" smtClean="0">
                          <a:solidFill>
                            <a:srgbClr val="44546A"/>
                          </a:solidFill>
                          <a:effectLst/>
                          <a:latin typeface="Arial" panose="020B0604020202020204" pitchFamily="34" charset="0"/>
                        </a:rPr>
                        <a:t>II</a:t>
                      </a:r>
                      <a:endParaRPr lang="pt-BR" sz="1050" b="1" i="0" u="none" strike="noStrike" dirty="0">
                        <a:solidFill>
                          <a:srgbClr val="44546A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2" marR="8082" marT="808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27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82" marR="8082" marT="808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7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0"/>
            <a:ext cx="8229600" cy="9175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842"/>
                </a:solidFill>
                <a:latin typeface="Candara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42"/>
                </a:solidFill>
                <a:effectLst/>
                <a:uLnTx/>
                <a:uFillTx/>
                <a:latin typeface="Candara" pitchFamily="34" charset="0"/>
                <a:ea typeface="+mj-ea"/>
                <a:cs typeface="Arial" pitchFamily="34" charset="0"/>
              </a:rPr>
              <a:t>Estágio Curricular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5842"/>
              </a:solidFill>
              <a:effectLst/>
              <a:uLnTx/>
              <a:uFillTx/>
              <a:latin typeface="Candara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457200" y="917596"/>
            <a:ext cx="8229600" cy="47259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240 horas a serem cumpridas nos cursos de Graduação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Válido a partir do penúltimo semestre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Anterior ao último ano vale horas de Atividades Complementares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Convalidação de Estágio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CLT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Prestador de Serviços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Proprietário de Empresas 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0"/>
            <a:ext cx="8229600" cy="917596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5842"/>
                </a:solidFill>
                <a:latin typeface="Candara" pitchFamily="34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rgbClr val="005842"/>
                </a:solidFill>
                <a:effectLst/>
                <a:uLnTx/>
                <a:uFillTx/>
                <a:latin typeface="Candara" pitchFamily="34" charset="0"/>
                <a:ea typeface="+mj-ea"/>
                <a:cs typeface="Arial" pitchFamily="34" charset="0"/>
              </a:rPr>
              <a:t>Atividades Complementares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rgbClr val="005842"/>
              </a:solidFill>
              <a:effectLst/>
              <a:uLnTx/>
              <a:uFillTx/>
              <a:latin typeface="Candara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457200" y="768718"/>
            <a:ext cx="8229600" cy="532859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260 horas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Atividades realizadas durante todo curso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Exemplos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Estágio realizado até o penúltimo ano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Cursos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Palestras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Certificações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Trabalho Voluntário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Monitoria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Iniciação Científica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Representação de Turma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Etc.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24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tângulo 1"/>
          <p:cNvSpPr>
            <a:spLocks noChangeArrowheads="1"/>
          </p:cNvSpPr>
          <p:nvPr/>
        </p:nvSpPr>
        <p:spPr bwMode="auto">
          <a:xfrm>
            <a:off x="277263" y="33017"/>
            <a:ext cx="8856663" cy="4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2400" b="1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CRITÉRIO </a:t>
            </a:r>
            <a:r>
              <a:rPr lang="pt-BR" altLang="pt-BR" sz="2400" b="1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 AVALIAÇÃO</a:t>
            </a:r>
            <a:r>
              <a:rPr lang="pt-BR" altLang="pt-BR" sz="2400" b="1" dirty="0">
                <a:solidFill>
                  <a:srgbClr val="00CC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07000"/>
              </a:lnSpc>
            </a:pPr>
            <a:endParaRPr lang="pt-BR" altLang="pt-BR" sz="1600" b="1" dirty="0">
              <a:solidFill>
                <a:srgbClr val="00CC9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b="1" dirty="0">
                <a:solidFill>
                  <a:srgbClr val="00CC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NF = N1 x 0,4 + N2 x 0,6</a:t>
            </a:r>
            <a:endParaRPr lang="pt-BR" altLang="pt-BR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b="1" dirty="0">
                <a:solidFill>
                  <a:srgbClr val="00CC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NF ≥ 5,0 (APROVADO)</a:t>
            </a:r>
            <a:endParaRPr lang="pt-BR" altLang="pt-BR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altLang="pt-BR" sz="1600" b="1" dirty="0">
              <a:solidFill>
                <a:srgbClr val="00CC99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b="1" dirty="0">
                <a:solidFill>
                  <a:srgbClr val="00CC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Nota N1: </a:t>
            </a: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Composta por 3 instrumentos de avaliação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Instrumento 1: Teste de </a:t>
            </a:r>
            <a:r>
              <a:rPr lang="pt-BR" altLang="pt-BR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Progresso.</a:t>
            </a:r>
            <a:endParaRPr lang="pt-BR" altLang="pt-BR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Instrumento 2: </a:t>
            </a:r>
            <a:r>
              <a:rPr lang="pt-BR" altLang="pt-BR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Avaliação Dissertativa.</a:t>
            </a:r>
            <a:endParaRPr lang="pt-BR" altLang="pt-BR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Instrumento 3: Atividade à critério do professor (Prova, Trabalhos, listas de exercícios, Seminários, entre outros).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 A nota final N1 será composta pela Média Aritmética </a:t>
            </a:r>
            <a:r>
              <a:rPr lang="pt-BR" altLang="pt-BR" sz="1600" dirty="0" smtClean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dos 3 instrumentos de avaliação</a:t>
            </a:r>
            <a:endParaRPr lang="pt-BR" altLang="pt-BR" sz="1600" dirty="0">
              <a:solidFill>
                <a:prstClr val="black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altLang="pt-BR" sz="1600" b="1" dirty="0">
                <a:solidFill>
                  <a:srgbClr val="00CC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Nota N2: </a:t>
            </a: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Avaliação Oficial N2 (Modelo ENADE)    </a:t>
            </a:r>
            <a:r>
              <a:rPr lang="pt-BR" altLang="pt-BR" sz="1600" b="1" dirty="0">
                <a:solidFill>
                  <a:srgbClr val="00CC9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Avaliação Substitutiva: </a:t>
            </a:r>
            <a:r>
              <a:rPr lang="pt-BR" altLang="pt-BR" sz="16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Substitui APENAS a Avaliação N2</a:t>
            </a:r>
          </a:p>
        </p:txBody>
      </p:sp>
    </p:spTree>
    <p:extLst>
      <p:ext uri="{BB962C8B-B14F-4D97-AF65-F5344CB8AC3E}">
        <p14:creationId xmlns:p14="http://schemas.microsoft.com/office/powerpoint/2010/main" val="37477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1428</Words>
  <Application>Microsoft Office PowerPoint</Application>
  <PresentationFormat>Apresentação na tela (4:3)</PresentationFormat>
  <Paragraphs>357</Paragraphs>
  <Slides>23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5" baseType="lpstr">
      <vt:lpstr>Arial</vt:lpstr>
      <vt:lpstr>Arial Narrow</vt:lpstr>
      <vt:lpstr>Calibri</vt:lpstr>
      <vt:lpstr>Candara</vt:lpstr>
      <vt:lpstr>Segoe UI</vt:lpstr>
      <vt:lpstr>Symbol</vt:lpstr>
      <vt:lpstr>Tahoma</vt:lpstr>
      <vt:lpstr>Times New Roman</vt:lpstr>
      <vt:lpstr>Wingdings</vt:lpstr>
      <vt:lpstr>Wingdings 2</vt:lpstr>
      <vt:lpstr>TEMPLATE AM</vt:lpstr>
      <vt:lpstr>Planilha</vt:lpstr>
      <vt:lpstr>Ciência da Computação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Sejam bem-vindos!!! </vt:lpstr>
    </vt:vector>
  </TitlesOfParts>
  <Company>Pow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TÍTULO</dc:title>
  <dc:creator>Tau Fernandes</dc:creator>
  <cp:lastModifiedBy>RICARDO DE ALMEIDA PINTO</cp:lastModifiedBy>
  <cp:revision>37</cp:revision>
  <dcterms:created xsi:type="dcterms:W3CDTF">2015-12-11T19:33:47Z</dcterms:created>
  <dcterms:modified xsi:type="dcterms:W3CDTF">2018-08-09T11:32:59Z</dcterms:modified>
</cp:coreProperties>
</file>