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88" r:id="rId2"/>
    <p:sldId id="28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4425"/>
    <a:srgbClr val="EADBB1"/>
    <a:srgbClr val="C8A66A"/>
    <a:srgbClr val="662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55"/>
    <p:restoredTop sz="94629"/>
  </p:normalViewPr>
  <p:slideViewPr>
    <p:cSldViewPr snapToGrid="0" snapToObjects="1">
      <p:cViewPr varScale="1">
        <p:scale>
          <a:sx n="114" d="100"/>
          <a:sy n="114" d="100"/>
        </p:scale>
        <p:origin x="15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28F7-44BE-824F-9890-ADB06A7B5A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B7DD-3120-8940-AB02-123F9F29A9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A38-424D-9C45-95B7-29AF29D5BAD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5A4-2F8E-444F-8325-F398ED24791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A38-424D-9C45-95B7-29AF29D5BAD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5A4-2F8E-444F-8325-F398ED24791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A38-424D-9C45-95B7-29AF29D5BAD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5A4-2F8E-444F-8325-F398ED24791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A38-424D-9C45-95B7-29AF29D5BAD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5A4-2F8E-444F-8325-F398ED24791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A38-424D-9C45-95B7-29AF29D5BAD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5A4-2F8E-444F-8325-F398ED24791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A38-424D-9C45-95B7-29AF29D5BAD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5A4-2F8E-444F-8325-F398ED24791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A38-424D-9C45-95B7-29AF29D5BAD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5A4-2F8E-444F-8325-F398ED24791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A38-424D-9C45-95B7-29AF29D5BAD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5A4-2F8E-444F-8325-F398ED24791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A38-424D-9C45-95B7-29AF29D5BAD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5A4-2F8E-444F-8325-F398ED24791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A38-424D-9C45-95B7-29AF29D5BAD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5A4-2F8E-444F-8325-F398ED24791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A38-424D-9C45-95B7-29AF29D5BAD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5A4-2F8E-444F-8325-F398ED24791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2EA38-424D-9C45-95B7-29AF29D5BAD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6E5A4-2F8E-444F-8325-F398ED247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B4F17C-5C98-ED48-80DF-60D501E0BF80}"/>
              </a:ext>
            </a:extLst>
          </p:cNvPr>
          <p:cNvSpPr txBox="1"/>
          <p:nvPr/>
        </p:nvSpPr>
        <p:spPr>
          <a:xfrm>
            <a:off x="1352811" y="2730674"/>
            <a:ext cx="6438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ea typeface="Eurostile" charset="0"/>
                <a:cs typeface="Arial" panose="020B0604020202020204" pitchFamily="34" charset="0"/>
              </a:rPr>
              <a:t>Título do Projeto - SIGLA</a:t>
            </a:r>
          </a:p>
        </p:txBody>
      </p:sp>
    </p:spTree>
    <p:extLst>
      <p:ext uri="{BB962C8B-B14F-4D97-AF65-F5344CB8AC3E}">
        <p14:creationId xmlns:p14="http://schemas.microsoft.com/office/powerpoint/2010/main" val="135347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409" y="58496"/>
            <a:ext cx="8664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Eurostile" charset="0"/>
                <a:cs typeface="Arial" panose="020B0604020202020204" pitchFamily="34" charset="0"/>
              </a:rPr>
              <a:t>Um estudo do Método dos Pontos Materiais aplicado a deslizamento de encostas</a:t>
            </a:r>
            <a:endParaRPr lang="pt-BR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Eurostile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AD49F6C-AFB9-412A-8C49-2E969AED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361" y="1253331"/>
            <a:ext cx="3886200" cy="4923632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Simulação de escorregamentos submarinos, considerando:</a:t>
            </a:r>
          </a:p>
          <a:p>
            <a:pPr lvl="1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Solo como meio elástico linear;</a:t>
            </a:r>
          </a:p>
          <a:p>
            <a:pPr lvl="1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Diferentes declividades;</a:t>
            </a:r>
          </a:p>
          <a:p>
            <a:pPr lvl="1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Diferentes módulos de elasticidade e coeficiente de Poisson;</a:t>
            </a:r>
          </a:p>
          <a:p>
            <a:pPr lvl="1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Velocidade de escoamento;</a:t>
            </a:r>
          </a:p>
          <a:p>
            <a:pPr lvl="1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Extensão do escorregamento.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Comparação com resultados da literatura:</a:t>
            </a:r>
          </a:p>
          <a:p>
            <a:pPr lvl="1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Modelos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elastoplásticos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Modelos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viscoelastoplásticos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D1C2DD7-895B-4399-972E-84AF33172B36}"/>
              </a:ext>
            </a:extLst>
          </p:cNvPr>
          <p:cNvSpPr/>
          <p:nvPr/>
        </p:nvSpPr>
        <p:spPr>
          <a:xfrm>
            <a:off x="5159229" y="1476462"/>
            <a:ext cx="2567032" cy="1342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92FFA9B-8AA4-4C18-A5B4-C42911B2260F}"/>
              </a:ext>
            </a:extLst>
          </p:cNvPr>
          <p:cNvCxnSpPr/>
          <p:nvPr/>
        </p:nvCxnSpPr>
        <p:spPr>
          <a:xfrm>
            <a:off x="5318620" y="1476462"/>
            <a:ext cx="0" cy="1342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7EDE647-7AD8-4D5E-9D4C-86D0F4FE01FF}"/>
              </a:ext>
            </a:extLst>
          </p:cNvPr>
          <p:cNvCxnSpPr/>
          <p:nvPr/>
        </p:nvCxnSpPr>
        <p:spPr>
          <a:xfrm flipV="1">
            <a:off x="5494789" y="1476462"/>
            <a:ext cx="0" cy="1342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19B7BB6-AAE5-46AD-9459-79EAAC81D9EE}"/>
              </a:ext>
            </a:extLst>
          </p:cNvPr>
          <p:cNvCxnSpPr/>
          <p:nvPr/>
        </p:nvCxnSpPr>
        <p:spPr>
          <a:xfrm>
            <a:off x="5647189" y="1476462"/>
            <a:ext cx="0" cy="1342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BC3AD78-B32A-4B7A-9DCB-4703B741A29C}"/>
              </a:ext>
            </a:extLst>
          </p:cNvPr>
          <p:cNvCxnSpPr/>
          <p:nvPr/>
        </p:nvCxnSpPr>
        <p:spPr>
          <a:xfrm flipV="1">
            <a:off x="5823358" y="1476462"/>
            <a:ext cx="0" cy="1342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D8A02DA7-BC85-4984-A988-8E6DC88FDA6C}"/>
              </a:ext>
            </a:extLst>
          </p:cNvPr>
          <p:cNvCxnSpPr/>
          <p:nvPr/>
        </p:nvCxnSpPr>
        <p:spPr>
          <a:xfrm>
            <a:off x="5991137" y="1476462"/>
            <a:ext cx="0" cy="1342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3AA8A729-700E-4C84-9838-E137F1A1EBBD}"/>
              </a:ext>
            </a:extLst>
          </p:cNvPr>
          <p:cNvCxnSpPr/>
          <p:nvPr/>
        </p:nvCxnSpPr>
        <p:spPr>
          <a:xfrm flipV="1">
            <a:off x="6167306" y="1476462"/>
            <a:ext cx="0" cy="1342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EF07D12-1236-467E-A49F-585BC99EA487}"/>
              </a:ext>
            </a:extLst>
          </p:cNvPr>
          <p:cNvCxnSpPr/>
          <p:nvPr/>
        </p:nvCxnSpPr>
        <p:spPr>
          <a:xfrm>
            <a:off x="6335086" y="1476462"/>
            <a:ext cx="0" cy="1342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07BFF53-9992-4C72-8FC8-703E8E72DCBA}"/>
              </a:ext>
            </a:extLst>
          </p:cNvPr>
          <p:cNvCxnSpPr/>
          <p:nvPr/>
        </p:nvCxnSpPr>
        <p:spPr>
          <a:xfrm flipV="1">
            <a:off x="6511255" y="1476462"/>
            <a:ext cx="0" cy="1342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DA5D17D-E138-45E9-BCC1-5819503AC4C9}"/>
              </a:ext>
            </a:extLst>
          </p:cNvPr>
          <p:cNvCxnSpPr/>
          <p:nvPr/>
        </p:nvCxnSpPr>
        <p:spPr>
          <a:xfrm>
            <a:off x="6687424" y="1476462"/>
            <a:ext cx="0" cy="1342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3190B402-5ED1-4DAA-8667-D4B248FE40C2}"/>
              </a:ext>
            </a:extLst>
          </p:cNvPr>
          <p:cNvCxnSpPr/>
          <p:nvPr/>
        </p:nvCxnSpPr>
        <p:spPr>
          <a:xfrm flipV="1">
            <a:off x="6863593" y="1476462"/>
            <a:ext cx="0" cy="1342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A103774-161C-4343-B973-FE24F2CB508D}"/>
              </a:ext>
            </a:extLst>
          </p:cNvPr>
          <p:cNvCxnSpPr/>
          <p:nvPr/>
        </p:nvCxnSpPr>
        <p:spPr>
          <a:xfrm>
            <a:off x="7039761" y="1476462"/>
            <a:ext cx="0" cy="1342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86B99F6-CB00-45D5-874A-03B069837769}"/>
              </a:ext>
            </a:extLst>
          </p:cNvPr>
          <p:cNvCxnSpPr/>
          <p:nvPr/>
        </p:nvCxnSpPr>
        <p:spPr>
          <a:xfrm flipV="1">
            <a:off x="7215930" y="1476462"/>
            <a:ext cx="0" cy="1342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01B1A39-CCF7-4162-8A55-851E47E6C8C2}"/>
              </a:ext>
            </a:extLst>
          </p:cNvPr>
          <p:cNvCxnSpPr/>
          <p:nvPr/>
        </p:nvCxnSpPr>
        <p:spPr>
          <a:xfrm>
            <a:off x="7375321" y="1476462"/>
            <a:ext cx="0" cy="1342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C8FC6CFA-131F-43D0-8216-FAF8064CD0E6}"/>
              </a:ext>
            </a:extLst>
          </p:cNvPr>
          <p:cNvCxnSpPr/>
          <p:nvPr/>
        </p:nvCxnSpPr>
        <p:spPr>
          <a:xfrm flipV="1">
            <a:off x="7551490" y="1476462"/>
            <a:ext cx="0" cy="1342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544184D0-713B-4AE6-A9CA-3D5EE3431ACC}"/>
              </a:ext>
            </a:extLst>
          </p:cNvPr>
          <p:cNvCxnSpPr>
            <a:cxnSpLocks/>
          </p:cNvCxnSpPr>
          <p:nvPr/>
        </p:nvCxnSpPr>
        <p:spPr>
          <a:xfrm flipH="1">
            <a:off x="5169018" y="1813422"/>
            <a:ext cx="2576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4100B9A-C16A-49F2-8CA9-68B2C2E88C8B}"/>
              </a:ext>
            </a:extLst>
          </p:cNvPr>
          <p:cNvCxnSpPr>
            <a:cxnSpLocks/>
          </p:cNvCxnSpPr>
          <p:nvPr/>
        </p:nvCxnSpPr>
        <p:spPr>
          <a:xfrm>
            <a:off x="5169016" y="1628865"/>
            <a:ext cx="25670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079D12A-A5B4-4CF1-A27F-C570EF2F4401}"/>
              </a:ext>
            </a:extLst>
          </p:cNvPr>
          <p:cNvCxnSpPr>
            <a:cxnSpLocks/>
          </p:cNvCxnSpPr>
          <p:nvPr/>
        </p:nvCxnSpPr>
        <p:spPr>
          <a:xfrm flipH="1">
            <a:off x="5159231" y="2150379"/>
            <a:ext cx="2576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29362941-9343-4B9E-923F-49A2C455A477}"/>
              </a:ext>
            </a:extLst>
          </p:cNvPr>
          <p:cNvCxnSpPr>
            <a:cxnSpLocks/>
          </p:cNvCxnSpPr>
          <p:nvPr/>
        </p:nvCxnSpPr>
        <p:spPr>
          <a:xfrm>
            <a:off x="5159229" y="1965822"/>
            <a:ext cx="25670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B3D941CA-AB67-4638-A4F8-DB18437C745F}"/>
              </a:ext>
            </a:extLst>
          </p:cNvPr>
          <p:cNvCxnSpPr>
            <a:cxnSpLocks/>
          </p:cNvCxnSpPr>
          <p:nvPr/>
        </p:nvCxnSpPr>
        <p:spPr>
          <a:xfrm flipH="1">
            <a:off x="5159229" y="2502717"/>
            <a:ext cx="2576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99C6B4B-2061-4637-9E16-1CDEAFF21D6D}"/>
              </a:ext>
            </a:extLst>
          </p:cNvPr>
          <p:cNvCxnSpPr>
            <a:cxnSpLocks/>
          </p:cNvCxnSpPr>
          <p:nvPr/>
        </p:nvCxnSpPr>
        <p:spPr>
          <a:xfrm>
            <a:off x="5159227" y="2318160"/>
            <a:ext cx="25670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4B464DAA-3943-4C9F-A673-5519F1D52052}"/>
              </a:ext>
            </a:extLst>
          </p:cNvPr>
          <p:cNvCxnSpPr>
            <a:cxnSpLocks/>
          </p:cNvCxnSpPr>
          <p:nvPr/>
        </p:nvCxnSpPr>
        <p:spPr>
          <a:xfrm>
            <a:off x="5159227" y="2653720"/>
            <a:ext cx="25670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9BBDBA-571E-4BA6-8A91-24738202DFF5}"/>
              </a:ext>
            </a:extLst>
          </p:cNvPr>
          <p:cNvCxnSpPr/>
          <p:nvPr/>
        </p:nvCxnSpPr>
        <p:spPr>
          <a:xfrm flipH="1">
            <a:off x="6783572" y="2408274"/>
            <a:ext cx="9426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4E1BFB39-1DDC-4BA8-8D1A-15D23616FCEA}"/>
              </a:ext>
            </a:extLst>
          </p:cNvPr>
          <p:cNvCxnSpPr/>
          <p:nvPr/>
        </p:nvCxnSpPr>
        <p:spPr>
          <a:xfrm flipH="1" flipV="1">
            <a:off x="6087140" y="1871330"/>
            <a:ext cx="696432" cy="5369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5797BE7D-6C39-42A9-B206-4185FB8A710E}"/>
              </a:ext>
            </a:extLst>
          </p:cNvPr>
          <p:cNvCxnSpPr/>
          <p:nvPr/>
        </p:nvCxnSpPr>
        <p:spPr>
          <a:xfrm flipH="1">
            <a:off x="5159227" y="1871330"/>
            <a:ext cx="9279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D29E4A07-5AF6-46DA-B87C-5FB4D1A4BE1C}"/>
              </a:ext>
            </a:extLst>
          </p:cNvPr>
          <p:cNvSpPr/>
          <p:nvPr/>
        </p:nvSpPr>
        <p:spPr>
          <a:xfrm>
            <a:off x="5738694" y="1652030"/>
            <a:ext cx="219300" cy="21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>
            <a:extLst>
              <a:ext uri="{FF2B5EF4-FFF2-40B4-BE49-F238E27FC236}">
                <a16:creationId xmlns:a16="http://schemas.microsoft.com/office/drawing/2014/main" id="{0786D537-0103-4938-8BD4-1150EBC160BA}"/>
              </a:ext>
            </a:extLst>
          </p:cNvPr>
          <p:cNvSpPr/>
          <p:nvPr/>
        </p:nvSpPr>
        <p:spPr>
          <a:xfrm>
            <a:off x="5679180" y="1499849"/>
            <a:ext cx="338328" cy="15218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5D6DF466-04C1-4033-9F77-F180C21FC068}"/>
              </a:ext>
            </a:extLst>
          </p:cNvPr>
          <p:cNvCxnSpPr/>
          <p:nvPr/>
        </p:nvCxnSpPr>
        <p:spPr>
          <a:xfrm>
            <a:off x="5494789" y="2818701"/>
            <a:ext cx="0" cy="839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605883DE-79F1-4726-A6F4-9750AACFEDDD}"/>
              </a:ext>
            </a:extLst>
          </p:cNvPr>
          <p:cNvCxnSpPr/>
          <p:nvPr/>
        </p:nvCxnSpPr>
        <p:spPr>
          <a:xfrm>
            <a:off x="5823358" y="2818701"/>
            <a:ext cx="0" cy="839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17821F4E-6A57-4123-843B-9DBF02BD6425}"/>
              </a:ext>
            </a:extLst>
          </p:cNvPr>
          <p:cNvCxnSpPr/>
          <p:nvPr/>
        </p:nvCxnSpPr>
        <p:spPr>
          <a:xfrm>
            <a:off x="6167306" y="2818701"/>
            <a:ext cx="0" cy="839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2474D9A1-749C-4505-9043-3D6AA45E26BF}"/>
              </a:ext>
            </a:extLst>
          </p:cNvPr>
          <p:cNvCxnSpPr/>
          <p:nvPr/>
        </p:nvCxnSpPr>
        <p:spPr>
          <a:xfrm>
            <a:off x="6511255" y="2818701"/>
            <a:ext cx="0" cy="839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96D0A1A4-B1A3-4FD2-B26B-5ADD98A4A693}"/>
              </a:ext>
            </a:extLst>
          </p:cNvPr>
          <p:cNvCxnSpPr/>
          <p:nvPr/>
        </p:nvCxnSpPr>
        <p:spPr>
          <a:xfrm>
            <a:off x="6863593" y="2818701"/>
            <a:ext cx="0" cy="839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5374D9C4-C4BC-460A-BC54-19882E1E6A51}"/>
              </a:ext>
            </a:extLst>
          </p:cNvPr>
          <p:cNvCxnSpPr/>
          <p:nvPr/>
        </p:nvCxnSpPr>
        <p:spPr>
          <a:xfrm>
            <a:off x="7215930" y="2818701"/>
            <a:ext cx="0" cy="839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47D805E3-6693-4BC4-9A78-3D8D60B02AD5}"/>
              </a:ext>
            </a:extLst>
          </p:cNvPr>
          <p:cNvCxnSpPr>
            <a:cxnSpLocks/>
          </p:cNvCxnSpPr>
          <p:nvPr/>
        </p:nvCxnSpPr>
        <p:spPr>
          <a:xfrm>
            <a:off x="7551490" y="2818701"/>
            <a:ext cx="0" cy="839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5A7CCA18-4D4D-4584-B559-79A5CC111F30}"/>
              </a:ext>
            </a:extLst>
          </p:cNvPr>
          <p:cNvCxnSpPr>
            <a:cxnSpLocks/>
          </p:cNvCxnSpPr>
          <p:nvPr/>
        </p:nvCxnSpPr>
        <p:spPr>
          <a:xfrm rot="5400000">
            <a:off x="5117231" y="1436938"/>
            <a:ext cx="0" cy="839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CCC991B8-17ED-4730-AC13-B29390A7A2F6}"/>
              </a:ext>
            </a:extLst>
          </p:cNvPr>
          <p:cNvCxnSpPr>
            <a:cxnSpLocks/>
          </p:cNvCxnSpPr>
          <p:nvPr/>
        </p:nvCxnSpPr>
        <p:spPr>
          <a:xfrm rot="5400000">
            <a:off x="5119964" y="2462655"/>
            <a:ext cx="0" cy="839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21B51651-41D2-4F64-96F6-6486DF0B0811}"/>
              </a:ext>
            </a:extLst>
          </p:cNvPr>
          <p:cNvCxnSpPr>
            <a:cxnSpLocks/>
          </p:cNvCxnSpPr>
          <p:nvPr/>
        </p:nvCxnSpPr>
        <p:spPr>
          <a:xfrm rot="5400000">
            <a:off x="5124227" y="2111690"/>
            <a:ext cx="0" cy="839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A22BB8D-E9BA-440B-9208-966565EC13FE}"/>
              </a:ext>
            </a:extLst>
          </p:cNvPr>
          <p:cNvCxnSpPr>
            <a:cxnSpLocks/>
          </p:cNvCxnSpPr>
          <p:nvPr/>
        </p:nvCxnSpPr>
        <p:spPr>
          <a:xfrm rot="5400000">
            <a:off x="5117232" y="1771429"/>
            <a:ext cx="0" cy="839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5BFF9D1B-4301-496A-9C62-35F3C28189B4}"/>
              </a:ext>
            </a:extLst>
          </p:cNvPr>
          <p:cNvSpPr txBox="1"/>
          <p:nvPr/>
        </p:nvSpPr>
        <p:spPr>
          <a:xfrm>
            <a:off x="4897253" y="2420010"/>
            <a:ext cx="2776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/>
              <a:t>20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5E42B076-FE2C-4AE5-B060-ED38DC556775}"/>
              </a:ext>
            </a:extLst>
          </p:cNvPr>
          <p:cNvSpPr txBox="1"/>
          <p:nvPr/>
        </p:nvSpPr>
        <p:spPr>
          <a:xfrm>
            <a:off x="5699139" y="2885064"/>
            <a:ext cx="2776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/>
              <a:t>40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A0E83E67-ED98-4227-AB52-B63BD96A3334}"/>
              </a:ext>
            </a:extLst>
          </p:cNvPr>
          <p:cNvSpPr txBox="1"/>
          <p:nvPr/>
        </p:nvSpPr>
        <p:spPr>
          <a:xfrm>
            <a:off x="6049065" y="2890617"/>
            <a:ext cx="2776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/>
              <a:t>60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74912FF-BA68-4675-A2ED-59CF8A0492FF}"/>
              </a:ext>
            </a:extLst>
          </p:cNvPr>
          <p:cNvSpPr txBox="1"/>
          <p:nvPr/>
        </p:nvSpPr>
        <p:spPr>
          <a:xfrm>
            <a:off x="6388025" y="2885064"/>
            <a:ext cx="2776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/>
              <a:t>80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E59C5E15-00A1-49DE-B027-F0E68F486B2F}"/>
              </a:ext>
            </a:extLst>
          </p:cNvPr>
          <p:cNvSpPr txBox="1"/>
          <p:nvPr/>
        </p:nvSpPr>
        <p:spPr>
          <a:xfrm>
            <a:off x="6727810" y="2883133"/>
            <a:ext cx="3119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/>
              <a:t>100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C3990C05-06C9-4DC8-BE32-E3119CA34498}"/>
              </a:ext>
            </a:extLst>
          </p:cNvPr>
          <p:cNvSpPr txBox="1"/>
          <p:nvPr/>
        </p:nvSpPr>
        <p:spPr>
          <a:xfrm>
            <a:off x="7074704" y="2885064"/>
            <a:ext cx="3119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/>
              <a:t>120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97AAAA01-D86A-44B5-916A-53F96D5591D2}"/>
              </a:ext>
            </a:extLst>
          </p:cNvPr>
          <p:cNvSpPr txBox="1"/>
          <p:nvPr/>
        </p:nvSpPr>
        <p:spPr>
          <a:xfrm>
            <a:off x="7412672" y="2877920"/>
            <a:ext cx="3233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/>
              <a:t>140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7F70EC95-22F6-443D-B173-5B2FC4D2E707}"/>
              </a:ext>
            </a:extLst>
          </p:cNvPr>
          <p:cNvSpPr txBox="1"/>
          <p:nvPr/>
        </p:nvSpPr>
        <p:spPr>
          <a:xfrm>
            <a:off x="5030598" y="2807858"/>
            <a:ext cx="2776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/>
              <a:t>0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B6DF95A-CABD-4AFE-9BB8-8F4809A8DE0D}"/>
              </a:ext>
            </a:extLst>
          </p:cNvPr>
          <p:cNvSpPr txBox="1"/>
          <p:nvPr/>
        </p:nvSpPr>
        <p:spPr>
          <a:xfrm>
            <a:off x="5347907" y="2885064"/>
            <a:ext cx="2776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/>
              <a:t>20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7A8B6596-A902-47B9-993E-B55BA8EDCE35}"/>
              </a:ext>
            </a:extLst>
          </p:cNvPr>
          <p:cNvSpPr txBox="1"/>
          <p:nvPr/>
        </p:nvSpPr>
        <p:spPr>
          <a:xfrm>
            <a:off x="4906353" y="2069044"/>
            <a:ext cx="2776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/>
              <a:t>40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855BD0C7-387B-4A84-8B99-8E384A298BE6}"/>
              </a:ext>
            </a:extLst>
          </p:cNvPr>
          <p:cNvSpPr txBox="1"/>
          <p:nvPr/>
        </p:nvSpPr>
        <p:spPr>
          <a:xfrm>
            <a:off x="4906353" y="1726492"/>
            <a:ext cx="2776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/>
              <a:t>60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7643FD05-3294-458B-8392-44BDA77D5B8A}"/>
              </a:ext>
            </a:extLst>
          </p:cNvPr>
          <p:cNvSpPr txBox="1"/>
          <p:nvPr/>
        </p:nvSpPr>
        <p:spPr>
          <a:xfrm>
            <a:off x="4906353" y="1391029"/>
            <a:ext cx="2776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/>
              <a:t>80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CBF195BC-CBF2-42EA-94E5-8E03244F3803}"/>
              </a:ext>
            </a:extLst>
          </p:cNvPr>
          <p:cNvSpPr txBox="1"/>
          <p:nvPr/>
        </p:nvSpPr>
        <p:spPr>
          <a:xfrm>
            <a:off x="4988120" y="2703015"/>
            <a:ext cx="2776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/>
              <a:t>0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2295077A-D783-4ABB-BEFF-0AF391F1EF3D}"/>
              </a:ext>
            </a:extLst>
          </p:cNvPr>
          <p:cNvSpPr/>
          <p:nvPr/>
        </p:nvSpPr>
        <p:spPr>
          <a:xfrm flipH="1" flipV="1">
            <a:off x="5201560" y="1898725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2278D168-EAB6-407F-901C-8BA3F56B34FE}"/>
              </a:ext>
            </a:extLst>
          </p:cNvPr>
          <p:cNvSpPr/>
          <p:nvPr/>
        </p:nvSpPr>
        <p:spPr>
          <a:xfrm flipH="1" flipV="1">
            <a:off x="5201560" y="2023541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2D16B639-EC4A-4B8C-9714-20AFD2B9F30C}"/>
              </a:ext>
            </a:extLst>
          </p:cNvPr>
          <p:cNvSpPr/>
          <p:nvPr/>
        </p:nvSpPr>
        <p:spPr>
          <a:xfrm flipH="1" flipV="1">
            <a:off x="5323814" y="1897712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2FA8BDF8-58EC-4EF1-A17B-C271B5C7894C}"/>
              </a:ext>
            </a:extLst>
          </p:cNvPr>
          <p:cNvSpPr/>
          <p:nvPr/>
        </p:nvSpPr>
        <p:spPr>
          <a:xfrm flipH="1" flipV="1">
            <a:off x="5323814" y="2023541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DEED5940-BD71-4011-B3E2-C3CF01BDB672}"/>
              </a:ext>
            </a:extLst>
          </p:cNvPr>
          <p:cNvSpPr/>
          <p:nvPr/>
        </p:nvSpPr>
        <p:spPr>
          <a:xfrm flipH="1" flipV="1">
            <a:off x="5201560" y="2138138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3E8E53A4-C4C3-4C1E-833B-88BC3003664B}"/>
              </a:ext>
            </a:extLst>
          </p:cNvPr>
          <p:cNvSpPr/>
          <p:nvPr/>
        </p:nvSpPr>
        <p:spPr>
          <a:xfrm flipH="1" flipV="1">
            <a:off x="5201560" y="226295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759FAC64-BB0F-48EF-97FF-2C293B855CEA}"/>
              </a:ext>
            </a:extLst>
          </p:cNvPr>
          <p:cNvSpPr/>
          <p:nvPr/>
        </p:nvSpPr>
        <p:spPr>
          <a:xfrm flipH="1" flipV="1">
            <a:off x="5323814" y="2137125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22051F5E-B222-4D33-A567-DCDEEB660B73}"/>
              </a:ext>
            </a:extLst>
          </p:cNvPr>
          <p:cNvSpPr/>
          <p:nvPr/>
        </p:nvSpPr>
        <p:spPr>
          <a:xfrm flipH="1" flipV="1">
            <a:off x="5323814" y="226295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9923BBDD-C041-4BA5-BAC7-0E0EF2FD83A2}"/>
              </a:ext>
            </a:extLst>
          </p:cNvPr>
          <p:cNvSpPr/>
          <p:nvPr/>
        </p:nvSpPr>
        <p:spPr>
          <a:xfrm flipH="1" flipV="1">
            <a:off x="5201560" y="2375669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9F001269-C8DC-43AC-8722-67D8216D65B9}"/>
              </a:ext>
            </a:extLst>
          </p:cNvPr>
          <p:cNvSpPr/>
          <p:nvPr/>
        </p:nvSpPr>
        <p:spPr>
          <a:xfrm flipH="1" flipV="1">
            <a:off x="5201560" y="2500485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45E086DC-D382-4530-8EE1-54182D1CD897}"/>
              </a:ext>
            </a:extLst>
          </p:cNvPr>
          <p:cNvSpPr/>
          <p:nvPr/>
        </p:nvSpPr>
        <p:spPr>
          <a:xfrm flipH="1" flipV="1">
            <a:off x="5323814" y="2374656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6206BBFF-E768-4A9B-9860-2D19D1908B7D}"/>
              </a:ext>
            </a:extLst>
          </p:cNvPr>
          <p:cNvSpPr/>
          <p:nvPr/>
        </p:nvSpPr>
        <p:spPr>
          <a:xfrm flipH="1" flipV="1">
            <a:off x="5323814" y="2500485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9686B9C9-2C16-495B-A746-90BE11A48FAF}"/>
              </a:ext>
            </a:extLst>
          </p:cNvPr>
          <p:cNvSpPr/>
          <p:nvPr/>
        </p:nvSpPr>
        <p:spPr>
          <a:xfrm flipH="1" flipV="1">
            <a:off x="5205762" y="2604947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6B07DB56-2839-41EC-9F38-11653BC1A38B}"/>
              </a:ext>
            </a:extLst>
          </p:cNvPr>
          <p:cNvSpPr/>
          <p:nvPr/>
        </p:nvSpPr>
        <p:spPr>
          <a:xfrm flipH="1" flipV="1">
            <a:off x="5205762" y="2729763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522B33CC-E312-4037-8579-0660D691CC9C}"/>
              </a:ext>
            </a:extLst>
          </p:cNvPr>
          <p:cNvSpPr/>
          <p:nvPr/>
        </p:nvSpPr>
        <p:spPr>
          <a:xfrm flipH="1" flipV="1">
            <a:off x="5328016" y="260393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960541C7-11B1-467C-9D16-485F1301A9D7}"/>
              </a:ext>
            </a:extLst>
          </p:cNvPr>
          <p:cNvSpPr/>
          <p:nvPr/>
        </p:nvSpPr>
        <p:spPr>
          <a:xfrm flipH="1" flipV="1">
            <a:off x="5328016" y="2729763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9D077BCE-1BA3-4AEC-B720-B150BC0BA513}"/>
              </a:ext>
            </a:extLst>
          </p:cNvPr>
          <p:cNvSpPr/>
          <p:nvPr/>
        </p:nvSpPr>
        <p:spPr>
          <a:xfrm flipH="1" flipV="1">
            <a:off x="5436861" y="1895769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E9ECBDF4-1F15-4371-B130-C8F54B8C62F3}"/>
              </a:ext>
            </a:extLst>
          </p:cNvPr>
          <p:cNvSpPr/>
          <p:nvPr/>
        </p:nvSpPr>
        <p:spPr>
          <a:xfrm flipH="1" flipV="1">
            <a:off x="5436861" y="2020585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D8000A77-84AB-4A97-8357-DDD09404EEAD}"/>
              </a:ext>
            </a:extLst>
          </p:cNvPr>
          <p:cNvSpPr/>
          <p:nvPr/>
        </p:nvSpPr>
        <p:spPr>
          <a:xfrm flipH="1" flipV="1">
            <a:off x="5559115" y="1894756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3BC42E99-05D3-49F9-AF08-169260F2A71D}"/>
              </a:ext>
            </a:extLst>
          </p:cNvPr>
          <p:cNvSpPr/>
          <p:nvPr/>
        </p:nvSpPr>
        <p:spPr>
          <a:xfrm flipH="1" flipV="1">
            <a:off x="5559115" y="2020585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2101895F-B7B8-4189-8402-4B69DB337019}"/>
              </a:ext>
            </a:extLst>
          </p:cNvPr>
          <p:cNvSpPr/>
          <p:nvPr/>
        </p:nvSpPr>
        <p:spPr>
          <a:xfrm flipH="1" flipV="1">
            <a:off x="5436861" y="2135182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A6F5B61F-341C-48B8-B363-B28702E9116E}"/>
              </a:ext>
            </a:extLst>
          </p:cNvPr>
          <p:cNvSpPr/>
          <p:nvPr/>
        </p:nvSpPr>
        <p:spPr>
          <a:xfrm flipH="1" flipV="1">
            <a:off x="5436861" y="2259998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9B74CA26-CFE3-42CC-AD79-F9D1EE4B955A}"/>
              </a:ext>
            </a:extLst>
          </p:cNvPr>
          <p:cNvSpPr/>
          <p:nvPr/>
        </p:nvSpPr>
        <p:spPr>
          <a:xfrm flipH="1" flipV="1">
            <a:off x="5559115" y="2134169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F6FF9FDA-7BA7-47F8-87A8-B8D58093F1B5}"/>
              </a:ext>
            </a:extLst>
          </p:cNvPr>
          <p:cNvSpPr/>
          <p:nvPr/>
        </p:nvSpPr>
        <p:spPr>
          <a:xfrm flipH="1" flipV="1">
            <a:off x="5559115" y="2259998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2E6BD9D3-5CB5-4F6D-8839-87F6CB8F0BC0}"/>
              </a:ext>
            </a:extLst>
          </p:cNvPr>
          <p:cNvSpPr/>
          <p:nvPr/>
        </p:nvSpPr>
        <p:spPr>
          <a:xfrm flipH="1" flipV="1">
            <a:off x="5436861" y="2372713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3B2C05AF-0CC8-4DD0-98DB-C12A789580D1}"/>
              </a:ext>
            </a:extLst>
          </p:cNvPr>
          <p:cNvSpPr/>
          <p:nvPr/>
        </p:nvSpPr>
        <p:spPr>
          <a:xfrm flipH="1" flipV="1">
            <a:off x="5436861" y="2497529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C418C969-C8F9-454D-9A24-3156CE7094D5}"/>
              </a:ext>
            </a:extLst>
          </p:cNvPr>
          <p:cNvSpPr/>
          <p:nvPr/>
        </p:nvSpPr>
        <p:spPr>
          <a:xfrm flipH="1" flipV="1">
            <a:off x="5559115" y="2371700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09547B31-ECE5-4212-AD1B-6CDEF88D58D4}"/>
              </a:ext>
            </a:extLst>
          </p:cNvPr>
          <p:cNvSpPr/>
          <p:nvPr/>
        </p:nvSpPr>
        <p:spPr>
          <a:xfrm flipH="1" flipV="1">
            <a:off x="5559115" y="2497529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40BEE9EC-72BE-4FDD-A18E-A3E22155315D}"/>
              </a:ext>
            </a:extLst>
          </p:cNvPr>
          <p:cNvSpPr/>
          <p:nvPr/>
        </p:nvSpPr>
        <p:spPr>
          <a:xfrm flipH="1" flipV="1">
            <a:off x="5441063" y="2601991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E9BFA7D0-6F97-4E50-AA82-27BB3D451B80}"/>
              </a:ext>
            </a:extLst>
          </p:cNvPr>
          <p:cNvSpPr/>
          <p:nvPr/>
        </p:nvSpPr>
        <p:spPr>
          <a:xfrm flipH="1" flipV="1">
            <a:off x="5441063" y="2726807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E3BA885A-D7FF-4C34-9455-0A6D68167F83}"/>
              </a:ext>
            </a:extLst>
          </p:cNvPr>
          <p:cNvSpPr/>
          <p:nvPr/>
        </p:nvSpPr>
        <p:spPr>
          <a:xfrm flipH="1" flipV="1">
            <a:off x="5563317" y="2600978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DA4A7BBF-C31C-46A6-A0A0-0FA827174E10}"/>
              </a:ext>
            </a:extLst>
          </p:cNvPr>
          <p:cNvSpPr/>
          <p:nvPr/>
        </p:nvSpPr>
        <p:spPr>
          <a:xfrm flipH="1" flipV="1">
            <a:off x="5563317" y="2726807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F883C6FD-F022-4802-89C7-C1AB5CD17849}"/>
              </a:ext>
            </a:extLst>
          </p:cNvPr>
          <p:cNvSpPr/>
          <p:nvPr/>
        </p:nvSpPr>
        <p:spPr>
          <a:xfrm flipH="1" flipV="1">
            <a:off x="5683526" y="189449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97D0F7B4-E72F-4A05-9FF5-1BD715C677B0}"/>
              </a:ext>
            </a:extLst>
          </p:cNvPr>
          <p:cNvSpPr/>
          <p:nvPr/>
        </p:nvSpPr>
        <p:spPr>
          <a:xfrm flipH="1" flipV="1">
            <a:off x="5683526" y="2019310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AB4F297D-1C7E-4D76-8298-A714D7C62F78}"/>
              </a:ext>
            </a:extLst>
          </p:cNvPr>
          <p:cNvSpPr/>
          <p:nvPr/>
        </p:nvSpPr>
        <p:spPr>
          <a:xfrm flipH="1" flipV="1">
            <a:off x="5805780" y="1893481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45F9F98D-8614-4CA5-93AE-ABA2A773CBFB}"/>
              </a:ext>
            </a:extLst>
          </p:cNvPr>
          <p:cNvSpPr/>
          <p:nvPr/>
        </p:nvSpPr>
        <p:spPr>
          <a:xfrm flipH="1" flipV="1">
            <a:off x="5805780" y="2019310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2037877A-3071-4B79-944C-631D946E105B}"/>
              </a:ext>
            </a:extLst>
          </p:cNvPr>
          <p:cNvSpPr/>
          <p:nvPr/>
        </p:nvSpPr>
        <p:spPr>
          <a:xfrm flipH="1" flipV="1">
            <a:off x="5683526" y="2133907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9A0A7D51-724F-4B3C-A08F-0EF24F065A9E}"/>
              </a:ext>
            </a:extLst>
          </p:cNvPr>
          <p:cNvSpPr/>
          <p:nvPr/>
        </p:nvSpPr>
        <p:spPr>
          <a:xfrm flipH="1" flipV="1">
            <a:off x="5683526" y="2258723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DBB7F0E8-D723-4BFE-B230-EE700418C8BD}"/>
              </a:ext>
            </a:extLst>
          </p:cNvPr>
          <p:cNvSpPr/>
          <p:nvPr/>
        </p:nvSpPr>
        <p:spPr>
          <a:xfrm flipH="1" flipV="1">
            <a:off x="5805780" y="213289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Elipse 155">
            <a:extLst>
              <a:ext uri="{FF2B5EF4-FFF2-40B4-BE49-F238E27FC236}">
                <a16:creationId xmlns:a16="http://schemas.microsoft.com/office/drawing/2014/main" id="{988B6798-BA90-4B05-97CB-8A1835C08B34}"/>
              </a:ext>
            </a:extLst>
          </p:cNvPr>
          <p:cNvSpPr/>
          <p:nvPr/>
        </p:nvSpPr>
        <p:spPr>
          <a:xfrm flipH="1" flipV="1">
            <a:off x="5805780" y="2258723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0F2294F7-48C8-4CD4-9121-2414E796C637}"/>
              </a:ext>
            </a:extLst>
          </p:cNvPr>
          <p:cNvSpPr/>
          <p:nvPr/>
        </p:nvSpPr>
        <p:spPr>
          <a:xfrm flipH="1" flipV="1">
            <a:off x="5683526" y="2371438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84F56C70-B972-4E72-BD91-92995118E6B4}"/>
              </a:ext>
            </a:extLst>
          </p:cNvPr>
          <p:cNvSpPr/>
          <p:nvPr/>
        </p:nvSpPr>
        <p:spPr>
          <a:xfrm flipH="1" flipV="1">
            <a:off x="5683526" y="249625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77CEDD69-2DA2-4A6A-B3DA-03F716A8283A}"/>
              </a:ext>
            </a:extLst>
          </p:cNvPr>
          <p:cNvSpPr/>
          <p:nvPr/>
        </p:nvSpPr>
        <p:spPr>
          <a:xfrm flipH="1" flipV="1">
            <a:off x="5805780" y="2370425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86C30CF4-D00D-4259-BEFF-91F98D0DC366}"/>
              </a:ext>
            </a:extLst>
          </p:cNvPr>
          <p:cNvSpPr/>
          <p:nvPr/>
        </p:nvSpPr>
        <p:spPr>
          <a:xfrm flipH="1" flipV="1">
            <a:off x="5805780" y="249625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69B61CC1-C64E-4CBE-BA0C-45D15E3006C6}"/>
              </a:ext>
            </a:extLst>
          </p:cNvPr>
          <p:cNvSpPr/>
          <p:nvPr/>
        </p:nvSpPr>
        <p:spPr>
          <a:xfrm flipH="1" flipV="1">
            <a:off x="5687728" y="2600716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E8D3EABC-5C77-48CD-AA37-0B6BA7CD17C8}"/>
              </a:ext>
            </a:extLst>
          </p:cNvPr>
          <p:cNvSpPr/>
          <p:nvPr/>
        </p:nvSpPr>
        <p:spPr>
          <a:xfrm flipH="1" flipV="1">
            <a:off x="5687728" y="2725532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A785F0E7-697E-4684-A88E-EDFDCE0D0B88}"/>
              </a:ext>
            </a:extLst>
          </p:cNvPr>
          <p:cNvSpPr/>
          <p:nvPr/>
        </p:nvSpPr>
        <p:spPr>
          <a:xfrm flipH="1" flipV="1">
            <a:off x="5809982" y="2599703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080A2B27-72E5-40D4-A492-3DEFE06345CF}"/>
              </a:ext>
            </a:extLst>
          </p:cNvPr>
          <p:cNvSpPr/>
          <p:nvPr/>
        </p:nvSpPr>
        <p:spPr>
          <a:xfrm flipH="1" flipV="1">
            <a:off x="5809982" y="2725532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C6D7DD8D-DC95-42A8-A430-CF40D3CDD243}"/>
              </a:ext>
            </a:extLst>
          </p:cNvPr>
          <p:cNvSpPr/>
          <p:nvPr/>
        </p:nvSpPr>
        <p:spPr>
          <a:xfrm flipH="1" flipV="1">
            <a:off x="5912369" y="189449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FC35B55F-D5BF-45B2-9183-C09645F777F5}"/>
              </a:ext>
            </a:extLst>
          </p:cNvPr>
          <p:cNvSpPr/>
          <p:nvPr/>
        </p:nvSpPr>
        <p:spPr>
          <a:xfrm flipH="1" flipV="1">
            <a:off x="5912369" y="2019310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Elipse 166">
            <a:extLst>
              <a:ext uri="{FF2B5EF4-FFF2-40B4-BE49-F238E27FC236}">
                <a16:creationId xmlns:a16="http://schemas.microsoft.com/office/drawing/2014/main" id="{F8804FFE-38A8-4A82-A5C8-B540AAF93B41}"/>
              </a:ext>
            </a:extLst>
          </p:cNvPr>
          <p:cNvSpPr/>
          <p:nvPr/>
        </p:nvSpPr>
        <p:spPr>
          <a:xfrm flipH="1" flipV="1">
            <a:off x="6034623" y="1893481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23176E4C-A506-48A7-9986-04D690DDC757}"/>
              </a:ext>
            </a:extLst>
          </p:cNvPr>
          <p:cNvSpPr/>
          <p:nvPr/>
        </p:nvSpPr>
        <p:spPr>
          <a:xfrm flipH="1" flipV="1">
            <a:off x="6034623" y="2019310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7C8BA131-6F2A-4B01-BCED-A4D7517240DB}"/>
              </a:ext>
            </a:extLst>
          </p:cNvPr>
          <p:cNvSpPr/>
          <p:nvPr/>
        </p:nvSpPr>
        <p:spPr>
          <a:xfrm flipH="1" flipV="1">
            <a:off x="5912369" y="2133907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3F4F9CA2-AAAA-4E88-B5CE-3C2368FCCAD8}"/>
              </a:ext>
            </a:extLst>
          </p:cNvPr>
          <p:cNvSpPr/>
          <p:nvPr/>
        </p:nvSpPr>
        <p:spPr>
          <a:xfrm flipH="1" flipV="1">
            <a:off x="5912369" y="2258723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86D9596B-9CD9-4E28-8D66-A03A6C6C8B40}"/>
              </a:ext>
            </a:extLst>
          </p:cNvPr>
          <p:cNvSpPr/>
          <p:nvPr/>
        </p:nvSpPr>
        <p:spPr>
          <a:xfrm flipH="1" flipV="1">
            <a:off x="6034623" y="213289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0A25D4B9-D2D7-4A49-87C3-62EF1A4440EC}"/>
              </a:ext>
            </a:extLst>
          </p:cNvPr>
          <p:cNvSpPr/>
          <p:nvPr/>
        </p:nvSpPr>
        <p:spPr>
          <a:xfrm flipH="1" flipV="1">
            <a:off x="6034623" y="2258723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5D9D7D6B-D693-4CD1-A7A8-1FC53DB87318}"/>
              </a:ext>
            </a:extLst>
          </p:cNvPr>
          <p:cNvSpPr/>
          <p:nvPr/>
        </p:nvSpPr>
        <p:spPr>
          <a:xfrm flipH="1" flipV="1">
            <a:off x="5912369" y="2371438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9517E9C7-5564-4AB3-B080-A3A07DC0EB28}"/>
              </a:ext>
            </a:extLst>
          </p:cNvPr>
          <p:cNvSpPr/>
          <p:nvPr/>
        </p:nvSpPr>
        <p:spPr>
          <a:xfrm flipH="1" flipV="1">
            <a:off x="5912369" y="249625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CE132030-096A-4AFA-8A86-1C072FB7A648}"/>
              </a:ext>
            </a:extLst>
          </p:cNvPr>
          <p:cNvSpPr/>
          <p:nvPr/>
        </p:nvSpPr>
        <p:spPr>
          <a:xfrm flipH="1" flipV="1">
            <a:off x="6034623" y="2370425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726CD313-DD3B-44D6-9A26-23102DD61D03}"/>
              </a:ext>
            </a:extLst>
          </p:cNvPr>
          <p:cNvSpPr/>
          <p:nvPr/>
        </p:nvSpPr>
        <p:spPr>
          <a:xfrm flipH="1" flipV="1">
            <a:off x="6034623" y="249625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2C687AE8-3710-4AD3-85A6-9AE4980CA376}"/>
              </a:ext>
            </a:extLst>
          </p:cNvPr>
          <p:cNvSpPr/>
          <p:nvPr/>
        </p:nvSpPr>
        <p:spPr>
          <a:xfrm flipH="1" flipV="1">
            <a:off x="5916571" y="2600716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1E0D7803-079E-4BEB-B70E-A6477B33B594}"/>
              </a:ext>
            </a:extLst>
          </p:cNvPr>
          <p:cNvSpPr/>
          <p:nvPr/>
        </p:nvSpPr>
        <p:spPr>
          <a:xfrm flipH="1" flipV="1">
            <a:off x="5916571" y="2725532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A43FB6BC-D90C-4C67-B041-8F559BDEDD7B}"/>
              </a:ext>
            </a:extLst>
          </p:cNvPr>
          <p:cNvSpPr/>
          <p:nvPr/>
        </p:nvSpPr>
        <p:spPr>
          <a:xfrm flipH="1" flipV="1">
            <a:off x="6038825" y="2599703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Elipse 179">
            <a:extLst>
              <a:ext uri="{FF2B5EF4-FFF2-40B4-BE49-F238E27FC236}">
                <a16:creationId xmlns:a16="http://schemas.microsoft.com/office/drawing/2014/main" id="{7063682B-BB98-49FB-A078-27D22B17B3CB}"/>
              </a:ext>
            </a:extLst>
          </p:cNvPr>
          <p:cNvSpPr/>
          <p:nvPr/>
        </p:nvSpPr>
        <p:spPr>
          <a:xfrm flipH="1" flipV="1">
            <a:off x="6038825" y="2725532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Elipse 181">
            <a:extLst>
              <a:ext uri="{FF2B5EF4-FFF2-40B4-BE49-F238E27FC236}">
                <a16:creationId xmlns:a16="http://schemas.microsoft.com/office/drawing/2014/main" id="{0ADC3052-3376-447D-B344-07D7227373E8}"/>
              </a:ext>
            </a:extLst>
          </p:cNvPr>
          <p:cNvSpPr/>
          <p:nvPr/>
        </p:nvSpPr>
        <p:spPr>
          <a:xfrm flipH="1" flipV="1">
            <a:off x="6141033" y="2019310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3DC6DE1D-944B-4312-B224-E437068002A6}"/>
              </a:ext>
            </a:extLst>
          </p:cNvPr>
          <p:cNvSpPr/>
          <p:nvPr/>
        </p:nvSpPr>
        <p:spPr>
          <a:xfrm flipH="1" flipV="1">
            <a:off x="6263287" y="2019310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B85A379E-BF7C-4999-96E1-F8603BD69C7C}"/>
              </a:ext>
            </a:extLst>
          </p:cNvPr>
          <p:cNvSpPr/>
          <p:nvPr/>
        </p:nvSpPr>
        <p:spPr>
          <a:xfrm flipH="1" flipV="1">
            <a:off x="6141033" y="2133907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Elipse 185">
            <a:extLst>
              <a:ext uri="{FF2B5EF4-FFF2-40B4-BE49-F238E27FC236}">
                <a16:creationId xmlns:a16="http://schemas.microsoft.com/office/drawing/2014/main" id="{94C23230-5BF4-4D7F-81DF-09C6FA2330FE}"/>
              </a:ext>
            </a:extLst>
          </p:cNvPr>
          <p:cNvSpPr/>
          <p:nvPr/>
        </p:nvSpPr>
        <p:spPr>
          <a:xfrm flipH="1" flipV="1">
            <a:off x="6141033" y="2258723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C875D90B-CE83-416E-A80B-C2A69CB2AE60}"/>
              </a:ext>
            </a:extLst>
          </p:cNvPr>
          <p:cNvSpPr/>
          <p:nvPr/>
        </p:nvSpPr>
        <p:spPr>
          <a:xfrm flipH="1" flipV="1">
            <a:off x="6263287" y="213289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8" name="Elipse 187">
            <a:extLst>
              <a:ext uri="{FF2B5EF4-FFF2-40B4-BE49-F238E27FC236}">
                <a16:creationId xmlns:a16="http://schemas.microsoft.com/office/drawing/2014/main" id="{87502CBC-C3B8-4A20-82CD-705909D93401}"/>
              </a:ext>
            </a:extLst>
          </p:cNvPr>
          <p:cNvSpPr/>
          <p:nvPr/>
        </p:nvSpPr>
        <p:spPr>
          <a:xfrm flipH="1" flipV="1">
            <a:off x="6263287" y="2258723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Elipse 188">
            <a:extLst>
              <a:ext uri="{FF2B5EF4-FFF2-40B4-BE49-F238E27FC236}">
                <a16:creationId xmlns:a16="http://schemas.microsoft.com/office/drawing/2014/main" id="{1D23CBD5-2511-4A41-88CE-192176221ED0}"/>
              </a:ext>
            </a:extLst>
          </p:cNvPr>
          <p:cNvSpPr/>
          <p:nvPr/>
        </p:nvSpPr>
        <p:spPr>
          <a:xfrm flipH="1" flipV="1">
            <a:off x="6141033" y="2371438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0" name="Elipse 189">
            <a:extLst>
              <a:ext uri="{FF2B5EF4-FFF2-40B4-BE49-F238E27FC236}">
                <a16:creationId xmlns:a16="http://schemas.microsoft.com/office/drawing/2014/main" id="{4B7058B5-B437-4506-8BD4-6EAF94F69D39}"/>
              </a:ext>
            </a:extLst>
          </p:cNvPr>
          <p:cNvSpPr/>
          <p:nvPr/>
        </p:nvSpPr>
        <p:spPr>
          <a:xfrm flipH="1" flipV="1">
            <a:off x="6141033" y="249625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D89AC4F0-E160-4928-8816-60183F0DF052}"/>
              </a:ext>
            </a:extLst>
          </p:cNvPr>
          <p:cNvSpPr/>
          <p:nvPr/>
        </p:nvSpPr>
        <p:spPr>
          <a:xfrm flipH="1" flipV="1">
            <a:off x="6263287" y="2370425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04FA6592-B6D9-40EE-BEFD-ADB99E286B1A}"/>
              </a:ext>
            </a:extLst>
          </p:cNvPr>
          <p:cNvSpPr/>
          <p:nvPr/>
        </p:nvSpPr>
        <p:spPr>
          <a:xfrm flipH="1" flipV="1">
            <a:off x="6263287" y="249625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48CCD730-6BC0-4084-8693-C42AD8460AD4}"/>
              </a:ext>
            </a:extLst>
          </p:cNvPr>
          <p:cNvSpPr/>
          <p:nvPr/>
        </p:nvSpPr>
        <p:spPr>
          <a:xfrm flipH="1" flipV="1">
            <a:off x="6145235" y="2600716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9FD525D5-1381-4CAC-AA3D-648E8867F404}"/>
              </a:ext>
            </a:extLst>
          </p:cNvPr>
          <p:cNvSpPr/>
          <p:nvPr/>
        </p:nvSpPr>
        <p:spPr>
          <a:xfrm flipH="1" flipV="1">
            <a:off x="6145235" y="2725532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646EFBBF-5D3C-4501-95FF-6ADC08818F8F}"/>
              </a:ext>
            </a:extLst>
          </p:cNvPr>
          <p:cNvSpPr/>
          <p:nvPr/>
        </p:nvSpPr>
        <p:spPr>
          <a:xfrm flipH="1" flipV="1">
            <a:off x="6267489" y="2599703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id="{07D63AF6-7F72-43EF-8E96-E4B51726FB5A}"/>
              </a:ext>
            </a:extLst>
          </p:cNvPr>
          <p:cNvSpPr/>
          <p:nvPr/>
        </p:nvSpPr>
        <p:spPr>
          <a:xfrm flipH="1" flipV="1">
            <a:off x="6267489" y="2725532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Elipse 200">
            <a:extLst>
              <a:ext uri="{FF2B5EF4-FFF2-40B4-BE49-F238E27FC236}">
                <a16:creationId xmlns:a16="http://schemas.microsoft.com/office/drawing/2014/main" id="{31364920-C7F7-4EE7-8CE5-393EB3E09C34}"/>
              </a:ext>
            </a:extLst>
          </p:cNvPr>
          <p:cNvSpPr/>
          <p:nvPr/>
        </p:nvSpPr>
        <p:spPr>
          <a:xfrm flipH="1" flipV="1">
            <a:off x="6388279" y="2137125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Elipse 201">
            <a:extLst>
              <a:ext uri="{FF2B5EF4-FFF2-40B4-BE49-F238E27FC236}">
                <a16:creationId xmlns:a16="http://schemas.microsoft.com/office/drawing/2014/main" id="{0EC4C482-A5BB-4589-AD75-3FDD19C38E85}"/>
              </a:ext>
            </a:extLst>
          </p:cNvPr>
          <p:cNvSpPr/>
          <p:nvPr/>
        </p:nvSpPr>
        <p:spPr>
          <a:xfrm flipH="1" flipV="1">
            <a:off x="6388279" y="2261941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" name="Elipse 203">
            <a:extLst>
              <a:ext uri="{FF2B5EF4-FFF2-40B4-BE49-F238E27FC236}">
                <a16:creationId xmlns:a16="http://schemas.microsoft.com/office/drawing/2014/main" id="{0E29BC81-9FD0-4476-A69D-1EB034CB9B77}"/>
              </a:ext>
            </a:extLst>
          </p:cNvPr>
          <p:cNvSpPr/>
          <p:nvPr/>
        </p:nvSpPr>
        <p:spPr>
          <a:xfrm flipH="1" flipV="1">
            <a:off x="6510533" y="2261941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Elipse 204">
            <a:extLst>
              <a:ext uri="{FF2B5EF4-FFF2-40B4-BE49-F238E27FC236}">
                <a16:creationId xmlns:a16="http://schemas.microsoft.com/office/drawing/2014/main" id="{DCFA9BA8-CE01-4E4A-B316-2030183CAB4C}"/>
              </a:ext>
            </a:extLst>
          </p:cNvPr>
          <p:cNvSpPr/>
          <p:nvPr/>
        </p:nvSpPr>
        <p:spPr>
          <a:xfrm flipH="1" flipV="1">
            <a:off x="6388279" y="2374656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" name="Elipse 205">
            <a:extLst>
              <a:ext uri="{FF2B5EF4-FFF2-40B4-BE49-F238E27FC236}">
                <a16:creationId xmlns:a16="http://schemas.microsoft.com/office/drawing/2014/main" id="{06BAA8DB-1949-4267-8EB7-EBF0876B067C}"/>
              </a:ext>
            </a:extLst>
          </p:cNvPr>
          <p:cNvSpPr/>
          <p:nvPr/>
        </p:nvSpPr>
        <p:spPr>
          <a:xfrm flipH="1" flipV="1">
            <a:off x="6388279" y="2499472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" name="Elipse 206">
            <a:extLst>
              <a:ext uri="{FF2B5EF4-FFF2-40B4-BE49-F238E27FC236}">
                <a16:creationId xmlns:a16="http://schemas.microsoft.com/office/drawing/2014/main" id="{AA3D1AD5-3E2E-438B-947C-B2E1B12590C3}"/>
              </a:ext>
            </a:extLst>
          </p:cNvPr>
          <p:cNvSpPr/>
          <p:nvPr/>
        </p:nvSpPr>
        <p:spPr>
          <a:xfrm flipH="1" flipV="1">
            <a:off x="6510533" y="2373643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Elipse 207">
            <a:extLst>
              <a:ext uri="{FF2B5EF4-FFF2-40B4-BE49-F238E27FC236}">
                <a16:creationId xmlns:a16="http://schemas.microsoft.com/office/drawing/2014/main" id="{0045D30B-0C43-4A07-943A-F93EC13D27A8}"/>
              </a:ext>
            </a:extLst>
          </p:cNvPr>
          <p:cNvSpPr/>
          <p:nvPr/>
        </p:nvSpPr>
        <p:spPr>
          <a:xfrm flipH="1" flipV="1">
            <a:off x="6510533" y="2499472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Elipse 208">
            <a:extLst>
              <a:ext uri="{FF2B5EF4-FFF2-40B4-BE49-F238E27FC236}">
                <a16:creationId xmlns:a16="http://schemas.microsoft.com/office/drawing/2014/main" id="{97D2FB53-5930-4394-8655-790CB7F49141}"/>
              </a:ext>
            </a:extLst>
          </p:cNvPr>
          <p:cNvSpPr/>
          <p:nvPr/>
        </p:nvSpPr>
        <p:spPr>
          <a:xfrm flipH="1" flipV="1">
            <a:off x="6392481" y="260393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0" name="Elipse 209">
            <a:extLst>
              <a:ext uri="{FF2B5EF4-FFF2-40B4-BE49-F238E27FC236}">
                <a16:creationId xmlns:a16="http://schemas.microsoft.com/office/drawing/2014/main" id="{410BC908-C877-4CF6-9177-C1F95DC17094}"/>
              </a:ext>
            </a:extLst>
          </p:cNvPr>
          <p:cNvSpPr/>
          <p:nvPr/>
        </p:nvSpPr>
        <p:spPr>
          <a:xfrm flipH="1" flipV="1">
            <a:off x="6392481" y="2728750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1" name="Elipse 210">
            <a:extLst>
              <a:ext uri="{FF2B5EF4-FFF2-40B4-BE49-F238E27FC236}">
                <a16:creationId xmlns:a16="http://schemas.microsoft.com/office/drawing/2014/main" id="{E618D50E-EFE3-4DE5-A107-5C119E687533}"/>
              </a:ext>
            </a:extLst>
          </p:cNvPr>
          <p:cNvSpPr/>
          <p:nvPr/>
        </p:nvSpPr>
        <p:spPr>
          <a:xfrm flipH="1" flipV="1">
            <a:off x="6514735" y="2602921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Elipse 211">
            <a:extLst>
              <a:ext uri="{FF2B5EF4-FFF2-40B4-BE49-F238E27FC236}">
                <a16:creationId xmlns:a16="http://schemas.microsoft.com/office/drawing/2014/main" id="{1B425652-1E4E-4A89-8C8B-B7B5D0CE5596}"/>
              </a:ext>
            </a:extLst>
          </p:cNvPr>
          <p:cNvSpPr/>
          <p:nvPr/>
        </p:nvSpPr>
        <p:spPr>
          <a:xfrm flipH="1" flipV="1">
            <a:off x="6514735" y="2728750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1" name="Elipse 220">
            <a:extLst>
              <a:ext uri="{FF2B5EF4-FFF2-40B4-BE49-F238E27FC236}">
                <a16:creationId xmlns:a16="http://schemas.microsoft.com/office/drawing/2014/main" id="{481655C2-B086-41C5-A014-30374158AADB}"/>
              </a:ext>
            </a:extLst>
          </p:cNvPr>
          <p:cNvSpPr/>
          <p:nvPr/>
        </p:nvSpPr>
        <p:spPr>
          <a:xfrm flipH="1" flipV="1">
            <a:off x="6633734" y="2378310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2" name="Elipse 221">
            <a:extLst>
              <a:ext uri="{FF2B5EF4-FFF2-40B4-BE49-F238E27FC236}">
                <a16:creationId xmlns:a16="http://schemas.microsoft.com/office/drawing/2014/main" id="{6EDB70A3-7B36-4F91-B1FE-7C9F2862A4E9}"/>
              </a:ext>
            </a:extLst>
          </p:cNvPr>
          <p:cNvSpPr/>
          <p:nvPr/>
        </p:nvSpPr>
        <p:spPr>
          <a:xfrm flipH="1" flipV="1">
            <a:off x="6633734" y="2503126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4" name="Elipse 223">
            <a:extLst>
              <a:ext uri="{FF2B5EF4-FFF2-40B4-BE49-F238E27FC236}">
                <a16:creationId xmlns:a16="http://schemas.microsoft.com/office/drawing/2014/main" id="{084010B6-10AD-4E93-A39D-D05D0334850C}"/>
              </a:ext>
            </a:extLst>
          </p:cNvPr>
          <p:cNvSpPr/>
          <p:nvPr/>
        </p:nvSpPr>
        <p:spPr>
          <a:xfrm flipH="1" flipV="1">
            <a:off x="6755988" y="2503126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Elipse 224">
            <a:extLst>
              <a:ext uri="{FF2B5EF4-FFF2-40B4-BE49-F238E27FC236}">
                <a16:creationId xmlns:a16="http://schemas.microsoft.com/office/drawing/2014/main" id="{620ABA89-A6E6-4EF8-833B-D842473BC2E2}"/>
              </a:ext>
            </a:extLst>
          </p:cNvPr>
          <p:cNvSpPr/>
          <p:nvPr/>
        </p:nvSpPr>
        <p:spPr>
          <a:xfrm flipH="1" flipV="1">
            <a:off x="6637936" y="2607588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6" name="Elipse 225">
            <a:extLst>
              <a:ext uri="{FF2B5EF4-FFF2-40B4-BE49-F238E27FC236}">
                <a16:creationId xmlns:a16="http://schemas.microsoft.com/office/drawing/2014/main" id="{E0ED89EA-C19A-4744-907F-31647DBB40E5}"/>
              </a:ext>
            </a:extLst>
          </p:cNvPr>
          <p:cNvSpPr/>
          <p:nvPr/>
        </p:nvSpPr>
        <p:spPr>
          <a:xfrm flipH="1" flipV="1">
            <a:off x="6637936" y="273240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Elipse 226">
            <a:extLst>
              <a:ext uri="{FF2B5EF4-FFF2-40B4-BE49-F238E27FC236}">
                <a16:creationId xmlns:a16="http://schemas.microsoft.com/office/drawing/2014/main" id="{A8275832-2DD1-4CD0-83D4-EC9AC67B5DEC}"/>
              </a:ext>
            </a:extLst>
          </p:cNvPr>
          <p:cNvSpPr/>
          <p:nvPr/>
        </p:nvSpPr>
        <p:spPr>
          <a:xfrm flipH="1" flipV="1">
            <a:off x="6760190" y="2606575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8" name="Elipse 227">
            <a:extLst>
              <a:ext uri="{FF2B5EF4-FFF2-40B4-BE49-F238E27FC236}">
                <a16:creationId xmlns:a16="http://schemas.microsoft.com/office/drawing/2014/main" id="{B38F6DE6-AEC7-4E60-86C8-F9B86E579740}"/>
              </a:ext>
            </a:extLst>
          </p:cNvPr>
          <p:cNvSpPr/>
          <p:nvPr/>
        </p:nvSpPr>
        <p:spPr>
          <a:xfrm flipH="1" flipV="1">
            <a:off x="6760190" y="273240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Elipse 237">
            <a:extLst>
              <a:ext uri="{FF2B5EF4-FFF2-40B4-BE49-F238E27FC236}">
                <a16:creationId xmlns:a16="http://schemas.microsoft.com/office/drawing/2014/main" id="{C81CF1A9-4B1F-496F-B4C3-697121241735}"/>
              </a:ext>
            </a:extLst>
          </p:cNvPr>
          <p:cNvSpPr/>
          <p:nvPr/>
        </p:nvSpPr>
        <p:spPr>
          <a:xfrm flipH="1" flipV="1">
            <a:off x="6879509" y="2503126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0" name="Elipse 239">
            <a:extLst>
              <a:ext uri="{FF2B5EF4-FFF2-40B4-BE49-F238E27FC236}">
                <a16:creationId xmlns:a16="http://schemas.microsoft.com/office/drawing/2014/main" id="{C1C13010-3769-40C9-A04E-67BD20F7CDDF}"/>
              </a:ext>
            </a:extLst>
          </p:cNvPr>
          <p:cNvSpPr/>
          <p:nvPr/>
        </p:nvSpPr>
        <p:spPr>
          <a:xfrm flipH="1" flipV="1">
            <a:off x="7001763" y="2503126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1" name="Elipse 240">
            <a:extLst>
              <a:ext uri="{FF2B5EF4-FFF2-40B4-BE49-F238E27FC236}">
                <a16:creationId xmlns:a16="http://schemas.microsoft.com/office/drawing/2014/main" id="{2CAB3824-4893-4E32-907D-5D7D7B998E12}"/>
              </a:ext>
            </a:extLst>
          </p:cNvPr>
          <p:cNvSpPr/>
          <p:nvPr/>
        </p:nvSpPr>
        <p:spPr>
          <a:xfrm flipH="1" flipV="1">
            <a:off x="6883711" y="2607588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2" name="Elipse 241">
            <a:extLst>
              <a:ext uri="{FF2B5EF4-FFF2-40B4-BE49-F238E27FC236}">
                <a16:creationId xmlns:a16="http://schemas.microsoft.com/office/drawing/2014/main" id="{EAF55756-68FA-442C-8CF9-DA4A716A494A}"/>
              </a:ext>
            </a:extLst>
          </p:cNvPr>
          <p:cNvSpPr/>
          <p:nvPr/>
        </p:nvSpPr>
        <p:spPr>
          <a:xfrm flipH="1" flipV="1">
            <a:off x="6883711" y="273240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3" name="Elipse 242">
            <a:extLst>
              <a:ext uri="{FF2B5EF4-FFF2-40B4-BE49-F238E27FC236}">
                <a16:creationId xmlns:a16="http://schemas.microsoft.com/office/drawing/2014/main" id="{13703080-2670-4CDD-8B0C-BBCCDB22F289}"/>
              </a:ext>
            </a:extLst>
          </p:cNvPr>
          <p:cNvSpPr/>
          <p:nvPr/>
        </p:nvSpPr>
        <p:spPr>
          <a:xfrm flipH="1" flipV="1">
            <a:off x="7005965" y="2606575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4" name="Elipse 243">
            <a:extLst>
              <a:ext uri="{FF2B5EF4-FFF2-40B4-BE49-F238E27FC236}">
                <a16:creationId xmlns:a16="http://schemas.microsoft.com/office/drawing/2014/main" id="{2A23B597-8FA0-4A22-9EFA-FB884726B26E}"/>
              </a:ext>
            </a:extLst>
          </p:cNvPr>
          <p:cNvSpPr/>
          <p:nvPr/>
        </p:nvSpPr>
        <p:spPr>
          <a:xfrm flipH="1" flipV="1">
            <a:off x="7005965" y="273240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4" name="Elipse 253">
            <a:extLst>
              <a:ext uri="{FF2B5EF4-FFF2-40B4-BE49-F238E27FC236}">
                <a16:creationId xmlns:a16="http://schemas.microsoft.com/office/drawing/2014/main" id="{4513EDB3-07BC-45FE-937A-08163AD7843F}"/>
              </a:ext>
            </a:extLst>
          </p:cNvPr>
          <p:cNvSpPr/>
          <p:nvPr/>
        </p:nvSpPr>
        <p:spPr>
          <a:xfrm flipH="1" flipV="1">
            <a:off x="7115046" y="2503126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6" name="Elipse 255">
            <a:extLst>
              <a:ext uri="{FF2B5EF4-FFF2-40B4-BE49-F238E27FC236}">
                <a16:creationId xmlns:a16="http://schemas.microsoft.com/office/drawing/2014/main" id="{089B7D23-2213-4E46-B3DA-62322CA40D4D}"/>
              </a:ext>
            </a:extLst>
          </p:cNvPr>
          <p:cNvSpPr/>
          <p:nvPr/>
        </p:nvSpPr>
        <p:spPr>
          <a:xfrm flipH="1" flipV="1">
            <a:off x="7237300" y="2503126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7" name="Elipse 256">
            <a:extLst>
              <a:ext uri="{FF2B5EF4-FFF2-40B4-BE49-F238E27FC236}">
                <a16:creationId xmlns:a16="http://schemas.microsoft.com/office/drawing/2014/main" id="{0073D0AF-9735-40E0-A74A-341A78AA91C3}"/>
              </a:ext>
            </a:extLst>
          </p:cNvPr>
          <p:cNvSpPr/>
          <p:nvPr/>
        </p:nvSpPr>
        <p:spPr>
          <a:xfrm flipH="1" flipV="1">
            <a:off x="7119248" y="2607588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>
            <a:extLst>
              <a:ext uri="{FF2B5EF4-FFF2-40B4-BE49-F238E27FC236}">
                <a16:creationId xmlns:a16="http://schemas.microsoft.com/office/drawing/2014/main" id="{EFD1FE1C-9F2B-4680-AD4B-076DA19AA8DA}"/>
              </a:ext>
            </a:extLst>
          </p:cNvPr>
          <p:cNvSpPr/>
          <p:nvPr/>
        </p:nvSpPr>
        <p:spPr>
          <a:xfrm flipH="1" flipV="1">
            <a:off x="7119248" y="273240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9" name="Elipse 258">
            <a:extLst>
              <a:ext uri="{FF2B5EF4-FFF2-40B4-BE49-F238E27FC236}">
                <a16:creationId xmlns:a16="http://schemas.microsoft.com/office/drawing/2014/main" id="{DA7C4D38-61E3-421C-BAA2-6D3CC4FB8E9F}"/>
              </a:ext>
            </a:extLst>
          </p:cNvPr>
          <p:cNvSpPr/>
          <p:nvPr/>
        </p:nvSpPr>
        <p:spPr>
          <a:xfrm flipH="1" flipV="1">
            <a:off x="7241502" y="2606575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0" name="Elipse 259">
            <a:extLst>
              <a:ext uri="{FF2B5EF4-FFF2-40B4-BE49-F238E27FC236}">
                <a16:creationId xmlns:a16="http://schemas.microsoft.com/office/drawing/2014/main" id="{253FBBF5-DF1D-49A7-A603-BFF43EFC60AA}"/>
              </a:ext>
            </a:extLst>
          </p:cNvPr>
          <p:cNvSpPr/>
          <p:nvPr/>
        </p:nvSpPr>
        <p:spPr>
          <a:xfrm flipH="1" flipV="1">
            <a:off x="7241502" y="273240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Elipse 269">
            <a:extLst>
              <a:ext uri="{FF2B5EF4-FFF2-40B4-BE49-F238E27FC236}">
                <a16:creationId xmlns:a16="http://schemas.microsoft.com/office/drawing/2014/main" id="{1801B031-65E4-4E20-9B2C-5D8DDD9FCA39}"/>
              </a:ext>
            </a:extLst>
          </p:cNvPr>
          <p:cNvSpPr/>
          <p:nvPr/>
        </p:nvSpPr>
        <p:spPr>
          <a:xfrm flipH="1" flipV="1">
            <a:off x="7338594" y="249625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Elipse 271">
            <a:extLst>
              <a:ext uri="{FF2B5EF4-FFF2-40B4-BE49-F238E27FC236}">
                <a16:creationId xmlns:a16="http://schemas.microsoft.com/office/drawing/2014/main" id="{B444B1DA-EB82-45F3-B3CB-41B16BD95D1E}"/>
              </a:ext>
            </a:extLst>
          </p:cNvPr>
          <p:cNvSpPr/>
          <p:nvPr/>
        </p:nvSpPr>
        <p:spPr>
          <a:xfrm flipH="1" flipV="1">
            <a:off x="7460848" y="249625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Elipse 272">
            <a:extLst>
              <a:ext uri="{FF2B5EF4-FFF2-40B4-BE49-F238E27FC236}">
                <a16:creationId xmlns:a16="http://schemas.microsoft.com/office/drawing/2014/main" id="{50171510-4894-46CD-938E-1275DC6A49F9}"/>
              </a:ext>
            </a:extLst>
          </p:cNvPr>
          <p:cNvSpPr/>
          <p:nvPr/>
        </p:nvSpPr>
        <p:spPr>
          <a:xfrm flipH="1" flipV="1">
            <a:off x="7342796" y="2600716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4" name="Elipse 273">
            <a:extLst>
              <a:ext uri="{FF2B5EF4-FFF2-40B4-BE49-F238E27FC236}">
                <a16:creationId xmlns:a16="http://schemas.microsoft.com/office/drawing/2014/main" id="{09D4F067-0F3B-4CAE-8D0D-5B1D3DAC67D5}"/>
              </a:ext>
            </a:extLst>
          </p:cNvPr>
          <p:cNvSpPr/>
          <p:nvPr/>
        </p:nvSpPr>
        <p:spPr>
          <a:xfrm flipH="1" flipV="1">
            <a:off x="7342796" y="2725532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5" name="Elipse 274">
            <a:extLst>
              <a:ext uri="{FF2B5EF4-FFF2-40B4-BE49-F238E27FC236}">
                <a16:creationId xmlns:a16="http://schemas.microsoft.com/office/drawing/2014/main" id="{B6564155-B567-4D48-8991-0B52BF4E17AB}"/>
              </a:ext>
            </a:extLst>
          </p:cNvPr>
          <p:cNvSpPr/>
          <p:nvPr/>
        </p:nvSpPr>
        <p:spPr>
          <a:xfrm flipH="1" flipV="1">
            <a:off x="7465050" y="2599703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6" name="Elipse 275">
            <a:extLst>
              <a:ext uri="{FF2B5EF4-FFF2-40B4-BE49-F238E27FC236}">
                <a16:creationId xmlns:a16="http://schemas.microsoft.com/office/drawing/2014/main" id="{961373F2-1297-4120-8C18-EE3ABCFD108D}"/>
              </a:ext>
            </a:extLst>
          </p:cNvPr>
          <p:cNvSpPr/>
          <p:nvPr/>
        </p:nvSpPr>
        <p:spPr>
          <a:xfrm flipH="1" flipV="1">
            <a:off x="7465050" y="2725532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6" name="Elipse 285">
            <a:extLst>
              <a:ext uri="{FF2B5EF4-FFF2-40B4-BE49-F238E27FC236}">
                <a16:creationId xmlns:a16="http://schemas.microsoft.com/office/drawing/2014/main" id="{4551570A-58FF-4CA7-8714-614B747BECA2}"/>
              </a:ext>
            </a:extLst>
          </p:cNvPr>
          <p:cNvSpPr/>
          <p:nvPr/>
        </p:nvSpPr>
        <p:spPr>
          <a:xfrm flipH="1" flipV="1">
            <a:off x="7574057" y="249625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9" name="Elipse 288">
            <a:extLst>
              <a:ext uri="{FF2B5EF4-FFF2-40B4-BE49-F238E27FC236}">
                <a16:creationId xmlns:a16="http://schemas.microsoft.com/office/drawing/2014/main" id="{086B8D92-1C12-4181-8B0E-4179812E0B68}"/>
              </a:ext>
            </a:extLst>
          </p:cNvPr>
          <p:cNvSpPr/>
          <p:nvPr/>
        </p:nvSpPr>
        <p:spPr>
          <a:xfrm flipH="1" flipV="1">
            <a:off x="7578259" y="2600716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0" name="Elipse 289">
            <a:extLst>
              <a:ext uri="{FF2B5EF4-FFF2-40B4-BE49-F238E27FC236}">
                <a16:creationId xmlns:a16="http://schemas.microsoft.com/office/drawing/2014/main" id="{F905ADD3-8541-4A68-B0D3-C2B8924E754B}"/>
              </a:ext>
            </a:extLst>
          </p:cNvPr>
          <p:cNvSpPr/>
          <p:nvPr/>
        </p:nvSpPr>
        <p:spPr>
          <a:xfrm flipH="1" flipV="1">
            <a:off x="7578259" y="2725532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3" name="Elipse 292">
            <a:extLst>
              <a:ext uri="{FF2B5EF4-FFF2-40B4-BE49-F238E27FC236}">
                <a16:creationId xmlns:a16="http://schemas.microsoft.com/office/drawing/2014/main" id="{B465F7AA-2ADC-4864-9A49-E7E52CF466FE}"/>
              </a:ext>
            </a:extLst>
          </p:cNvPr>
          <p:cNvSpPr/>
          <p:nvPr/>
        </p:nvSpPr>
        <p:spPr>
          <a:xfrm flipH="1" flipV="1">
            <a:off x="5762616" y="1672337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4" name="Elipse 293">
            <a:extLst>
              <a:ext uri="{FF2B5EF4-FFF2-40B4-BE49-F238E27FC236}">
                <a16:creationId xmlns:a16="http://schemas.microsoft.com/office/drawing/2014/main" id="{7335D36F-8325-4BAD-8FBE-C97A8FB4FA04}"/>
              </a:ext>
            </a:extLst>
          </p:cNvPr>
          <p:cNvSpPr/>
          <p:nvPr/>
        </p:nvSpPr>
        <p:spPr>
          <a:xfrm flipH="1" flipV="1">
            <a:off x="5762616" y="1797153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5" name="Elipse 294">
            <a:extLst>
              <a:ext uri="{FF2B5EF4-FFF2-40B4-BE49-F238E27FC236}">
                <a16:creationId xmlns:a16="http://schemas.microsoft.com/office/drawing/2014/main" id="{A6A2B935-571F-42CF-9EF3-B136CFEDE788}"/>
              </a:ext>
            </a:extLst>
          </p:cNvPr>
          <p:cNvSpPr/>
          <p:nvPr/>
        </p:nvSpPr>
        <p:spPr>
          <a:xfrm flipH="1" flipV="1">
            <a:off x="5884870" y="1671324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6" name="Elipse 295">
            <a:extLst>
              <a:ext uri="{FF2B5EF4-FFF2-40B4-BE49-F238E27FC236}">
                <a16:creationId xmlns:a16="http://schemas.microsoft.com/office/drawing/2014/main" id="{4F841CEF-F69E-4C43-8D91-883462FA4E30}"/>
              </a:ext>
            </a:extLst>
          </p:cNvPr>
          <p:cNvSpPr/>
          <p:nvPr/>
        </p:nvSpPr>
        <p:spPr>
          <a:xfrm flipH="1" flipV="1">
            <a:off x="5884870" y="1797153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F157FFAC-D64A-4E47-9B50-2D95D325CA2E}"/>
              </a:ext>
            </a:extLst>
          </p:cNvPr>
          <p:cNvSpPr/>
          <p:nvPr/>
        </p:nvSpPr>
        <p:spPr>
          <a:xfrm flipH="1" flipV="1">
            <a:off x="5757831" y="1580342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8" name="Elipse 297">
            <a:extLst>
              <a:ext uri="{FF2B5EF4-FFF2-40B4-BE49-F238E27FC236}">
                <a16:creationId xmlns:a16="http://schemas.microsoft.com/office/drawing/2014/main" id="{93F412BA-BA03-43A9-99F5-12F239653E9D}"/>
              </a:ext>
            </a:extLst>
          </p:cNvPr>
          <p:cNvSpPr/>
          <p:nvPr/>
        </p:nvSpPr>
        <p:spPr>
          <a:xfrm flipH="1" flipV="1">
            <a:off x="5881736" y="1576298"/>
            <a:ext cx="55168" cy="551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07A1D352-069B-46D4-8F27-2D2AF6433BEF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5749372" y="1652030"/>
            <a:ext cx="2011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F994E76A-1F2E-4D6D-8524-8EFE4E1DD016}"/>
              </a:ext>
            </a:extLst>
          </p:cNvPr>
          <p:cNvCxnSpPr>
            <a:stCxn id="57" idx="4"/>
            <a:endCxn id="57" idx="4"/>
          </p:cNvCxnSpPr>
          <p:nvPr/>
        </p:nvCxnSpPr>
        <p:spPr>
          <a:xfrm>
            <a:off x="6017508" y="1652030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9F7E7DB5-F0B6-43A7-AE43-A8018D78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272" y="3209154"/>
            <a:ext cx="2651066" cy="14735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B76EE49-0A9D-4F88-90C5-2BF58F871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000" y="4751321"/>
            <a:ext cx="2651066" cy="14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1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75</Words>
  <Application>Microsoft Office PowerPoint</Application>
  <PresentationFormat>Apresentação na tela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Fernandes</dc:creator>
  <cp:lastModifiedBy>Pedro Almeida</cp:lastModifiedBy>
  <cp:revision>34</cp:revision>
  <dcterms:created xsi:type="dcterms:W3CDTF">2017-11-20T19:14:45Z</dcterms:created>
  <dcterms:modified xsi:type="dcterms:W3CDTF">2018-12-03T12:28:46Z</dcterms:modified>
</cp:coreProperties>
</file>