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aaa1601d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aaa1601d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aaa1601d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aaa1601d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aaa1601d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aaa1601d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aaa1601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aaa1601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aaa1601d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aaa1601d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aaa1601d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aaa1601d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aaa1601d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aaa1601d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aaa1601d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aaa1601d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aaa1601d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aaa1601d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aaa1601d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aaa1601d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aaa1601d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aaa1601d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 PNAD COVID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211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Pensando na distribuição geográfica das famílias, os estados com mais famílias sintomáticas foram os demonstrados no gráfico ao lado</a:t>
            </a:r>
            <a:br>
              <a:rPr lang="pt-BR"/>
            </a:b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125" y="1472875"/>
            <a:ext cx="3133675" cy="28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270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Pensando na quantidade de famílias sintomáticas </a:t>
            </a:r>
            <a:r>
              <a:rPr lang="pt-BR"/>
              <a:t>distribuídas</a:t>
            </a:r>
            <a:r>
              <a:rPr lang="pt-BR"/>
              <a:t> no tempo, têm-se uma tendência de queda no último trimestre do ano de 2020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350" y="1467375"/>
            <a:ext cx="3629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dados da pesquisa podem auxiliar a delinear o perfil socioeconômico das famílias no decorrer do último trimestre de 2020. Entretanto, é necessário levar em conta os fatores históricos que ajudam a compreender esse momento.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baixa </a:t>
            </a:r>
            <a:r>
              <a:rPr lang="pt-BR"/>
              <a:t>quantidade</a:t>
            </a:r>
            <a:r>
              <a:rPr lang="pt-BR"/>
              <a:t> de famílias sintomáticas que realizaram o teste de covid é explicada pela dificuldade de acessar os testes de COVID no período, demonstrando que é razoável dizer que existiam mais casos que aqueles documentados.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Além disso, são claros os maiores impactos da pandemia para as famílias que </a:t>
            </a:r>
            <a:r>
              <a:rPr lang="pt-BR"/>
              <a:t>têm</a:t>
            </a:r>
            <a:r>
              <a:rPr lang="pt-BR"/>
              <a:t> dificuldade de acesso à saúde.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FInalmente, ressalta-se a questão dos dados como um fator que aumenta o enviesamento das análises.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Este documento trata-se de uma análise de dados sobre a Pesquisa Nacional por Amostra de Domicílios - PNAD COVID19, acerca dos dados coletados pelo IBGE no ano de 2020 para compreender a situação das famílias em relação à pandemia do Sars-cov19.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dados dessa análise foram retirados da divulgação oficial do IBGE, disponível do site do instituto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dados são disponibilizados mensalmente do mês de maio a novembro  de 2020. Para essa análise, foi feito um </a:t>
            </a:r>
            <a:r>
              <a:rPr b="1" lang="pt-BR"/>
              <a:t>recorte dos 3 últimos meses da pesquisa</a:t>
            </a:r>
            <a:r>
              <a:rPr lang="pt-BR"/>
              <a:t> - setembro, outubro e novembro de 2020.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dicionário completo dos dados pode ser encontrado na página da PNAD e traz informações importantes sobre os dados.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OBS: Os dados foram coletados do site do IBGE na data 05/12/2022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de Trabalho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 conhecendo melhor os dados e tendo uma base única, é necessário entender quais perguntas orientam essa análise para compreender melhor como trabalhar com os dados de forma a responder essas perguntas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O objetivo</a:t>
            </a:r>
            <a:r>
              <a:rPr lang="pt-BR" sz="1600"/>
              <a:t> dessa análise será compreender, através dos dados da PNAD - COVID a situação </a:t>
            </a:r>
            <a:r>
              <a:rPr lang="pt-BR" sz="1600"/>
              <a:t>socioeconômica</a:t>
            </a:r>
            <a:r>
              <a:rPr lang="pt-BR" sz="1600"/>
              <a:t> das famílias que foram de alguma forma afetadas pelo coronavírus.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6"/>
              <a:t>Mais especificamente, esse objetivo será atingido analisando:</a:t>
            </a:r>
            <a:endParaRPr sz="230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6"/>
              <a:t> Quantas famílias foram acometidas por pelo menos 2 (dois) sintomas do Coronavírus, que serão doravante denominadas famílias sintomáticas;</a:t>
            </a:r>
            <a:endParaRPr sz="230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6"/>
              <a:t> Quantas dessas famílias sintomáticas por dois ou mais sintomas possuem plano de saúde;</a:t>
            </a:r>
            <a:endParaRPr sz="2306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6"/>
              <a:t> Quantas das famílias sintomáticas fizeram o teste de COVID;</a:t>
            </a:r>
            <a:endParaRPr sz="230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6"/>
              <a:t> Quantas das famílias sintomáticas que fizeram o teste de COVID testaram positivo;</a:t>
            </a:r>
            <a:endParaRPr sz="230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6"/>
              <a:t> Quais os estados com  mais e menos famílias sintomáticas;</a:t>
            </a:r>
            <a:endParaRPr sz="230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6"/>
              <a:t> Qual foi o comportamento do número de famílias sintomáticas no tempo escolhido;</a:t>
            </a:r>
            <a:endParaRPr sz="230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6"/>
              <a:t> Qual a situação das famílias sintomáticas em relação à empréstimos;</a:t>
            </a:r>
            <a:endParaRPr sz="230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As análises foram realizadas com o auxílio da linguagem de programação Python, a partir de um Collab Notebook, ferramenta do google que permite trabalhar com a linguagem no navegador, retirando a necessidade de demais instalações.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primeiro resultado importante refere-se aos dados referentes à pesquisa. A partir das análises sobre os dados, entendeu-se que muitas das colunas possuem dados faltantes. Normalmente, é possível utilizar de técnicas para suprir esses problemas, entretanto a quantidade de dados faltantes em diversas colunas é um problema, e um indicativo de que essa </a:t>
            </a:r>
            <a:r>
              <a:rPr b="1" lang="pt-BR"/>
              <a:t>não é uma base de dados recomendada para fazer análises sobre as informações que possuem dados faltantes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Entretanto, foram continuadas as análises com objetivo de conhecer melhor como a pesquisa captura a situação das famílias durante a pandemia.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Apenas 2% de todas as famílias entrevistadas tinham dois ou mais sintomas da covid.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Da população total da base, 22,1% das famílias tinham plano de saúde, número que cresce para 23,8% se tratando de famílias sintomáticas.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De todas as famílias sintomáticas, apenas 15% realizaram o teste de covid, sendo que </a:t>
            </a:r>
            <a:r>
              <a:rPr lang="pt-BR"/>
              <a:t>destas,</a:t>
            </a:r>
            <a:r>
              <a:rPr lang="pt-BR"/>
              <a:t> 11% </a:t>
            </a:r>
            <a:r>
              <a:rPr lang="pt-BR"/>
              <a:t>testaram</a:t>
            </a:r>
            <a:r>
              <a:rPr lang="pt-BR"/>
              <a:t> positivo para COVID-19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Em relação ao endividamento das famílias, 10% das famílias entrevistadas estavam endividadas durante a pandemia.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