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0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4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5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6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1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3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1428-FC0A-4CFD-BA12-6B8728F67214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3DA75-B8EC-4D5B-ADB8-5A299616F320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7326-8B34-450D-B23E-75EEE4BCC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57" y="802298"/>
            <a:ext cx="10882859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Trabalho da Disciplina CPE – Computação para Engenharia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E27DE-B713-41EC-A19A-422B278A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347" y="3531204"/>
            <a:ext cx="10540070" cy="19975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Projeto: Bingo da computação para engenharia         Professor: </a:t>
            </a:r>
            <a:r>
              <a:rPr lang="pt-BR" dirty="0" err="1"/>
              <a:t>Wesin</a:t>
            </a:r>
            <a:r>
              <a:rPr lang="pt-BR" dirty="0"/>
              <a:t> Ribeiro Alves</a:t>
            </a:r>
            <a:br>
              <a:rPr lang="pt-BR" dirty="0"/>
            </a:br>
            <a:r>
              <a:rPr lang="pt-BR" dirty="0"/>
              <a:t>Alunos:</a:t>
            </a:r>
            <a:br>
              <a:rPr lang="pt-BR" dirty="0"/>
            </a:br>
            <a:r>
              <a:rPr lang="pt-BR" dirty="0"/>
              <a:t>Arthur Augusto Frasson Ramos</a:t>
            </a:r>
            <a:br>
              <a:rPr lang="pt-BR" dirty="0"/>
            </a:br>
            <a:r>
              <a:rPr lang="pt-BR" dirty="0"/>
              <a:t>MATEUS SAKAI ARATANI</a:t>
            </a:r>
            <a:br>
              <a:rPr lang="pt-BR" dirty="0"/>
            </a:br>
            <a:r>
              <a:rPr lang="pt-BR" dirty="0"/>
              <a:t>Pedro Henrique Dias Avelar</a:t>
            </a:r>
            <a:br>
              <a:rPr lang="pt-BR" dirty="0"/>
            </a:br>
            <a:r>
              <a:rPr lang="pt-BR" dirty="0"/>
              <a:t>VINICIUS MAGAO DE OLIVEIRA</a:t>
            </a:r>
          </a:p>
        </p:txBody>
      </p:sp>
    </p:spTree>
    <p:extLst>
      <p:ext uri="{BB962C8B-B14F-4D97-AF65-F5344CB8AC3E}">
        <p14:creationId xmlns:p14="http://schemas.microsoft.com/office/powerpoint/2010/main" val="184477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este programa, foi abordada uma vasta gama de conteúdos, envolvendo quase todos os temas discutidos em aula.</a:t>
            </a:r>
          </a:p>
        </p:txBody>
      </p:sp>
    </p:spTree>
    <p:extLst>
      <p:ext uri="{BB962C8B-B14F-4D97-AF65-F5344CB8AC3E}">
        <p14:creationId xmlns:p14="http://schemas.microsoft.com/office/powerpoint/2010/main" val="17465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11375-6423-4948-8994-2ECFCEA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Conteúdos abordados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14178-C7C8-4849-8178-B811464F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este programa, foi abordada uma vasta gama de conteúdos, envolvendo quase todos os temas discutidos em aula. </a:t>
            </a:r>
            <a:br>
              <a:rPr lang="pt-BR" dirty="0"/>
            </a:br>
            <a:r>
              <a:rPr lang="pt-BR" dirty="0"/>
              <a:t>- Os dados do jogador (a cartela, o nome) foram montados em uma </a:t>
            </a:r>
            <a:r>
              <a:rPr lang="pt-BR" dirty="0" err="1"/>
              <a:t>struct</a:t>
            </a:r>
            <a:r>
              <a:rPr lang="pt-BR" dirty="0"/>
              <a:t>, e usamos um vetor para armazenar os dados dos jogadores, que tem uma quantidade variável.  </a:t>
            </a:r>
            <a:br>
              <a:rPr lang="pt-BR" dirty="0"/>
            </a:br>
            <a:r>
              <a:rPr lang="pt-BR" dirty="0"/>
              <a:t>-A cartela foi armazenada usando um </a:t>
            </a:r>
            <a:r>
              <a:rPr lang="pt-BR" dirty="0" err="1"/>
              <a:t>array</a:t>
            </a:r>
            <a:r>
              <a:rPr lang="pt-BR" dirty="0"/>
              <a:t> bidimensional. </a:t>
            </a:r>
            <a:br>
              <a:rPr lang="pt-BR" dirty="0"/>
            </a:br>
            <a:r>
              <a:rPr lang="pt-BR" dirty="0"/>
              <a:t>-Usamos funções para os trechos de código repetidos como as rotinas de preenchimento de dados dos jogadores e impressão das fichas. </a:t>
            </a:r>
            <a:br>
              <a:rPr lang="pt-BR" dirty="0"/>
            </a:br>
            <a:r>
              <a:rPr lang="pt-BR" dirty="0"/>
              <a:t>-Usamos diversas estruturas de repetição como </a:t>
            </a:r>
            <a:r>
              <a:rPr lang="pt-BR" dirty="0" err="1"/>
              <a:t>While</a:t>
            </a:r>
            <a:r>
              <a:rPr lang="pt-BR" dirty="0"/>
              <a:t>, Do </a:t>
            </a:r>
            <a:r>
              <a:rPr lang="pt-BR" dirty="0" err="1"/>
              <a:t>While</a:t>
            </a:r>
            <a:r>
              <a:rPr lang="pt-BR" dirty="0"/>
              <a:t>, For, Switch Case. </a:t>
            </a:r>
            <a:br>
              <a:rPr lang="pt-BR" dirty="0"/>
            </a:br>
            <a:r>
              <a:rPr lang="pt-BR" dirty="0"/>
              <a:t>-Usamos leitura e escrita em arquivos para armazenar e mostrar os vencedores. </a:t>
            </a:r>
            <a:br>
              <a:rPr lang="pt-BR" dirty="0"/>
            </a:br>
            <a:r>
              <a:rPr lang="pt-BR" dirty="0"/>
              <a:t>-Usamos a função </a:t>
            </a:r>
            <a:r>
              <a:rPr lang="pt-BR" dirty="0" err="1"/>
              <a:t>rand</a:t>
            </a:r>
            <a:r>
              <a:rPr lang="pt-BR" dirty="0"/>
              <a:t>() para randomizar o preenchimento da cartela e o sorteio das pedras. </a:t>
            </a:r>
            <a:br>
              <a:rPr lang="pt-BR" dirty="0"/>
            </a:br>
            <a:r>
              <a:rPr lang="pt-BR" dirty="0"/>
              <a:t>-Usamos as funções de sistema e system("pause")e system("</a:t>
            </a:r>
            <a:r>
              <a:rPr lang="pt-BR" dirty="0" err="1"/>
              <a:t>cls</a:t>
            </a:r>
            <a:r>
              <a:rPr lang="pt-BR" dirty="0"/>
              <a:t>") para cadenciar a execução do programa e limpar a tela quando necessário para melhorar a visibilidade.</a:t>
            </a:r>
          </a:p>
        </p:txBody>
      </p:sp>
    </p:spTree>
    <p:extLst>
      <p:ext uri="{BB962C8B-B14F-4D97-AF65-F5344CB8AC3E}">
        <p14:creationId xmlns:p14="http://schemas.microsoft.com/office/powerpoint/2010/main" val="205403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7BD5A-4169-46A5-8C22-098E4AD3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1D2-1389-46D2-86AF-622EBE0E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programa inicialmente foi implantado de modo colaborativo através de um arquivo compartilhado via Google Docs. Após a finalização de um executável com as funcionalidades básicas, o projeto foi então transferido para o </a:t>
            </a:r>
            <a:r>
              <a:rPr lang="pt-BR" dirty="0" err="1"/>
              <a:t>Github</a:t>
            </a:r>
            <a:r>
              <a:rPr lang="pt-BR" dirty="0"/>
              <a:t> para podermos então finalizar a implantação </a:t>
            </a:r>
            <a:r>
              <a:rPr lang="pt-BR"/>
              <a:t>com maior rigor.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24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32AF7-DA00-4553-96A5-79719E8D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DESCRIÇÃO DO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5B8F5-7633-4E8B-BC1A-67CDF8C1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trabalho escolhemos o projeto do Bingo. O bingo é um jogo bastante popular e com regras bem simples, que envolve a sorte permite a participação de um elevado número de jogadores. Por conta disso, o bingo é normalmente usado para arrecadação de dinheiro em festas. Neste jogo, os jogadores recebem uma cartela com uma matriz de números distintos. Realiza-se o sorteio de pedras em sequencia, cada um contendo um número. Na variação mais comum do jogo, vence o primeiro jogador que completar uma linha ou uma coluna de sua cartela com as pedras sorteadas.</a:t>
            </a:r>
          </a:p>
        </p:txBody>
      </p:sp>
    </p:spTree>
    <p:extLst>
      <p:ext uri="{BB962C8B-B14F-4D97-AF65-F5344CB8AC3E}">
        <p14:creationId xmlns:p14="http://schemas.microsoft.com/office/powerpoint/2010/main" val="26192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4A055-4E9D-4EA7-85B9-C3366CB1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Menu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4CB08-F68E-40D0-8A3C-A1B7B49F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Bingo da CPE possui 3 opções</a:t>
            </a:r>
          </a:p>
          <a:p>
            <a:r>
              <a:rPr lang="pt-BR" dirty="0"/>
              <a:t>1) Novo Jogo – Inicia uma nova rodada do jogo</a:t>
            </a:r>
          </a:p>
          <a:p>
            <a:r>
              <a:rPr lang="pt-BR" dirty="0"/>
              <a:t>2)Lista de vencedores – Apresenta a lista dos vencedores,</a:t>
            </a:r>
            <a:br>
              <a:rPr lang="pt-BR" dirty="0"/>
            </a:br>
            <a:r>
              <a:rPr lang="pt-BR" dirty="0"/>
              <a:t>ordenada em ordem crescente pelo numero de pedras </a:t>
            </a:r>
            <a:br>
              <a:rPr lang="pt-BR" dirty="0"/>
            </a:br>
            <a:r>
              <a:rPr lang="pt-BR" dirty="0"/>
              <a:t>necessárias para conseguir o Bingo</a:t>
            </a:r>
            <a:br>
              <a:rPr lang="pt-BR" dirty="0"/>
            </a:br>
            <a:r>
              <a:rPr lang="pt-BR" dirty="0"/>
              <a:t>3)Sair – Encerra o programa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B63E8-D520-41B0-8014-F954B4CF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74" y="2638307"/>
            <a:ext cx="4090894" cy="17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74733"/>
            <a:ext cx="9603275" cy="1049235"/>
          </a:xfrm>
        </p:spPr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05025" cy="410650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Preenchimento das cartelas:</a:t>
            </a:r>
            <a:br>
              <a:rPr lang="pt-BR" dirty="0"/>
            </a:br>
            <a:r>
              <a:rPr lang="pt-BR" dirty="0"/>
              <a:t>Inicialmente o programa solicita ao usuário</a:t>
            </a:r>
            <a:br>
              <a:rPr lang="pt-BR" dirty="0"/>
            </a:br>
            <a:r>
              <a:rPr lang="pt-BR" dirty="0"/>
              <a:t>o número de jogadores e, em seguida, o nome</a:t>
            </a:r>
            <a:br>
              <a:rPr lang="pt-BR" dirty="0"/>
            </a:br>
            <a:r>
              <a:rPr lang="pt-BR" dirty="0"/>
              <a:t>e modo de preenchimento da cartela de cada</a:t>
            </a:r>
            <a:br>
              <a:rPr lang="pt-BR" dirty="0"/>
            </a:br>
            <a:r>
              <a:rPr lang="pt-BR" dirty="0"/>
              <a:t>jogador. A cartela pode tanto ser preenchida</a:t>
            </a:r>
            <a:br>
              <a:rPr lang="pt-BR" dirty="0"/>
            </a:br>
            <a:r>
              <a:rPr lang="pt-BR" dirty="0"/>
              <a:t>automaticamente (similar a como o jogo funciona</a:t>
            </a:r>
            <a:br>
              <a:rPr lang="pt-BR" dirty="0"/>
            </a:br>
            <a:r>
              <a:rPr lang="pt-BR" dirty="0"/>
              <a:t>normalmente) ou pode também ser preenchida manualmente.</a:t>
            </a:r>
            <a:br>
              <a:rPr lang="pt-BR" dirty="0"/>
            </a:br>
            <a:r>
              <a:rPr lang="pt-BR" dirty="0"/>
              <a:t>Em ambos os casos o programa faz checagens para que não </a:t>
            </a:r>
            <a:br>
              <a:rPr lang="pt-BR" dirty="0"/>
            </a:br>
            <a:r>
              <a:rPr lang="pt-BR" dirty="0"/>
              <a:t>ocorra números repetidos na cartela. No caso do preenchimento</a:t>
            </a:r>
            <a:br>
              <a:rPr lang="pt-BR" dirty="0"/>
            </a:br>
            <a:r>
              <a:rPr lang="pt-BR" dirty="0"/>
              <a:t>manual, caso o usuário imposte um número repetido, é impressa</a:t>
            </a:r>
            <a:br>
              <a:rPr lang="pt-BR" dirty="0"/>
            </a:br>
            <a:r>
              <a:rPr lang="pt-BR" dirty="0"/>
              <a:t>no console a cartela preenchida até o momento para auxiliar o </a:t>
            </a:r>
            <a:br>
              <a:rPr lang="pt-BR" dirty="0"/>
            </a:br>
            <a:r>
              <a:rPr lang="pt-BR" dirty="0"/>
              <a:t>usuário. É feita também a verificação se o número está no intervalo de pedras a serem sorteadas.</a:t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A092C-BDA8-8B50-349B-9DA2AF5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79" y="1062391"/>
            <a:ext cx="5073220" cy="1063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5954F-52D4-D157-BF83-82791C48A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439" y="2234089"/>
            <a:ext cx="3094427" cy="3396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A3473-3AE9-5375-67E1-D1ED4D756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883" y="5739419"/>
            <a:ext cx="3103274" cy="11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7" y="1853754"/>
            <a:ext cx="5512395" cy="3450613"/>
          </a:xfrm>
        </p:spPr>
        <p:txBody>
          <a:bodyPr/>
          <a:lstStyle/>
          <a:p>
            <a:r>
              <a:rPr lang="pt-BR" dirty="0"/>
              <a:t>Após o preenchimento de todas as cartelas, o programa pede então um </a:t>
            </a:r>
            <a:r>
              <a:rPr lang="pt-BR" dirty="0" err="1"/>
              <a:t>enter</a:t>
            </a:r>
            <a:r>
              <a:rPr lang="pt-BR" dirty="0"/>
              <a:t> do usuário para dar continuidade. O Console então é limpado e o programa apresenta mais uma vez as cartelas antes de iniciar o sorteio das pedras.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27953-ADFA-63E6-88DA-340A173B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75" y="1423072"/>
            <a:ext cx="3238552" cy="4411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132A3-238D-979E-A8AB-2D842343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046" y="1959706"/>
            <a:ext cx="2989447" cy="29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2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7" y="1853754"/>
            <a:ext cx="5512395" cy="3450613"/>
          </a:xfrm>
        </p:spPr>
        <p:txBody>
          <a:bodyPr/>
          <a:lstStyle/>
          <a:p>
            <a:r>
              <a:rPr lang="pt-BR" dirty="0"/>
              <a:t>Inicia-se então o sorteio. O Sorteio é realizado pedra a pedra. O programa apresenta a pedra sorteada, a lista de pedras sorteadas até o momento e a cartela dos jogadores. É necessário apertar </a:t>
            </a:r>
            <a:r>
              <a:rPr lang="pt-BR" dirty="0" err="1"/>
              <a:t>enter</a:t>
            </a:r>
            <a:r>
              <a:rPr lang="pt-BR" dirty="0"/>
              <a:t> para sortear a próxima pedra.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A3E67-F1AF-4E2F-A8F5-5F683AAB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12" y="1526018"/>
            <a:ext cx="3388579" cy="43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8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7" y="1853754"/>
            <a:ext cx="6329905" cy="3450613"/>
          </a:xfrm>
        </p:spPr>
        <p:txBody>
          <a:bodyPr/>
          <a:lstStyle/>
          <a:p>
            <a:r>
              <a:rPr lang="pt-BR" dirty="0"/>
              <a:t>A medida que os jogadores vão acertando em suas cartelas as pedras sorteadas, a cartela impressa no console a cada rodada é então marcada com um asterisco nos números sorteados.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38899-AB59-1D24-1AAE-0D06E4F9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23" y="1365972"/>
            <a:ext cx="3372023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2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7" y="1853754"/>
            <a:ext cx="5512395" cy="3995984"/>
          </a:xfrm>
        </p:spPr>
        <p:txBody>
          <a:bodyPr>
            <a:normAutofit fontScale="92500"/>
          </a:bodyPr>
          <a:lstStyle/>
          <a:p>
            <a:r>
              <a:rPr lang="pt-BR" dirty="0"/>
              <a:t>A cada iteração o programa verifica todas as linhas e todas as colunas de todos os jogadores. Quando um jogador consegue preencher completamente uma linha ou uma coluna, ele é então declarado o vencedor. Nesse momento, o programa salva no arquivo vencedores.txt o nome e a pontuação do jogador. Para a pontuação, optamos pelo numero de pedras necessárias para o jogador alcançar o bingo. No caso ao lado, o jogador conseguiu 35 pontos.</a:t>
            </a:r>
            <a:br>
              <a:rPr lang="pt-BR" dirty="0"/>
            </a:br>
            <a:r>
              <a:rPr lang="pt-BR" dirty="0"/>
              <a:t>Apertando </a:t>
            </a:r>
            <a:r>
              <a:rPr lang="pt-BR" dirty="0" err="1"/>
              <a:t>enter</a:t>
            </a:r>
            <a:r>
              <a:rPr lang="pt-BR" dirty="0"/>
              <a:t> após o Bingo, o programa retorna ao menu inicial.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93CD51-0306-AC7A-B447-2E988AD1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28" y="2180026"/>
            <a:ext cx="5973179" cy="30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DF791-2608-4EC1-A2CF-14449BB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Funcionalidade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29A-732B-4B38-A0A0-4C5B25FD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07" y="1853754"/>
            <a:ext cx="6348072" cy="4310876"/>
          </a:xfrm>
        </p:spPr>
        <p:txBody>
          <a:bodyPr/>
          <a:lstStyle/>
          <a:p>
            <a:r>
              <a:rPr lang="pt-BR" dirty="0"/>
              <a:t>A opção 2 do menu imprime a relação dos vencedores prévios do bingo. O ranqueamento é feito em ordem crescente de pontos – isto é, quem tem menos pontos tem melhor colocação. Nesta opção, o programa lê o arquivo vencedores.txt, repassa os dados para um vetor e faz o ordenamento por meio do </a:t>
            </a:r>
            <a:r>
              <a:rPr lang="pt-BR" dirty="0" err="1"/>
              <a:t>BubbleSort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Em seguida o vetor ordenado é impresso no console com a devida formatação. Apertando </a:t>
            </a:r>
            <a:r>
              <a:rPr lang="pt-BR" dirty="0" err="1"/>
              <a:t>enter</a:t>
            </a:r>
            <a:r>
              <a:rPr lang="pt-BR" dirty="0"/>
              <a:t>, o programa retorna ao menu inicial.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8018-2FE0-641B-CBB3-F0B796E8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40" y="2210632"/>
            <a:ext cx="520137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6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896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Trabalho da Disciplina CPE – Computação para Engenharia</vt:lpstr>
      <vt:lpstr>DESCRIÇÃO DO PROJETO </vt:lpstr>
      <vt:lpstr>Menu</vt:lpstr>
      <vt:lpstr>Funcionalidade</vt:lpstr>
      <vt:lpstr>Funcionalidade</vt:lpstr>
      <vt:lpstr>Funcionalidade</vt:lpstr>
      <vt:lpstr>Funcionalidade</vt:lpstr>
      <vt:lpstr>Funcionalidade</vt:lpstr>
      <vt:lpstr>Funcionalidade</vt:lpstr>
      <vt:lpstr>Conteúdos abordados</vt:lpstr>
      <vt:lpstr>Conteúdos abordados</vt:lpstr>
      <vt:lpstr>distribuição do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Marlon Henrique</dc:creator>
  <cp:lastModifiedBy>Pedro Henrique Dias Avelar</cp:lastModifiedBy>
  <cp:revision>3</cp:revision>
  <dcterms:created xsi:type="dcterms:W3CDTF">2020-09-27T00:09:43Z</dcterms:created>
  <dcterms:modified xsi:type="dcterms:W3CDTF">2024-07-11T04:03:59Z</dcterms:modified>
</cp:coreProperties>
</file>