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06e0f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e06e0f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06e0fc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06e0fc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06e0fc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06e0fc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e06e0fc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e06e0fc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e06e0fc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e06e0fc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Algoritmos Genéticos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0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Pedro Henrique Dias Hemmel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Pedro Henrique Oliveira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Wellinston Oliveira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Espaço de Estados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É possível iniciar em qualquer cidade e ir para qualquer cidade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275" y="1800225"/>
            <a:ext cx="4451453" cy="31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Função de Fitness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1117"/>
                </a:highlight>
              </a:rPr>
              <a:t>Lucro: Diferença entre os valores roubados e o custo de deslocamento.</a:t>
            </a:r>
            <a:endParaRPr>
              <a:solidFill>
                <a:schemeClr val="lt1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1117"/>
                </a:highlight>
              </a:rPr>
              <a:t>Restrição: Deslocamentos que ultrapassam 72h (tempo limite).</a:t>
            </a:r>
            <a:endParaRPr>
              <a:solidFill>
                <a:schemeClr val="lt1"/>
              </a:solidFill>
              <a:highlight>
                <a:srgbClr val="0D1117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Função de Mutação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1117"/>
                </a:highlight>
              </a:rPr>
              <a:t>A função de mutação faz a troca aleatória da ordem entre dois países em uma rota.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Função de Crossover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rgbClr val="0D1117"/>
                </a:highlight>
              </a:rPr>
              <a:t>A função do Crossover retorna uma nova população com todos seus indivíduos cruzados. Geramos duas variáveis, uma contendo a primeira metade e outra contendo a metade do meio pra frente. Com isso dividiremos cada variável por 2 e fazermos uma nova variável Frankenstein com essas 4 partes trocadas, gerando assim a nova população.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