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206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8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8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2" y="5410201"/>
            <a:ext cx="77109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6"/>
            <a:ext cx="991235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2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8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3" y="732394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3"/>
            <a:ext cx="9906002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1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900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4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9" y="2677635"/>
            <a:ext cx="318438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5" y="3363435"/>
            <a:ext cx="319582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1" y="2674463"/>
            <a:ext cx="319496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1" y="3360263"/>
            <a:ext cx="319496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2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6" y="4404596"/>
            <a:ext cx="31952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6" y="2666998"/>
            <a:ext cx="3195241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6" y="4980860"/>
            <a:ext cx="3195241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6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1" y="4980856"/>
            <a:ext cx="3194969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11" indent="0">
              <a:buNone/>
              <a:defRPr sz="1200"/>
            </a:lvl2pPr>
            <a:lvl3pPr marL="914422" indent="0">
              <a:buNone/>
              <a:defRPr sz="1001"/>
            </a:lvl3pPr>
            <a:lvl4pPr marL="1371635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1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2" y="609601"/>
            <a:ext cx="200501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419227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1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2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3" y="3073399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7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3073399"/>
            <a:ext cx="487521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9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4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9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4" y="609603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6"/>
            <a:ext cx="5934510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249487"/>
            <a:ext cx="990599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4" y="5883277"/>
            <a:ext cx="62393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0" hangingPunct="1">
        <a:lnSpc>
          <a:spcPct val="120000"/>
        </a:lnSpc>
        <a:spcBef>
          <a:spcPts val="1001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EA477-8BCA-4865-9653-3728789B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592" y="1444216"/>
            <a:ext cx="8791575" cy="1169102"/>
          </a:xfrm>
        </p:spPr>
        <p:txBody>
          <a:bodyPr>
            <a:normAutofit/>
          </a:bodyPr>
          <a:lstStyle/>
          <a:p>
            <a:r>
              <a:rPr lang="pt-BR" sz="6000" dirty="0"/>
              <a:t>DIAGNÓSTICO DE SAÚDE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A4FCC1-934C-4366-B4F0-31895B35D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456" y="4517139"/>
            <a:ext cx="8791575" cy="1655762"/>
          </a:xfrm>
        </p:spPr>
        <p:txBody>
          <a:bodyPr/>
          <a:lstStyle/>
          <a:p>
            <a:r>
              <a:rPr lang="pt-BR" dirty="0"/>
              <a:t>Alunos: </a:t>
            </a:r>
            <a:r>
              <a:rPr lang="pt-BR" u="sng" dirty="0" err="1"/>
              <a:t>lucas</a:t>
            </a:r>
            <a:r>
              <a:rPr lang="pt-BR" dirty="0"/>
              <a:t> vale, Pedro Henrique e </a:t>
            </a:r>
            <a:r>
              <a:rPr lang="pt-BR" dirty="0" err="1"/>
              <a:t>victor</a:t>
            </a:r>
            <a:r>
              <a:rPr lang="pt-BR" dirty="0"/>
              <a:t> augusto</a:t>
            </a:r>
          </a:p>
          <a:p>
            <a:r>
              <a:rPr lang="pt-BR" dirty="0"/>
              <a:t>Professor: Ulisses r. </a:t>
            </a:r>
            <a:r>
              <a:rPr lang="pt-BR" dirty="0" err="1"/>
              <a:t>tomaz</a:t>
            </a:r>
            <a:endParaRPr lang="pt-BR" dirty="0"/>
          </a:p>
          <a:p>
            <a:r>
              <a:rPr lang="pt-BR" dirty="0"/>
              <a:t>Orientador: bruno f. </a:t>
            </a:r>
            <a:r>
              <a:rPr lang="pt-BR" dirty="0" err="1"/>
              <a:t>guedes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35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3C7ED95-4CF7-4F83-A0C5-BDB3520E9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" t="1318" r="584" b="4572"/>
          <a:stretch/>
        </p:blipFill>
        <p:spPr>
          <a:xfrm>
            <a:off x="0" y="1049196"/>
            <a:ext cx="12192000" cy="475960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A24E9445-67C0-4442-9318-8D4730EF4FBA}"/>
              </a:ext>
            </a:extLst>
          </p:cNvPr>
          <p:cNvSpPr txBox="1">
            <a:spLocks/>
          </p:cNvSpPr>
          <p:nvPr/>
        </p:nvSpPr>
        <p:spPr>
          <a:xfrm>
            <a:off x="0" y="1280161"/>
            <a:ext cx="12192000" cy="67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/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376260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27A187C-5A00-48C9-9FC4-C60EEE7C14A8}"/>
              </a:ext>
            </a:extLst>
          </p:cNvPr>
          <p:cNvSpPr txBox="1">
            <a:spLocks/>
          </p:cNvSpPr>
          <p:nvPr/>
        </p:nvSpPr>
        <p:spPr>
          <a:xfrm>
            <a:off x="1" y="111761"/>
            <a:ext cx="12192000" cy="67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/>
              <a:t>Sequência de cadastro do paciente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59AA16-6905-477F-89A2-AD8981BBDCC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" t="1551" r="749" b="4672"/>
          <a:stretch/>
        </p:blipFill>
        <p:spPr bwMode="auto">
          <a:xfrm>
            <a:off x="-1" y="6986"/>
            <a:ext cx="12191999" cy="68510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300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27A187C-5A00-48C9-9FC4-C60EEE7C14A8}"/>
              </a:ext>
            </a:extLst>
          </p:cNvPr>
          <p:cNvSpPr txBox="1">
            <a:spLocks/>
          </p:cNvSpPr>
          <p:nvPr/>
        </p:nvSpPr>
        <p:spPr>
          <a:xfrm>
            <a:off x="1" y="111761"/>
            <a:ext cx="12192000" cy="67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/>
              <a:t>Sequência de realização da consulta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B0DE1B-1481-43BF-BEE8-0DA2EC5A467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" t="1093" r="554" b="3983"/>
          <a:stretch/>
        </p:blipFill>
        <p:spPr bwMode="auto">
          <a:xfrm>
            <a:off x="-1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0712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27A187C-5A00-48C9-9FC4-C60EEE7C14A8}"/>
              </a:ext>
            </a:extLst>
          </p:cNvPr>
          <p:cNvSpPr txBox="1">
            <a:spLocks/>
          </p:cNvSpPr>
          <p:nvPr/>
        </p:nvSpPr>
        <p:spPr>
          <a:xfrm>
            <a:off x="1" y="111761"/>
            <a:ext cx="12192000" cy="67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2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/>
              <a:t>Sequência de Geração do Relatório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78EAD0-E4FE-4FB1-B9C2-9A31B0B5511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722" r="580" b="20212"/>
          <a:stretch/>
        </p:blipFill>
        <p:spPr bwMode="auto">
          <a:xfrm>
            <a:off x="0" y="1"/>
            <a:ext cx="12192000" cy="68446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045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DIAGNÓSTICO DE SAÚDE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DIAGNÓSTICO DE SAÚDE</dc:title>
  <dc:creator>Victor Augusto</dc:creator>
  <cp:lastModifiedBy>Victor Augusto</cp:lastModifiedBy>
  <cp:revision>9</cp:revision>
  <dcterms:created xsi:type="dcterms:W3CDTF">2018-11-28T19:38:11Z</dcterms:created>
  <dcterms:modified xsi:type="dcterms:W3CDTF">2018-11-28T21:41:41Z</dcterms:modified>
</cp:coreProperties>
</file>