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ugusto" initials="VA" lastIdx="2" clrIdx="0">
    <p:extLst>
      <p:ext uri="{19B8F6BF-5375-455C-9EA6-DF929625EA0E}">
        <p15:presenceInfo xmlns:p15="http://schemas.microsoft.com/office/powerpoint/2012/main" userId="7cf20920da925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3T13:41:25.470" idx="1">
    <p:pos x="6199" y="384"/>
    <p:text>Vc usa apenas um serviço em seu notebook por vez? Calro que não. Vários são usados simultaneamente. Portanto, as portas TCP são essenciais</p:text>
    <p:extLst>
      <p:ext uri="{C676402C-5697-4E1C-873F-D02D1690AC5C}">
        <p15:threadingInfo xmlns:p15="http://schemas.microsoft.com/office/powerpoint/2012/main" timeZoneBias="120"/>
      </p:ext>
    </p:extLst>
  </p:cm>
  <p:cm authorId="1" dt="2018-12-03T13:53:09.927" idx="2">
    <p:pos x="6199" y="520"/>
    <p:text>Citar exemplo da porta 80 para serviçoes Web, e do conflito que comumente ocorre na porta 3306</p:text>
    <p:extLst>
      <p:ext uri="{C676402C-5697-4E1C-873F-D02D1690AC5C}">
        <p15:threadingInfo xmlns:p15="http://schemas.microsoft.com/office/powerpoint/2012/main" timeZoneBias="12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53A23-4D95-4376-8646-A7DA42ADC13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AC7F7-48AA-4656-8133-33F369C18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25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3F98-59E5-4DD2-93C2-0EC09353DEC4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5D79-4DA9-4D68-9091-76BFE6D3ECBE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CD10-C4BE-46B7-A925-7D6276F18E9D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8F3-F649-4E34-B5F2-2AFA3F89F3C9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9884-D077-4663-B7A5-E3FD76526B53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A1EE-C08E-4F5A-B350-D3D22CCEE779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866F-C378-4C44-AC30-5BFCD4F4BA83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859-1464-4840-8948-246253F54B9F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18AE23-A3B4-45AB-A8EC-34ACC9CEF49B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DF97-BBFE-4A22-B40C-A54392028A05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ED5C-47D3-437B-BE46-7137821B1622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5CE-D027-43D2-A928-93F9A565B0D5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A47-778D-4852-AA7B-6A9B6F543E9E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EAE9-79FA-4EA0-905B-2E66B1B66EF5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8B3-CBFE-44DF-AC4E-661DA7B879DA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780D-2A88-4860-93E5-9A5552BBE30D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FAC1-F1AF-419A-83AA-C2FF448F2FC0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4E6A-997A-49F3-9BF8-BE2CE37A32C1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96C5D-37E9-4E4F-A9F4-D6CFE45A2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8000" dirty="0"/>
              <a:t>Java WebSocket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7258548-F0A2-4D85-86EE-B3E98E4BD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042109"/>
            <a:ext cx="8144134" cy="1117687"/>
          </a:xfrm>
        </p:spPr>
        <p:txBody>
          <a:bodyPr/>
          <a:lstStyle/>
          <a:p>
            <a:pPr algn="l"/>
            <a:r>
              <a:rPr lang="pt-BR" dirty="0"/>
              <a:t>Alunos: Pedro Henrique e Victor Augusto</a:t>
            </a:r>
          </a:p>
          <a:p>
            <a:pPr algn="l"/>
            <a:r>
              <a:rPr lang="pt-BR" dirty="0"/>
              <a:t>Turma: 3INFO</a:t>
            </a:r>
          </a:p>
        </p:txBody>
      </p:sp>
    </p:spTree>
    <p:extLst>
      <p:ext uri="{BB962C8B-B14F-4D97-AF65-F5344CB8AC3E}">
        <p14:creationId xmlns:p14="http://schemas.microsoft.com/office/powerpoint/2010/main" val="3229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5901"/>
            <a:ext cx="9774319" cy="3938871"/>
          </a:xfrm>
        </p:spPr>
        <p:txBody>
          <a:bodyPr>
            <a:normAutofit/>
          </a:bodyPr>
          <a:lstStyle/>
          <a:p>
            <a:pPr lvl="1"/>
            <a:endParaRPr lang="pt-BR" dirty="0"/>
          </a:p>
          <a:p>
            <a:pPr lvl="1"/>
            <a:r>
              <a:rPr lang="pt-BR" dirty="0"/>
              <a:t>https://www.devmedia.com.br/java-websockets-introducao/30443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https://sites.google.com/site/infocefetni/professores/bruno/redes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https://www.infoq.com/br/articles/websocket-java-javaee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https://www.b4x.com/android/forum/threads/embed-an-http-server-in-your-android-application.25984/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https://</a:t>
            </a:r>
            <a:r>
              <a:rPr lang="pt-BR" dirty="0" smtClean="0"/>
              <a:t>www.baeldung.com/java-websockets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O que é Socket?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O que são as portas TCP? Para que servem?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 que é necessária essa interação?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F07745-D943-46DF-AB69-FA455CE428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2A2E17-3305-4404-A0DA-5CC3BDAFE0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0537D4DF-B889-4D77-A17B-F9B818BF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97" y="609600"/>
            <a:ext cx="7448416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C795A6A-D63E-4CD3-8F3D-1294524A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6388014"/>
            <a:ext cx="11541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6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C1F07745-D943-46DF-AB69-FA455CE428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B72A2E17-3305-4404-A0DA-5CC3BDAFE0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4D274F8-571E-48D9-92C7-746ED8AB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86" y="609600"/>
            <a:ext cx="7498237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C795A6A-D63E-4CD3-8F3D-1294524A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6388014"/>
            <a:ext cx="11541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1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full-duplex e bidirecional:</a:t>
            </a:r>
          </a:p>
          <a:p>
            <a:pPr lvl="1"/>
            <a:r>
              <a:rPr lang="pt-BR" dirty="0"/>
              <a:t>Cliente e servidor podem enviar mensagens simultaneamente, em ambos os sentidos (servidor -&gt; cliente e cliente -&gt; servidor)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Handshake</a:t>
            </a:r>
            <a:r>
              <a:rPr lang="pt-BR" dirty="0"/>
              <a:t> (aperto de mão):</a:t>
            </a:r>
          </a:p>
          <a:p>
            <a:pPr lvl="1"/>
            <a:r>
              <a:rPr lang="pt-BR" dirty="0"/>
              <a:t>As duas máquinas afirmam uma à outra que a reconheceu e está pronta para iniciar a comunicação</a:t>
            </a:r>
          </a:p>
          <a:p>
            <a:pPr lvl="1"/>
            <a:r>
              <a:rPr lang="pt-BR" dirty="0"/>
              <a:t>Após o </a:t>
            </a:r>
            <a:r>
              <a:rPr lang="pt-BR" dirty="0" err="1"/>
              <a:t>handshake</a:t>
            </a:r>
            <a:r>
              <a:rPr lang="pt-BR" dirty="0"/>
              <a:t>, podem passar a trocar mensagens entre si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5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Java WebSocket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/>
              <a:t>O cliente conecta-se ao servidor usando uma URI (e essa conexão permanece aberta, permitindo, a qualquer momento, a troca de mensagens)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servidor pode aguardar várias requisições de vários clientes, numa mesma URI</a:t>
            </a:r>
          </a:p>
        </p:txBody>
      </p:sp>
      <p:pic>
        <p:nvPicPr>
          <p:cNvPr id="1028" name="Picture 4" descr="https://www.b4x.com/android/forum/proxy.php?image=http%3A%2F%2Fwww.basic4ppc.com%2Fbasic4android%2Fimages%2FSS-2013-02-04_12.09.39.png&amp;hash=a45e90553b42c321d8b6ddc0d31ec1b8">
            <a:extLst>
              <a:ext uri="{FF2B5EF4-FFF2-40B4-BE49-F238E27FC236}">
                <a16:creationId xmlns:a16="http://schemas.microsoft.com/office/drawing/2014/main" xmlns="" id="{2D20473A-FE0D-459F-99D9-17E5031D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35" y="2507756"/>
            <a:ext cx="3867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5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Java WebSocket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193594" cy="385538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Tipos de Mensagem:</a:t>
            </a:r>
          </a:p>
          <a:p>
            <a:endParaRPr lang="pt-BR" dirty="0"/>
          </a:p>
          <a:p>
            <a:pPr lvl="1"/>
            <a:r>
              <a:rPr lang="pt-BR" i="1" dirty="0"/>
              <a:t>Texto</a:t>
            </a:r>
            <a:r>
              <a:rPr lang="pt-BR" dirty="0"/>
              <a:t> : Qualquer dado textual</a:t>
            </a:r>
          </a:p>
          <a:p>
            <a:pPr lvl="1"/>
            <a:endParaRPr lang="pt-BR" dirty="0"/>
          </a:p>
          <a:p>
            <a:pPr lvl="1"/>
            <a:r>
              <a:rPr lang="pt-BR" i="1" dirty="0"/>
              <a:t>Binário</a:t>
            </a:r>
            <a:r>
              <a:rPr lang="pt-BR" dirty="0"/>
              <a:t> : Dados binários (áudio, imagem etc.)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i="1" dirty="0"/>
              <a:t>Objetos Java</a:t>
            </a:r>
            <a:r>
              <a:rPr lang="pt-BR" dirty="0"/>
              <a:t> : Representações nativas (objeto Java) em seu código mas que exigem, para sua transmissão, </a:t>
            </a:r>
            <a:r>
              <a:rPr lang="pt-BR" dirty="0" err="1"/>
              <a:t>encoders</a:t>
            </a:r>
            <a:r>
              <a:rPr lang="pt-BR" dirty="0"/>
              <a:t> e </a:t>
            </a:r>
            <a:r>
              <a:rPr lang="pt-BR" dirty="0" err="1"/>
              <a:t>decoders</a:t>
            </a:r>
            <a:r>
              <a:rPr lang="pt-BR" dirty="0"/>
              <a:t> (codificadores e decodificadores) para convertê-los em formatos de mensagem compatíveis permitidos pelo protocolo WebSocket</a:t>
            </a:r>
          </a:p>
          <a:p>
            <a:pPr lvl="1"/>
            <a:endParaRPr lang="pt-BR" dirty="0"/>
          </a:p>
          <a:p>
            <a:pPr lvl="1"/>
            <a:r>
              <a:rPr lang="pt-BR" i="1" dirty="0" err="1"/>
              <a:t>Ping-Pong</a:t>
            </a:r>
            <a:r>
              <a:rPr lang="pt-BR" dirty="0"/>
              <a:t> : </a:t>
            </a:r>
            <a:r>
              <a:rPr lang="pt-BR" dirty="0" err="1"/>
              <a:t>Pong</a:t>
            </a:r>
            <a:r>
              <a:rPr lang="pt-BR" dirty="0"/>
              <a:t> é um reconhecimento enviado por um </a:t>
            </a:r>
            <a:r>
              <a:rPr lang="pt-BR" dirty="0" err="1"/>
              <a:t>peer</a:t>
            </a:r>
            <a:r>
              <a:rPr lang="pt-BR" dirty="0"/>
              <a:t> WebSocket em resposta a uma solicitação de verificação de integridade (</a:t>
            </a:r>
            <a:r>
              <a:rPr lang="pt-BR" dirty="0" err="1"/>
              <a:t>ping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57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Encoder</a:t>
            </a:r>
            <a:r>
              <a:rPr lang="pt-BR" dirty="0"/>
              <a:t> x </a:t>
            </a:r>
            <a:r>
              <a:rPr lang="pt-BR" dirty="0" err="1"/>
              <a:t>Decoder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Encoder</a:t>
            </a:r>
            <a:r>
              <a:rPr lang="pt-BR" dirty="0"/>
              <a:t> pode ser utilizado para a conversão de um objeto Java em alguma representação que possa ser transmitida na forma de mensagem (JSON, XML etc.)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decoder</a:t>
            </a:r>
            <a:r>
              <a:rPr lang="pt-BR" dirty="0"/>
              <a:t> faz exatamente o oposto: converte-se a mensagem recebida ao seu formato original de objeto Java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As aplicações consistem em </a:t>
            </a:r>
            <a:r>
              <a:rPr lang="pt-BR" dirty="0" err="1"/>
              <a:t>Endpoints</a:t>
            </a:r>
            <a:r>
              <a:rPr lang="pt-BR" dirty="0"/>
              <a:t> WebSocket, que são objetos que representam cada uma das pontas da conexão WebSocket, manipulando-a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C2FF03-1CAA-4022-8B7A-01B60CEE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B9E1BD-A15B-404A-BE35-F5EB99B5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49134" cy="387074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 smtClean="0"/>
              <a:t>ServerEndpoint</a:t>
            </a:r>
            <a:r>
              <a:rPr lang="pt-BR" dirty="0" smtClean="0"/>
              <a:t> -&gt; garante </a:t>
            </a:r>
            <a:r>
              <a:rPr lang="pt-BR" dirty="0"/>
              <a:t>a disponibilidade da classe como um servidor </a:t>
            </a:r>
            <a:r>
              <a:rPr lang="pt-BR" dirty="0" err="1"/>
              <a:t>WebSocket</a:t>
            </a:r>
            <a:r>
              <a:rPr lang="pt-BR" dirty="0"/>
              <a:t> atendendo a um espaço URI específico 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ClientEndpoint</a:t>
            </a:r>
            <a:r>
              <a:rPr lang="pt-BR" dirty="0" smtClean="0"/>
              <a:t> -&gt; </a:t>
            </a:r>
            <a:r>
              <a:rPr lang="pt-BR" dirty="0"/>
              <a:t>classe </a:t>
            </a:r>
            <a:r>
              <a:rPr lang="pt-BR" dirty="0" smtClean="0"/>
              <a:t>tratada </a:t>
            </a:r>
            <a:r>
              <a:rPr lang="pt-BR" dirty="0"/>
              <a:t>como um cliente </a:t>
            </a:r>
            <a:r>
              <a:rPr lang="pt-BR" dirty="0" err="1"/>
              <a:t>WebSocket</a:t>
            </a:r>
            <a:r>
              <a:rPr lang="pt-BR" dirty="0"/>
              <a:t> 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OnOpen</a:t>
            </a:r>
            <a:r>
              <a:rPr lang="pt-BR" dirty="0" smtClean="0"/>
              <a:t> -&gt; invocado </a:t>
            </a:r>
            <a:r>
              <a:rPr lang="pt-BR" dirty="0"/>
              <a:t>pelo </a:t>
            </a:r>
            <a:r>
              <a:rPr lang="pt-BR" dirty="0" smtClean="0"/>
              <a:t>quando </a:t>
            </a:r>
            <a:r>
              <a:rPr lang="pt-BR" dirty="0"/>
              <a:t>uma nova conexão </a:t>
            </a:r>
            <a:r>
              <a:rPr lang="pt-BR" dirty="0" err="1"/>
              <a:t>WebSocket</a:t>
            </a:r>
            <a:r>
              <a:rPr lang="pt-BR" dirty="0"/>
              <a:t> é iniciada 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OnMessage</a:t>
            </a:r>
            <a:r>
              <a:rPr lang="pt-BR" dirty="0" smtClean="0"/>
              <a:t> -&gt; recebe </a:t>
            </a:r>
            <a:r>
              <a:rPr lang="pt-BR" dirty="0"/>
              <a:t>as informações do </a:t>
            </a:r>
            <a:r>
              <a:rPr lang="pt-BR" dirty="0" smtClean="0"/>
              <a:t>quando </a:t>
            </a:r>
            <a:r>
              <a:rPr lang="pt-BR" dirty="0"/>
              <a:t>uma mensagem é </a:t>
            </a:r>
            <a:r>
              <a:rPr lang="pt-BR" dirty="0" smtClean="0"/>
              <a:t>enviada</a:t>
            </a:r>
          </a:p>
          <a:p>
            <a:pPr marL="457200" lvl="1" indent="0">
              <a:buNone/>
            </a:pPr>
            <a:r>
              <a:rPr lang="pt-BR" dirty="0" smtClean="0"/>
              <a:t> </a:t>
            </a:r>
          </a:p>
          <a:p>
            <a:pPr marL="457200" lvl="1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OnError</a:t>
            </a:r>
            <a:r>
              <a:rPr lang="pt-BR" dirty="0" smtClean="0"/>
              <a:t> -&gt; </a:t>
            </a:r>
            <a:r>
              <a:rPr lang="pt-BR" dirty="0"/>
              <a:t>invocado quando há um problema com a comunicação 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OnClose</a:t>
            </a:r>
            <a:r>
              <a:rPr lang="pt-BR" dirty="0" smtClean="0"/>
              <a:t> -&gt; usado quando </a:t>
            </a:r>
            <a:r>
              <a:rPr lang="pt-BR" dirty="0"/>
              <a:t>a conexão </a:t>
            </a:r>
            <a:r>
              <a:rPr lang="pt-BR" dirty="0" err="1"/>
              <a:t>WebSocket</a:t>
            </a:r>
            <a:r>
              <a:rPr lang="pt-BR" dirty="0"/>
              <a:t> é fechada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D3DF4FD-BAC5-4163-93F5-F3DC82A6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124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Berlim</vt:lpstr>
      <vt:lpstr>Java WebSocket</vt:lpstr>
      <vt:lpstr>Recapitulando</vt:lpstr>
      <vt:lpstr>Apresentação do PowerPoint</vt:lpstr>
      <vt:lpstr>Apresentação do PowerPoint</vt:lpstr>
      <vt:lpstr>Java WebSocket</vt:lpstr>
      <vt:lpstr>Java WebSocket</vt:lpstr>
      <vt:lpstr>Java WebSocket</vt:lpstr>
      <vt:lpstr>Java WebSocket</vt:lpstr>
      <vt:lpstr>Java WebSocket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WebSocket</dc:title>
  <dc:creator>Victor Augusto</dc:creator>
  <cp:lastModifiedBy>Aluno</cp:lastModifiedBy>
  <cp:revision>17</cp:revision>
  <dcterms:created xsi:type="dcterms:W3CDTF">2018-12-03T16:28:15Z</dcterms:created>
  <dcterms:modified xsi:type="dcterms:W3CDTF">2018-12-04T10:46:24Z</dcterms:modified>
</cp:coreProperties>
</file>