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8BC2"/>
    <a:srgbClr val="8CA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EBE48D-732D-421D-A74D-24C8CD456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F9A64A-7152-4BEC-B306-C31FDDBA4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I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333010-1CDB-41CE-B355-8A62A435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1C25-290F-457D-84A1-49FF35882F31}" type="datetimeFigureOut">
              <a:rPr lang="en-IE" smtClean="0"/>
              <a:t>12/06/2025</a:t>
            </a:fld>
            <a:endParaRPr lang="en-I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CAE1F3-59B7-471C-B2B9-F02137243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E83389-C90D-4441-B0EA-35E35FBD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5B48-B635-4228-B2AA-2239C740ADFE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971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223AA-0090-44E0-9114-AF2FFD35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9D390B-58E5-464E-BE25-8F2A20335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E37EE8-D40C-4607-9870-63521283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1C25-290F-457D-84A1-49FF35882F31}" type="datetimeFigureOut">
              <a:rPr lang="en-IE" smtClean="0"/>
              <a:t>12/06/2025</a:t>
            </a:fld>
            <a:endParaRPr lang="en-I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68A4BE-3366-433A-B114-28CF227F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D10236-2B1A-4FFD-AB83-021107B5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5B48-B635-4228-B2AA-2239C740ADFE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165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4E9CB7D-0265-4FAB-A7AC-C04B63816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B30D73-F3FA-4440-BAD6-235FD1BC9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CD01FD-ED6C-4135-BA12-9AE3ACBC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1C25-290F-457D-84A1-49FF35882F31}" type="datetimeFigureOut">
              <a:rPr lang="en-IE" smtClean="0"/>
              <a:t>12/06/2025</a:t>
            </a:fld>
            <a:endParaRPr lang="en-I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10BA10-8A4C-481C-95CC-0F1A7493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A635AD-8599-4ECE-93D3-BF3C0AE0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5B48-B635-4228-B2AA-2239C740ADFE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941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9A64BA-2CE4-4514-B4B9-297AC716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9B9EDE-DC33-4592-9F83-AEF5AD94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FCE22F-D2B5-4DB9-B96A-738832CE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1C25-290F-457D-84A1-49FF35882F31}" type="datetimeFigureOut">
              <a:rPr lang="en-IE" smtClean="0"/>
              <a:t>12/06/2025</a:t>
            </a:fld>
            <a:endParaRPr lang="en-I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8C617-79B9-4527-947E-1E48FAF6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7BF686-DEAC-4E92-8130-BD393E71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5B48-B635-4228-B2AA-2239C740ADFE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087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A23F3-6AA3-4F2D-8F64-5FDD6206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0B709F-8868-45E0-9E87-5F9929B1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2B31B6-DB2B-4771-BFDE-49FFE00F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1C25-290F-457D-84A1-49FF35882F31}" type="datetimeFigureOut">
              <a:rPr lang="en-IE" smtClean="0"/>
              <a:t>12/06/2025</a:t>
            </a:fld>
            <a:endParaRPr lang="en-I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5E0EBC-21D9-462C-A720-714165E9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A5575-60A1-4347-9EA4-F4F9D1E5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5B48-B635-4228-B2AA-2239C740ADFE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058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6F697-798A-4B64-9520-62BB2805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D5043D-354A-46F1-95A1-00B7174FE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2B96C3-B0FB-426C-9380-A8262D318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8A542E-0764-4139-BAF2-D7C14465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1C25-290F-457D-84A1-49FF35882F31}" type="datetimeFigureOut">
              <a:rPr lang="en-IE" smtClean="0"/>
              <a:t>12/06/2025</a:t>
            </a:fld>
            <a:endParaRPr lang="en-I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F70F9C-765D-48AD-8D0E-2DBD6423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475FD5-639C-4D76-80D6-66E4CBC5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5B48-B635-4228-B2AA-2239C740ADFE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906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6AA15-9350-460E-9E89-1A21C9BE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3B2D57-A327-49DF-8E80-882D0319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332ACE-C2D0-45B2-B8E0-201C54FF0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8AE28D-5D30-44E1-8A44-86D5ED9C9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82B72E-ED92-4FE5-80E6-C6ED99ACF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D46B56-B235-4A3F-842D-2353A24B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1C25-290F-457D-84A1-49FF35882F31}" type="datetimeFigureOut">
              <a:rPr lang="en-IE" smtClean="0"/>
              <a:t>12/06/2025</a:t>
            </a:fld>
            <a:endParaRPr lang="en-I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790FE8-2ADE-4680-93F2-E4CA98FB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F95724-E269-4AC9-80CF-A933E115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5B48-B635-4228-B2AA-2239C740ADFE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600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EF53B-88DD-4121-AC44-8869E86B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B25CE4-D5A7-4A0D-A1D4-180D22C5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1C25-290F-457D-84A1-49FF35882F31}" type="datetimeFigureOut">
              <a:rPr lang="en-IE" smtClean="0"/>
              <a:t>12/06/2025</a:t>
            </a:fld>
            <a:endParaRPr lang="en-I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3215CF-850D-45F7-8FE1-A443CD7D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DE58DC-10A0-4507-8687-4448B8A5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5B48-B635-4228-B2AA-2239C740ADFE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3539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642BED2-74F0-47DD-BAE0-06725007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1C25-290F-457D-84A1-49FF35882F31}" type="datetimeFigureOut">
              <a:rPr lang="en-IE" smtClean="0"/>
              <a:t>12/06/2025</a:t>
            </a:fld>
            <a:endParaRPr lang="en-I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AB94F2B-1975-44BD-BB4C-950CF6762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A0648C-F714-4603-B6F8-97E4A9ED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5B48-B635-4228-B2AA-2239C740ADFE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29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71FE3-29EF-4DA8-9786-D450B33A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CB0EFF-38E1-4130-AA9D-5586AF3EB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A21FDA-A464-4DAF-82E4-4755F8C55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1AFFD9-2CA9-4BDE-A8C6-1982AA08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1C25-290F-457D-84A1-49FF35882F31}" type="datetimeFigureOut">
              <a:rPr lang="en-IE" smtClean="0"/>
              <a:t>12/06/2025</a:t>
            </a:fld>
            <a:endParaRPr lang="en-I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19AEC8-F428-49B3-A2DE-EE3D0C8A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4AB7BA-4A96-4CB5-AB32-25EE435A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5B48-B635-4228-B2AA-2239C740ADFE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453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9A50C8-0612-4E23-9C75-446FCD28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74CEDC-CC8E-4948-B171-7FBE56FCA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645641-4E3E-4AC0-B81F-9CB026FAD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083A17-F9F1-4039-B159-25D3AC15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1C25-290F-457D-84A1-49FF35882F31}" type="datetimeFigureOut">
              <a:rPr lang="en-IE" smtClean="0"/>
              <a:t>12/06/2025</a:t>
            </a:fld>
            <a:endParaRPr lang="en-I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5874CC-EBF3-4697-95C9-97366149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FFCF70-CE56-4E3B-9BA0-A92F4F58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5B48-B635-4228-B2AA-2239C740ADFE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868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ECF58E-06D1-4452-8BE1-6AAB342A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I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68F044-55E4-429E-8DB0-8DE24B147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I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66B44C-0052-40FB-A616-42087AAEE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1C25-290F-457D-84A1-49FF35882F31}" type="datetimeFigureOut">
              <a:rPr lang="en-IE" smtClean="0"/>
              <a:t>12/06/2025</a:t>
            </a:fld>
            <a:endParaRPr lang="en-I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B7DC55-A0CF-4674-9B6C-0E5C1EB18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E01176-F4FF-4713-AC73-53FF4127C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5B48-B635-4228-B2AA-2239C740ADFE}" type="slidenum">
              <a:rPr lang="en-IE" smtClean="0"/>
              <a:t>‹N°›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62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DB7ACC13-B9CC-43DE-A9DD-1DA581F25668}"/>
              </a:ext>
            </a:extLst>
          </p:cNvPr>
          <p:cNvSpPr/>
          <p:nvPr/>
        </p:nvSpPr>
        <p:spPr>
          <a:xfrm>
            <a:off x="2791805" y="2755570"/>
            <a:ext cx="406353" cy="406353"/>
          </a:xfrm>
          <a:prstGeom prst="ellipse">
            <a:avLst/>
          </a:prstGeom>
          <a:solidFill>
            <a:srgbClr val="94BE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8DAE26-BB52-4E5F-A0F1-A4AC155B614A}"/>
              </a:ext>
            </a:extLst>
          </p:cNvPr>
          <p:cNvSpPr txBox="1"/>
          <p:nvPr/>
        </p:nvSpPr>
        <p:spPr>
          <a:xfrm>
            <a:off x="1645312" y="195541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/>
              <a:t>Input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5696EE-1763-4D66-B2B5-999F7084823A}"/>
              </a:ext>
            </a:extLst>
          </p:cNvPr>
          <p:cNvSpPr txBox="1"/>
          <p:nvPr/>
        </p:nvSpPr>
        <p:spPr>
          <a:xfrm>
            <a:off x="6830974" y="1963389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dirty="0" err="1"/>
              <a:t>FluxPrint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ED27F-2AF0-4668-97EE-9C31B7C0E754}"/>
              </a:ext>
            </a:extLst>
          </p:cNvPr>
          <p:cNvSpPr/>
          <p:nvPr/>
        </p:nvSpPr>
        <p:spPr>
          <a:xfrm>
            <a:off x="4802390" y="2391593"/>
            <a:ext cx="1022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dirty="0"/>
              <a:t>footprint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7223BC8-0DEC-4B58-AFD2-90F54B86CD43}"/>
              </a:ext>
            </a:extLst>
          </p:cNvPr>
          <p:cNvSpPr/>
          <p:nvPr/>
        </p:nvSpPr>
        <p:spPr>
          <a:xfrm>
            <a:off x="2803199" y="3273715"/>
            <a:ext cx="406353" cy="406353"/>
          </a:xfrm>
          <a:prstGeom prst="ellipse">
            <a:avLst/>
          </a:prstGeom>
          <a:solidFill>
            <a:srgbClr val="94BE8E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5D744A-B82E-4367-9CB0-8EFAD37619F8}"/>
              </a:ext>
            </a:extLst>
          </p:cNvPr>
          <p:cNvSpPr txBox="1"/>
          <p:nvPr/>
        </p:nvSpPr>
        <p:spPr>
          <a:xfrm>
            <a:off x="669213" y="2659636"/>
            <a:ext cx="2047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600" dirty="0"/>
              <a:t>Data</a:t>
            </a:r>
            <a:br>
              <a:rPr lang="en-IE" sz="1600" dirty="0"/>
            </a:br>
            <a:r>
              <a:rPr lang="en-IE" sz="1600" i="1" dirty="0" err="1"/>
              <a:t>DataFrame</a:t>
            </a:r>
            <a:r>
              <a:rPr lang="en-IE" sz="1600" i="1" dirty="0"/>
              <a:t>, dictionary</a:t>
            </a:r>
            <a:endParaRPr lang="en-IE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5E0273-13CD-454A-AE9F-9BFE81E51984}"/>
              </a:ext>
            </a:extLst>
          </p:cNvPr>
          <p:cNvSpPr/>
          <p:nvPr/>
        </p:nvSpPr>
        <p:spPr>
          <a:xfrm>
            <a:off x="3737519" y="2391593"/>
            <a:ext cx="975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dirty="0"/>
              <a:t>wrapper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676F2BF-8CA9-40C3-8FEE-462EAFB960AE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 flipV="1">
            <a:off x="3209552" y="3155201"/>
            <a:ext cx="812297" cy="32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9E0BC29-582C-4644-B2BD-D18517FDFE5C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3198158" y="2958747"/>
            <a:ext cx="823691" cy="19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177BA2F-AD83-470B-9D06-D2702B918518}"/>
              </a:ext>
            </a:extLst>
          </p:cNvPr>
          <p:cNvSpPr/>
          <p:nvPr/>
        </p:nvSpPr>
        <p:spPr>
          <a:xfrm>
            <a:off x="4021849" y="2952024"/>
            <a:ext cx="406353" cy="40635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i="1" dirty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endParaRPr lang="en-IE" i="1" dirty="0">
              <a:solidFill>
                <a:schemeClr val="tx1"/>
              </a:solidFill>
            </a:endParaRPr>
          </a:p>
        </p:txBody>
      </p:sp>
      <p:sp>
        <p:nvSpPr>
          <p:cNvPr id="19" name="Accolade fermante 18">
            <a:extLst>
              <a:ext uri="{FF2B5EF4-FFF2-40B4-BE49-F238E27FC236}">
                <a16:creationId xmlns:a16="http://schemas.microsoft.com/office/drawing/2014/main" id="{A24516A9-364B-4094-B1A3-05EAF0D5B9A6}"/>
              </a:ext>
            </a:extLst>
          </p:cNvPr>
          <p:cNvSpPr/>
          <p:nvPr/>
        </p:nvSpPr>
        <p:spPr>
          <a:xfrm rot="16200000">
            <a:off x="1935015" y="1124087"/>
            <a:ext cx="105398" cy="2527627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Accolade fermante 19">
            <a:extLst>
              <a:ext uri="{FF2B5EF4-FFF2-40B4-BE49-F238E27FC236}">
                <a16:creationId xmlns:a16="http://schemas.microsoft.com/office/drawing/2014/main" id="{B8E60703-AF87-47C4-841C-7D711538990C}"/>
              </a:ext>
            </a:extLst>
          </p:cNvPr>
          <p:cNvSpPr/>
          <p:nvPr/>
        </p:nvSpPr>
        <p:spPr>
          <a:xfrm rot="16200000">
            <a:off x="7284728" y="-1177379"/>
            <a:ext cx="105398" cy="7124695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03581F9-0E86-417B-93FD-BB07A8AEE168}"/>
              </a:ext>
            </a:extLst>
          </p:cNvPr>
          <p:cNvSpPr txBox="1"/>
          <p:nvPr/>
        </p:nvSpPr>
        <p:spPr>
          <a:xfrm>
            <a:off x="1201424" y="3184503"/>
            <a:ext cx="1547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E" sz="1600" dirty="0"/>
              <a:t>URL</a:t>
            </a:r>
            <a:br>
              <a:rPr lang="en-IE" sz="1600" dirty="0"/>
            </a:br>
            <a:r>
              <a:rPr lang="en-IE" sz="1600" dirty="0"/>
              <a:t>ICOS Data Portal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9BE9B37-0F5D-4B21-AB0A-1F3E1177AF20}"/>
              </a:ext>
            </a:extLst>
          </p:cNvPr>
          <p:cNvSpPr/>
          <p:nvPr/>
        </p:nvSpPr>
        <p:spPr>
          <a:xfrm>
            <a:off x="5110444" y="2951653"/>
            <a:ext cx="406353" cy="40635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4982FAF9-1547-4FEA-9057-320D2A64E599}"/>
              </a:ext>
            </a:extLst>
          </p:cNvPr>
          <p:cNvCxnSpPr>
            <a:cxnSpLocks/>
            <a:stCxn id="18" idx="6"/>
            <a:endCxn id="36" idx="2"/>
          </p:cNvCxnSpPr>
          <p:nvPr/>
        </p:nvCxnSpPr>
        <p:spPr>
          <a:xfrm flipV="1">
            <a:off x="4428202" y="3154830"/>
            <a:ext cx="682242" cy="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99FA26B-1A90-4CE2-9B63-C3A053ACD500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 flipV="1">
            <a:off x="5516797" y="3154458"/>
            <a:ext cx="784773" cy="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80AB28D9-AD3C-4358-90F4-AB168D86BA85}"/>
              </a:ext>
            </a:extLst>
          </p:cNvPr>
          <p:cNvSpPr/>
          <p:nvPr/>
        </p:nvSpPr>
        <p:spPr>
          <a:xfrm>
            <a:off x="6301570" y="2951281"/>
            <a:ext cx="406353" cy="40635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9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2568FAC-DCC1-49B9-931D-A82D5FCC23D7}"/>
              </a:ext>
            </a:extLst>
          </p:cNvPr>
          <p:cNvSpPr/>
          <p:nvPr/>
        </p:nvSpPr>
        <p:spPr>
          <a:xfrm>
            <a:off x="5791123" y="2391593"/>
            <a:ext cx="1427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dirty="0" err="1"/>
              <a:t>georeference</a:t>
            </a:r>
            <a:endParaRPr lang="en-IE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773B6E-80DD-4CD4-9572-9E858F55B842}"/>
              </a:ext>
            </a:extLst>
          </p:cNvPr>
          <p:cNvSpPr/>
          <p:nvPr/>
        </p:nvSpPr>
        <p:spPr>
          <a:xfrm>
            <a:off x="6268944" y="2985180"/>
            <a:ext cx="471603" cy="33855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IE" sz="1600" dirty="0">
                <a:sym typeface="Symbol" panose="05050102010706020507" pitchFamily="18" charset="2"/>
              </a:rPr>
              <a:t>,</a:t>
            </a:r>
            <a:endParaRPr lang="en-IE" sz="1600" dirty="0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FA3B546-0FD4-45F1-8A65-C727AFDDBAF5}"/>
              </a:ext>
            </a:extLst>
          </p:cNvPr>
          <p:cNvCxnSpPr>
            <a:cxnSpLocks/>
            <a:stCxn id="50" idx="3"/>
            <a:endCxn id="54" idx="2"/>
          </p:cNvCxnSpPr>
          <p:nvPr/>
        </p:nvCxnSpPr>
        <p:spPr>
          <a:xfrm flipV="1">
            <a:off x="6740547" y="2958747"/>
            <a:ext cx="660428" cy="195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AC9EEACC-4CE4-465E-BF4D-4B7EBFA17C49}"/>
              </a:ext>
            </a:extLst>
          </p:cNvPr>
          <p:cNvSpPr/>
          <p:nvPr/>
        </p:nvSpPr>
        <p:spPr>
          <a:xfrm>
            <a:off x="7400975" y="2755570"/>
            <a:ext cx="406353" cy="406353"/>
          </a:xfrm>
          <a:prstGeom prst="ellipse">
            <a:avLst/>
          </a:prstGeom>
          <a:solidFill>
            <a:srgbClr val="C18BC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EFD1B277-1BF6-40C1-86AD-A9C3E57413A7}"/>
              </a:ext>
            </a:extLst>
          </p:cNvPr>
          <p:cNvSpPr/>
          <p:nvPr/>
        </p:nvSpPr>
        <p:spPr>
          <a:xfrm>
            <a:off x="7407239" y="3346387"/>
            <a:ext cx="406353" cy="406353"/>
          </a:xfrm>
          <a:prstGeom prst="ellipse">
            <a:avLst/>
          </a:prstGeom>
          <a:solidFill>
            <a:srgbClr val="C18BC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A3652E1C-D035-430F-BB0D-2E3EB5B1E064}"/>
              </a:ext>
            </a:extLst>
          </p:cNvPr>
          <p:cNvSpPr/>
          <p:nvPr/>
        </p:nvSpPr>
        <p:spPr>
          <a:xfrm>
            <a:off x="7400975" y="3939290"/>
            <a:ext cx="406353" cy="406353"/>
          </a:xfrm>
          <a:prstGeom prst="ellipse">
            <a:avLst/>
          </a:prstGeom>
          <a:solidFill>
            <a:srgbClr val="C18BC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43E0880E-7D9E-4120-8DD4-8CFB112B9A6D}"/>
              </a:ext>
            </a:extLst>
          </p:cNvPr>
          <p:cNvCxnSpPr>
            <a:cxnSpLocks/>
            <a:stCxn id="50" idx="3"/>
            <a:endCxn id="56" idx="2"/>
          </p:cNvCxnSpPr>
          <p:nvPr/>
        </p:nvCxnSpPr>
        <p:spPr>
          <a:xfrm>
            <a:off x="6740547" y="3154457"/>
            <a:ext cx="666692" cy="395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2316AE3A-F2B4-49D2-9266-88C1B192C4D7}"/>
              </a:ext>
            </a:extLst>
          </p:cNvPr>
          <p:cNvCxnSpPr>
            <a:cxnSpLocks/>
            <a:stCxn id="50" idx="3"/>
            <a:endCxn id="57" idx="2"/>
          </p:cNvCxnSpPr>
          <p:nvPr/>
        </p:nvCxnSpPr>
        <p:spPr>
          <a:xfrm>
            <a:off x="6740547" y="3154457"/>
            <a:ext cx="660428" cy="98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Ellipse 68">
            <a:extLst>
              <a:ext uri="{FF2B5EF4-FFF2-40B4-BE49-F238E27FC236}">
                <a16:creationId xmlns:a16="http://schemas.microsoft.com/office/drawing/2014/main" id="{23F50C11-82D6-47C6-ADE9-979D95A75819}"/>
              </a:ext>
            </a:extLst>
          </p:cNvPr>
          <p:cNvSpPr/>
          <p:nvPr/>
        </p:nvSpPr>
        <p:spPr>
          <a:xfrm>
            <a:off x="8312073" y="2755570"/>
            <a:ext cx="406353" cy="406353"/>
          </a:xfrm>
          <a:prstGeom prst="ellipse">
            <a:avLst/>
          </a:prstGeom>
          <a:solidFill>
            <a:srgbClr val="C18BC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CE21ECB8-A91D-471D-8F5B-3A603CD6C08A}"/>
              </a:ext>
            </a:extLst>
          </p:cNvPr>
          <p:cNvSpPr/>
          <p:nvPr/>
        </p:nvSpPr>
        <p:spPr>
          <a:xfrm>
            <a:off x="8318337" y="3346387"/>
            <a:ext cx="406353" cy="406353"/>
          </a:xfrm>
          <a:prstGeom prst="ellipse">
            <a:avLst/>
          </a:prstGeom>
          <a:solidFill>
            <a:srgbClr val="C18BC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C83AD446-0D8E-469A-AA98-76863DE14767}"/>
              </a:ext>
            </a:extLst>
          </p:cNvPr>
          <p:cNvSpPr/>
          <p:nvPr/>
        </p:nvSpPr>
        <p:spPr>
          <a:xfrm>
            <a:off x="8312073" y="3939290"/>
            <a:ext cx="406353" cy="406353"/>
          </a:xfrm>
          <a:prstGeom prst="ellipse">
            <a:avLst/>
          </a:prstGeom>
          <a:solidFill>
            <a:srgbClr val="C18BC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CAAAC310-36D4-487A-86F1-06CC2A8BB87F}"/>
              </a:ext>
            </a:extLst>
          </p:cNvPr>
          <p:cNvSpPr txBox="1"/>
          <p:nvPr/>
        </p:nvSpPr>
        <p:spPr>
          <a:xfrm>
            <a:off x="8797979" y="2777168"/>
            <a:ext cx="1349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Python object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E9F6866-8AF8-479A-8D2B-74909F577FC0}"/>
              </a:ext>
            </a:extLst>
          </p:cNvPr>
          <p:cNvSpPr txBox="1"/>
          <p:nvPr/>
        </p:nvSpPr>
        <p:spPr>
          <a:xfrm>
            <a:off x="8812094" y="3265304"/>
            <a:ext cx="1282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Netcdf4</a:t>
            </a:r>
          </a:p>
          <a:p>
            <a:r>
              <a:rPr lang="en-IE" sz="1600" i="1" dirty="0" err="1"/>
              <a:t>xarray</a:t>
            </a:r>
            <a:r>
              <a:rPr lang="en-IE" sz="1600" dirty="0"/>
              <a:t> object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4FF7BFC-1CA3-4EBF-82FC-694AD780FD38}"/>
              </a:ext>
            </a:extLst>
          </p:cNvPr>
          <p:cNvSpPr txBox="1"/>
          <p:nvPr/>
        </p:nvSpPr>
        <p:spPr>
          <a:xfrm>
            <a:off x="8822721" y="3850079"/>
            <a:ext cx="13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Raster</a:t>
            </a:r>
            <a:br>
              <a:rPr lang="en-IE" sz="1600" dirty="0"/>
            </a:br>
            <a:r>
              <a:rPr lang="en-IE" sz="1600" i="1" dirty="0" err="1"/>
              <a:t>rasterio</a:t>
            </a:r>
            <a:r>
              <a:rPr lang="en-IE" sz="1600" dirty="0"/>
              <a:t> object</a:t>
            </a: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FFD7A48E-AE5E-4ACB-BF25-95D1DF3AD503}"/>
              </a:ext>
            </a:extLst>
          </p:cNvPr>
          <p:cNvCxnSpPr>
            <a:cxnSpLocks/>
            <a:stCxn id="54" idx="6"/>
            <a:endCxn id="70" idx="2"/>
          </p:cNvCxnSpPr>
          <p:nvPr/>
        </p:nvCxnSpPr>
        <p:spPr>
          <a:xfrm>
            <a:off x="7807328" y="2958747"/>
            <a:ext cx="511009" cy="59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88B6505C-30D6-478F-B611-282E1CDDD78F}"/>
              </a:ext>
            </a:extLst>
          </p:cNvPr>
          <p:cNvCxnSpPr>
            <a:cxnSpLocks/>
            <a:stCxn id="54" idx="6"/>
            <a:endCxn id="71" idx="2"/>
          </p:cNvCxnSpPr>
          <p:nvPr/>
        </p:nvCxnSpPr>
        <p:spPr>
          <a:xfrm>
            <a:off x="7807328" y="2958747"/>
            <a:ext cx="504745" cy="118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937641A3-C6B1-415C-A4DC-B84126F1ABA1}"/>
              </a:ext>
            </a:extLst>
          </p:cNvPr>
          <p:cNvCxnSpPr>
            <a:cxnSpLocks/>
            <a:stCxn id="54" idx="6"/>
            <a:endCxn id="69" idx="2"/>
          </p:cNvCxnSpPr>
          <p:nvPr/>
        </p:nvCxnSpPr>
        <p:spPr>
          <a:xfrm>
            <a:off x="7807328" y="2958747"/>
            <a:ext cx="504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65E6C97E-F052-4F3E-B70E-364BE495EC95}"/>
              </a:ext>
            </a:extLst>
          </p:cNvPr>
          <p:cNvCxnSpPr>
            <a:cxnSpLocks/>
            <a:stCxn id="56" idx="6"/>
            <a:endCxn id="69" idx="2"/>
          </p:cNvCxnSpPr>
          <p:nvPr/>
        </p:nvCxnSpPr>
        <p:spPr>
          <a:xfrm flipV="1">
            <a:off x="7813592" y="2958747"/>
            <a:ext cx="498481" cy="590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84608388-70F5-418E-86D2-31238C19DBDD}"/>
              </a:ext>
            </a:extLst>
          </p:cNvPr>
          <p:cNvCxnSpPr>
            <a:cxnSpLocks/>
            <a:stCxn id="57" idx="6"/>
            <a:endCxn id="69" idx="2"/>
          </p:cNvCxnSpPr>
          <p:nvPr/>
        </p:nvCxnSpPr>
        <p:spPr>
          <a:xfrm flipV="1">
            <a:off x="7807328" y="2958747"/>
            <a:ext cx="504745" cy="118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9D09BD36-FAE1-42B3-B268-875C8FEC5DE0}"/>
              </a:ext>
            </a:extLst>
          </p:cNvPr>
          <p:cNvCxnSpPr>
            <a:cxnSpLocks/>
            <a:stCxn id="56" idx="6"/>
            <a:endCxn id="70" idx="2"/>
          </p:cNvCxnSpPr>
          <p:nvPr/>
        </p:nvCxnSpPr>
        <p:spPr>
          <a:xfrm>
            <a:off x="7813592" y="3549564"/>
            <a:ext cx="504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41965EC6-E7D7-4686-B269-352E5A6CCBD1}"/>
              </a:ext>
            </a:extLst>
          </p:cNvPr>
          <p:cNvCxnSpPr>
            <a:cxnSpLocks/>
            <a:stCxn id="56" idx="6"/>
            <a:endCxn id="71" idx="2"/>
          </p:cNvCxnSpPr>
          <p:nvPr/>
        </p:nvCxnSpPr>
        <p:spPr>
          <a:xfrm>
            <a:off x="7813592" y="3549564"/>
            <a:ext cx="498481" cy="59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F8B6366B-1375-424F-BB4F-931B311D5CBA}"/>
              </a:ext>
            </a:extLst>
          </p:cNvPr>
          <p:cNvCxnSpPr>
            <a:cxnSpLocks/>
            <a:stCxn id="57" idx="6"/>
            <a:endCxn id="70" idx="2"/>
          </p:cNvCxnSpPr>
          <p:nvPr/>
        </p:nvCxnSpPr>
        <p:spPr>
          <a:xfrm flipV="1">
            <a:off x="7807328" y="3549564"/>
            <a:ext cx="511009" cy="59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D7A151F1-9807-4CB0-BF8D-CF9A2FD134EA}"/>
              </a:ext>
            </a:extLst>
          </p:cNvPr>
          <p:cNvCxnSpPr>
            <a:cxnSpLocks/>
            <a:stCxn id="57" idx="6"/>
            <a:endCxn id="71" idx="2"/>
          </p:cNvCxnSpPr>
          <p:nvPr/>
        </p:nvCxnSpPr>
        <p:spPr>
          <a:xfrm>
            <a:off x="7807328" y="4142467"/>
            <a:ext cx="504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92863AA-2984-41DF-80BB-E2D32C1F686D}"/>
              </a:ext>
            </a:extLst>
          </p:cNvPr>
          <p:cNvSpPr/>
          <p:nvPr/>
        </p:nvSpPr>
        <p:spPr>
          <a:xfrm>
            <a:off x="7454345" y="2391593"/>
            <a:ext cx="1183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dirty="0"/>
              <a:t>outputting</a:t>
            </a:r>
          </a:p>
        </p:txBody>
      </p:sp>
      <p:sp>
        <p:nvSpPr>
          <p:cNvPr id="193" name="Ellipse 192">
            <a:extLst>
              <a:ext uri="{FF2B5EF4-FFF2-40B4-BE49-F238E27FC236}">
                <a16:creationId xmlns:a16="http://schemas.microsoft.com/office/drawing/2014/main" id="{17D75915-A7C2-4C3B-87A9-9481E684AC8E}"/>
              </a:ext>
            </a:extLst>
          </p:cNvPr>
          <p:cNvSpPr/>
          <p:nvPr/>
        </p:nvSpPr>
        <p:spPr>
          <a:xfrm>
            <a:off x="10219578" y="3362925"/>
            <a:ext cx="406353" cy="406353"/>
          </a:xfrm>
          <a:prstGeom prst="ellipse">
            <a:avLst/>
          </a:prstGeom>
          <a:solidFill>
            <a:srgbClr val="C18BC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BB76E3A-4974-4BB9-BFF6-FCF77AB68C1C}"/>
              </a:ext>
            </a:extLst>
          </p:cNvPr>
          <p:cNvCxnSpPr>
            <a:cxnSpLocks/>
            <a:stCxn id="70" idx="6"/>
            <a:endCxn id="193" idx="2"/>
          </p:cNvCxnSpPr>
          <p:nvPr/>
        </p:nvCxnSpPr>
        <p:spPr>
          <a:xfrm>
            <a:off x="8724690" y="3549564"/>
            <a:ext cx="1494888" cy="1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99C99720-759B-46F1-B7BE-6643330B1EAE}"/>
              </a:ext>
            </a:extLst>
          </p:cNvPr>
          <p:cNvSpPr txBox="1"/>
          <p:nvPr/>
        </p:nvSpPr>
        <p:spPr>
          <a:xfrm>
            <a:off x="10207791" y="3380286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.</a:t>
            </a:r>
            <a:r>
              <a:rPr lang="en-IE" sz="1600" dirty="0" err="1"/>
              <a:t>nc</a:t>
            </a:r>
            <a:endParaRPr lang="en-IE" sz="1600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B11A69C5-1DFC-4FE0-A40D-97FD92599609}"/>
              </a:ext>
            </a:extLst>
          </p:cNvPr>
          <p:cNvSpPr/>
          <p:nvPr/>
        </p:nvSpPr>
        <p:spPr>
          <a:xfrm>
            <a:off x="10207791" y="3938556"/>
            <a:ext cx="406353" cy="406353"/>
          </a:xfrm>
          <a:prstGeom prst="ellipse">
            <a:avLst/>
          </a:prstGeom>
          <a:solidFill>
            <a:srgbClr val="C18BC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>
              <a:solidFill>
                <a:schemeClr val="tx1"/>
              </a:solidFill>
            </a:endParaRPr>
          </a:p>
        </p:txBody>
      </p: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622E3592-D60B-4E20-80DF-2B8E07AE47D7}"/>
              </a:ext>
            </a:extLst>
          </p:cNvPr>
          <p:cNvCxnSpPr>
            <a:cxnSpLocks/>
            <a:stCxn id="71" idx="6"/>
            <a:endCxn id="200" idx="2"/>
          </p:cNvCxnSpPr>
          <p:nvPr/>
        </p:nvCxnSpPr>
        <p:spPr>
          <a:xfrm flipV="1">
            <a:off x="8718426" y="4141733"/>
            <a:ext cx="1489365" cy="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CDA2CAC2-0161-44F5-B72C-ADD44187440E}"/>
              </a:ext>
            </a:extLst>
          </p:cNvPr>
          <p:cNvSpPr txBox="1"/>
          <p:nvPr/>
        </p:nvSpPr>
        <p:spPr>
          <a:xfrm>
            <a:off x="10207791" y="3971815"/>
            <a:ext cx="409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.</a:t>
            </a:r>
            <a:r>
              <a:rPr lang="en-IE" sz="1600" dirty="0" err="1"/>
              <a:t>tif</a:t>
            </a:r>
            <a:endParaRPr lang="en-IE" sz="16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5F668458-3B43-4349-B43B-F1322743DDBE}"/>
              </a:ext>
            </a:extLst>
          </p:cNvPr>
          <p:cNvSpPr/>
          <p:nvPr/>
        </p:nvSpPr>
        <p:spPr>
          <a:xfrm>
            <a:off x="10026406" y="2433344"/>
            <a:ext cx="769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dirty="0"/>
              <a:t>saving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DA674BD-0C31-4AFB-9811-392DF1FCB028}"/>
              </a:ext>
            </a:extLst>
          </p:cNvPr>
          <p:cNvSpPr txBox="1"/>
          <p:nvPr/>
        </p:nvSpPr>
        <p:spPr>
          <a:xfrm>
            <a:off x="4401672" y="3429000"/>
            <a:ext cx="182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e.g.: Kljun et al. (2015)</a:t>
            </a:r>
          </a:p>
        </p:txBody>
      </p:sp>
    </p:spTree>
    <p:extLst>
      <p:ext uri="{BB962C8B-B14F-4D97-AF65-F5344CB8AC3E}">
        <p14:creationId xmlns:p14="http://schemas.microsoft.com/office/powerpoint/2010/main" val="29345237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Grand écran</PresentationFormat>
  <Paragraphs>19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Symbol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Pedro-Henrique Herig-Coimbra</dc:creator>
  <cp:lastModifiedBy>Pedro-Henrique Herig-Coimbra</cp:lastModifiedBy>
  <cp:revision>3</cp:revision>
  <dcterms:created xsi:type="dcterms:W3CDTF">2025-06-12T06:56:04Z</dcterms:created>
  <dcterms:modified xsi:type="dcterms:W3CDTF">2025-06-12T07:11:18Z</dcterms:modified>
</cp:coreProperties>
</file>