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357">
            <a:off x="2819532" y="2350456"/>
            <a:ext cx="5314425" cy="30264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02" y="2982639"/>
            <a:ext cx="1762128" cy="1762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8" y="4474417"/>
            <a:ext cx="1615443" cy="14356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1" y="1490864"/>
            <a:ext cx="1491775" cy="14917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34462" y="254041"/>
            <a:ext cx="548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Outras pessoas vão ver meus sites?</a:t>
            </a:r>
            <a:endParaRPr lang="pt-BR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30" y="829222"/>
            <a:ext cx="1615443" cy="143561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22" y="5260476"/>
            <a:ext cx="1615443" cy="1435611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 rot="1116781">
            <a:off x="3145033" y="2687148"/>
            <a:ext cx="119461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8284414">
            <a:off x="6212308" y="2600877"/>
            <a:ext cx="12428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0800000">
            <a:off x="6660911" y="4135357"/>
            <a:ext cx="247186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3704658">
            <a:off x="5784197" y="5584424"/>
            <a:ext cx="16741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9474430">
            <a:off x="3067990" y="5285821"/>
            <a:ext cx="167664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091631" y="4724755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124530" y="4708025"/>
            <a:ext cx="22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19" name="Elipse 18"/>
          <p:cNvSpPr/>
          <p:nvPr/>
        </p:nvSpPr>
        <p:spPr>
          <a:xfrm>
            <a:off x="7659798" y="5530826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691506" y="5533995"/>
            <a:ext cx="26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B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7723224" y="1065306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760312" y="1065306"/>
            <a:ext cx="3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C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69899" y="5952794"/>
            <a:ext cx="45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Pedrohenriquelopesdefranca.github.io</a:t>
            </a:r>
            <a:endParaRPr lang="pt-BR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87" y="4744767"/>
            <a:ext cx="849601" cy="590859"/>
          </a:xfrm>
          <a:prstGeom prst="rect">
            <a:avLst/>
          </a:prstGeom>
        </p:spPr>
      </p:pic>
      <p:sp>
        <p:nvSpPr>
          <p:cNvPr id="31" name="Elipse 30"/>
          <p:cNvSpPr/>
          <p:nvPr/>
        </p:nvSpPr>
        <p:spPr>
          <a:xfrm>
            <a:off x="9306050" y="2569147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9358238" y="2571977"/>
            <a:ext cx="22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S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34462" y="254040"/>
            <a:ext cx="577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Situação 1: Guardar em um servidor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4" name="Seta para a direita 33"/>
          <p:cNvSpPr/>
          <p:nvPr/>
        </p:nvSpPr>
        <p:spPr>
          <a:xfrm rot="16200000">
            <a:off x="1504049" y="3617806"/>
            <a:ext cx="1464872" cy="1283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/>
          <p:cNvSpPr/>
          <p:nvPr/>
        </p:nvSpPr>
        <p:spPr>
          <a:xfrm rot="5400000">
            <a:off x="1860495" y="3634363"/>
            <a:ext cx="1464872" cy="1283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a direita 35"/>
          <p:cNvSpPr/>
          <p:nvPr/>
        </p:nvSpPr>
        <p:spPr>
          <a:xfrm>
            <a:off x="3120945" y="4388814"/>
            <a:ext cx="5583620" cy="968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96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2" grpId="0"/>
      <p:bldP spid="23" grpId="0" animBg="1"/>
      <p:bldP spid="24" grpId="0"/>
      <p:bldP spid="25" grpId="1"/>
      <p:bldP spid="31" grpId="0" animBg="1"/>
      <p:bldP spid="32" grpId="0"/>
      <p:bldP spid="33" grpId="0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8792" y="189781"/>
            <a:ext cx="652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Situação 2: como que divulgo o meu site?</a:t>
            </a:r>
            <a:endParaRPr lang="pt-BR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8" y="4474417"/>
            <a:ext cx="1615443" cy="14356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30" y="829222"/>
            <a:ext cx="1615443" cy="14356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02" y="2982639"/>
            <a:ext cx="1762128" cy="17621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22" y="5260476"/>
            <a:ext cx="1615443" cy="14356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357">
            <a:off x="2819532" y="2350456"/>
            <a:ext cx="5314425" cy="302649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 rot="9474430">
            <a:off x="3067990" y="5285821"/>
            <a:ext cx="167664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3704658">
            <a:off x="5784197" y="5584424"/>
            <a:ext cx="16741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10800000">
            <a:off x="6660911" y="4135357"/>
            <a:ext cx="247186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8284414">
            <a:off x="6212308" y="2600877"/>
            <a:ext cx="12428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116781">
            <a:off x="3145033" y="2687148"/>
            <a:ext cx="119461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1" y="1490864"/>
            <a:ext cx="1491775" cy="1491775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2091631" y="4724755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659798" y="5530826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9306050" y="2569147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7740477" y="1082559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C</a:t>
            </a:r>
            <a:endParaRPr lang="pt-BR" sz="2400" dirty="0"/>
          </a:p>
        </p:txBody>
      </p:sp>
      <p:sp>
        <p:nvSpPr>
          <p:cNvPr id="22" name="Retângulo 21"/>
          <p:cNvSpPr/>
          <p:nvPr/>
        </p:nvSpPr>
        <p:spPr>
          <a:xfrm>
            <a:off x="2131602" y="4707502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700746" y="5535381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B</a:t>
            </a:r>
            <a:endParaRPr lang="pt-BR" sz="2400" dirty="0"/>
          </a:p>
        </p:txBody>
      </p:sp>
      <p:sp>
        <p:nvSpPr>
          <p:cNvPr id="24" name="Retângulo 23"/>
          <p:cNvSpPr/>
          <p:nvPr/>
        </p:nvSpPr>
        <p:spPr>
          <a:xfrm>
            <a:off x="9334483" y="2571977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S</a:t>
            </a:r>
            <a:endParaRPr lang="pt-BR" sz="2400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04" y="5970363"/>
            <a:ext cx="849601" cy="590859"/>
          </a:xfrm>
          <a:prstGeom prst="rect">
            <a:avLst/>
          </a:prstGeom>
        </p:spPr>
      </p:pic>
      <p:sp>
        <p:nvSpPr>
          <p:cNvPr id="26" name="Seta em curva para a direita 25"/>
          <p:cNvSpPr/>
          <p:nvPr/>
        </p:nvSpPr>
        <p:spPr>
          <a:xfrm>
            <a:off x="1112171" y="4880853"/>
            <a:ext cx="540617" cy="1384939"/>
          </a:xfrm>
          <a:prstGeom prst="curvedRightArrow">
            <a:avLst>
              <a:gd name="adj1" fmla="val 0"/>
              <a:gd name="adj2" fmla="val 38254"/>
              <a:gd name="adj3" fmla="val 26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1796998" y="1444388"/>
            <a:ext cx="1500958" cy="157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baixo 27"/>
          <p:cNvSpPr/>
          <p:nvPr/>
        </p:nvSpPr>
        <p:spPr>
          <a:xfrm rot="2700000" flipH="1">
            <a:off x="5535799" y="599258"/>
            <a:ext cx="110041" cy="494113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baixo 28"/>
          <p:cNvSpPr/>
          <p:nvPr/>
        </p:nvSpPr>
        <p:spPr>
          <a:xfrm rot="6300000" flipH="1">
            <a:off x="5403672" y="3960048"/>
            <a:ext cx="143555" cy="351982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6815" y="120770"/>
            <a:ext cx="602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Situação 3: Guardado em outro PC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8" y="4474417"/>
            <a:ext cx="1615443" cy="14356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357">
            <a:off x="2819532" y="2350456"/>
            <a:ext cx="5314425" cy="30264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1" y="1490864"/>
            <a:ext cx="1491775" cy="1491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30" y="829222"/>
            <a:ext cx="1615443" cy="14356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02" y="2982639"/>
            <a:ext cx="1762128" cy="17621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22" y="5260476"/>
            <a:ext cx="1615443" cy="143561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 rot="1116781">
            <a:off x="3145033" y="2687148"/>
            <a:ext cx="119461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8284414">
            <a:off x="6212308" y="2600877"/>
            <a:ext cx="12428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10800000">
            <a:off x="6660911" y="4135357"/>
            <a:ext cx="247186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 rot="9474430">
            <a:off x="3067990" y="5285821"/>
            <a:ext cx="167664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3704658">
            <a:off x="5784197" y="5584424"/>
            <a:ext cx="16741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091631" y="4724755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A</a:t>
            </a:r>
            <a:endParaRPr lang="pt-BR" sz="2400" dirty="0"/>
          </a:p>
        </p:txBody>
      </p:sp>
      <p:sp>
        <p:nvSpPr>
          <p:cNvPr id="17" name="Elipse 16"/>
          <p:cNvSpPr/>
          <p:nvPr/>
        </p:nvSpPr>
        <p:spPr>
          <a:xfrm>
            <a:off x="7740477" y="1082559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C</a:t>
            </a:r>
            <a:endParaRPr lang="pt-BR" sz="2400" dirty="0"/>
          </a:p>
        </p:txBody>
      </p:sp>
      <p:sp>
        <p:nvSpPr>
          <p:cNvPr id="18" name="Elipse 17"/>
          <p:cNvSpPr/>
          <p:nvPr/>
        </p:nvSpPr>
        <p:spPr>
          <a:xfrm>
            <a:off x="9288797" y="2569147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rial Rounded MT Bold" panose="020F0704030504030204" pitchFamily="34" charset="0"/>
              </a:rPr>
              <a:t>S</a:t>
            </a:r>
            <a:endParaRPr lang="pt-BR" sz="2400" dirty="0"/>
          </a:p>
        </p:txBody>
      </p:sp>
      <p:sp>
        <p:nvSpPr>
          <p:cNvPr id="19" name="Elipse 18"/>
          <p:cNvSpPr/>
          <p:nvPr/>
        </p:nvSpPr>
        <p:spPr>
          <a:xfrm>
            <a:off x="7659798" y="5530826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B</a:t>
            </a:r>
            <a:endParaRPr lang="pt-BR" sz="24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90" y="5953081"/>
            <a:ext cx="849601" cy="590859"/>
          </a:xfrm>
          <a:prstGeom prst="rect">
            <a:avLst/>
          </a:prstGeom>
        </p:spPr>
      </p:pic>
      <p:sp>
        <p:nvSpPr>
          <p:cNvPr id="21" name="Seta em curva para a esquerda 20"/>
          <p:cNvSpPr/>
          <p:nvPr/>
        </p:nvSpPr>
        <p:spPr>
          <a:xfrm rot="18355399">
            <a:off x="8776111" y="4757417"/>
            <a:ext cx="630807" cy="1309344"/>
          </a:xfrm>
          <a:prstGeom prst="curvedLeftArrow">
            <a:avLst>
              <a:gd name="adj1" fmla="val 0"/>
              <a:gd name="adj2" fmla="val 4980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796998" y="1444388"/>
            <a:ext cx="1500958" cy="157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17100000" flipH="1">
            <a:off x="4924376" y="3684855"/>
            <a:ext cx="101831" cy="396708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baixo 23"/>
          <p:cNvSpPr/>
          <p:nvPr/>
        </p:nvSpPr>
        <p:spPr>
          <a:xfrm flipH="1">
            <a:off x="7844293" y="2191516"/>
            <a:ext cx="110137" cy="291432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0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6815" y="120770"/>
            <a:ext cx="602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Só funciona se estiver no servidor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8" y="4474417"/>
            <a:ext cx="1615443" cy="14356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357">
            <a:off x="2819532" y="2350456"/>
            <a:ext cx="5314425" cy="30264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1" y="1490864"/>
            <a:ext cx="1491775" cy="1491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30" y="829222"/>
            <a:ext cx="1615443" cy="14356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02" y="2982639"/>
            <a:ext cx="1762128" cy="17621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22" y="5260476"/>
            <a:ext cx="1615443" cy="143561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 rot="1116781">
            <a:off x="3145033" y="2687148"/>
            <a:ext cx="119461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8284414">
            <a:off x="6212308" y="2600877"/>
            <a:ext cx="12428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10800000">
            <a:off x="6660911" y="4135357"/>
            <a:ext cx="247186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 rot="9474430">
            <a:off x="3067990" y="5285821"/>
            <a:ext cx="167664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3704658">
            <a:off x="5784197" y="5584424"/>
            <a:ext cx="16741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091631" y="4724755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A</a:t>
            </a:r>
            <a:endParaRPr lang="pt-BR" sz="2400" dirty="0"/>
          </a:p>
        </p:txBody>
      </p:sp>
      <p:sp>
        <p:nvSpPr>
          <p:cNvPr id="17" name="Elipse 16"/>
          <p:cNvSpPr/>
          <p:nvPr/>
        </p:nvSpPr>
        <p:spPr>
          <a:xfrm>
            <a:off x="7740477" y="1082559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C</a:t>
            </a:r>
            <a:endParaRPr lang="pt-BR" sz="2400" dirty="0"/>
          </a:p>
        </p:txBody>
      </p:sp>
      <p:sp>
        <p:nvSpPr>
          <p:cNvPr id="18" name="Elipse 17"/>
          <p:cNvSpPr/>
          <p:nvPr/>
        </p:nvSpPr>
        <p:spPr>
          <a:xfrm>
            <a:off x="9288797" y="2569147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rial Rounded MT Bold" panose="020F0704030504030204" pitchFamily="34" charset="0"/>
              </a:rPr>
              <a:t>S</a:t>
            </a:r>
            <a:endParaRPr lang="pt-BR" sz="2400" dirty="0"/>
          </a:p>
        </p:txBody>
      </p:sp>
      <p:sp>
        <p:nvSpPr>
          <p:cNvPr id="19" name="Elipse 18"/>
          <p:cNvSpPr/>
          <p:nvPr/>
        </p:nvSpPr>
        <p:spPr>
          <a:xfrm>
            <a:off x="7659798" y="5530826"/>
            <a:ext cx="465827" cy="4474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B</a:t>
            </a:r>
            <a:endParaRPr lang="pt-BR" sz="24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60" y="4730501"/>
            <a:ext cx="849601" cy="59085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69899" y="5952794"/>
            <a:ext cx="45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Pedrohenriquelopesdefranca.github.io</a:t>
            </a:r>
            <a:endParaRPr lang="pt-BR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9899" y="5944534"/>
            <a:ext cx="4421784" cy="4120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em curva para baixo 25"/>
          <p:cNvSpPr/>
          <p:nvPr/>
        </p:nvSpPr>
        <p:spPr>
          <a:xfrm rot="16403964">
            <a:off x="-8944" y="3198009"/>
            <a:ext cx="2727656" cy="784980"/>
          </a:xfrm>
          <a:prstGeom prst="curvedDownArrow">
            <a:avLst>
              <a:gd name="adj1" fmla="val 0"/>
              <a:gd name="adj2" fmla="val 32889"/>
              <a:gd name="adj3" fmla="val 2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 em curva para cima 26"/>
          <p:cNvSpPr/>
          <p:nvPr/>
        </p:nvSpPr>
        <p:spPr>
          <a:xfrm rot="20979948">
            <a:off x="4056063" y="6248511"/>
            <a:ext cx="1551108" cy="497781"/>
          </a:xfrm>
          <a:prstGeom prst="curvedUpArrow">
            <a:avLst>
              <a:gd name="adj1" fmla="val 616"/>
              <a:gd name="adj2" fmla="val 29166"/>
              <a:gd name="adj3" fmla="val 27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741867" y="5737862"/>
            <a:ext cx="15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Domínio</a:t>
            </a:r>
            <a:endParaRPr lang="pt-BR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Fluxograma: Processo 28"/>
          <p:cNvSpPr/>
          <p:nvPr/>
        </p:nvSpPr>
        <p:spPr>
          <a:xfrm>
            <a:off x="8874973" y="2497699"/>
            <a:ext cx="1407714" cy="3033128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>
            <a:stCxn id="29" idx="2"/>
          </p:cNvCxnSpPr>
          <p:nvPr/>
        </p:nvCxnSpPr>
        <p:spPr>
          <a:xfrm>
            <a:off x="9578830" y="5530827"/>
            <a:ext cx="13744" cy="447454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8874973" y="5978281"/>
            <a:ext cx="228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Hospedagem</a:t>
            </a:r>
            <a:endParaRPr lang="pt-BR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26" grpId="0" animBg="1"/>
      <p:bldP spid="27" grpId="0" animBg="1"/>
      <p:bldP spid="28" grpId="0"/>
      <p:bldP spid="29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/>
          <p:nvPr/>
        </p:nvSpPr>
        <p:spPr>
          <a:xfrm>
            <a:off x="1187784" y="1856676"/>
            <a:ext cx="1917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Domínio</a:t>
            </a:r>
            <a:endParaRPr lang="pt-BR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13331" y="3640699"/>
            <a:ext cx="286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Hospedagem</a:t>
            </a:r>
            <a:endParaRPr lang="pt-BR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105511" y="1949007"/>
            <a:ext cx="217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Arial Rounded MT Bold" panose="020F0704030504030204" pitchFamily="34" charset="0"/>
              </a:rPr>
              <a:t>Nome único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105510" y="2288905"/>
            <a:ext cx="276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Arial Rounded MT Bold" panose="020F0704030504030204" pitchFamily="34" charset="0"/>
              </a:rPr>
              <a:t>Pago anualmente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579962" y="3812875"/>
            <a:ext cx="456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Arial Rounded MT Bold" panose="020F0704030504030204" pitchFamily="34" charset="0"/>
              </a:rPr>
              <a:t>Espaço para armazenar arquivos</a:t>
            </a:r>
            <a:endParaRPr lang="pt-BR" sz="2000" dirty="0">
              <a:latin typeface="Arial Rounded MT Bold" panose="020F070403050403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579962" y="4225474"/>
            <a:ext cx="456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Arial Rounded MT Bold" panose="020F0704030504030204" pitchFamily="34" charset="0"/>
              </a:rPr>
              <a:t>Pago mensalmente</a:t>
            </a:r>
            <a:endParaRPr lang="pt-BR" sz="2000" dirty="0">
              <a:latin typeface="Arial Rounded MT Bold" panose="020F070403050403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579962" y="4777048"/>
            <a:ext cx="456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Arial Rounded MT Bold" panose="020F0704030504030204" pitchFamily="34" charset="0"/>
              </a:rPr>
              <a:t>Espaço, Memoria, Recursos</a:t>
            </a:r>
            <a:endParaRPr lang="pt-B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01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3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11217" y="2898475"/>
            <a:ext cx="9506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www.github.com/pedrohenriquelopesdefranca</a:t>
            </a:r>
            <a:endParaRPr lang="pt-BR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1207698" y="2605177"/>
            <a:ext cx="9765102" cy="115594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/>
          <p:cNvCxnSpPr>
            <a:stCxn id="25" idx="0"/>
          </p:cNvCxnSpPr>
          <p:nvPr/>
        </p:nvCxnSpPr>
        <p:spPr>
          <a:xfrm flipH="1" flipV="1">
            <a:off x="6064371" y="2139351"/>
            <a:ext cx="25878" cy="4658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684806" y="1723852"/>
            <a:ext cx="92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URL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37" name="Fluxograma: Processo 36"/>
          <p:cNvSpPr/>
          <p:nvPr/>
        </p:nvSpPr>
        <p:spPr>
          <a:xfrm>
            <a:off x="2432649" y="2898475"/>
            <a:ext cx="2294626" cy="5847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/>
          <p:cNvCxnSpPr/>
          <p:nvPr/>
        </p:nvCxnSpPr>
        <p:spPr>
          <a:xfrm flipV="1">
            <a:off x="3571336" y="2363638"/>
            <a:ext cx="0" cy="5348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2863970" y="1901973"/>
            <a:ext cx="141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Domínio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41" name="Fluxograma: Processo 40"/>
          <p:cNvSpPr/>
          <p:nvPr/>
        </p:nvSpPr>
        <p:spPr>
          <a:xfrm>
            <a:off x="3743864" y="3009708"/>
            <a:ext cx="931652" cy="43132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4209690" y="3458282"/>
            <a:ext cx="0" cy="6996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847382" y="4180777"/>
            <a:ext cx="84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TLD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45" name="Fluxograma: Processo 44"/>
          <p:cNvSpPr/>
          <p:nvPr/>
        </p:nvSpPr>
        <p:spPr>
          <a:xfrm>
            <a:off x="1311217" y="2898475"/>
            <a:ext cx="1086926" cy="5847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/>
          <p:cNvCxnSpPr>
            <a:stCxn id="45" idx="2"/>
          </p:cNvCxnSpPr>
          <p:nvPr/>
        </p:nvCxnSpPr>
        <p:spPr>
          <a:xfrm>
            <a:off x="1854680" y="3483250"/>
            <a:ext cx="8626" cy="6975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1061051" y="4180776"/>
            <a:ext cx="224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 Rounded MT Bold" panose="020F0704030504030204" pitchFamily="34" charset="0"/>
              </a:rPr>
              <a:t>s</a:t>
            </a:r>
            <a:r>
              <a:rPr lang="pt-BR" sz="2400" dirty="0" smtClean="0">
                <a:latin typeface="Arial Rounded MT Bold" panose="020F0704030504030204" pitchFamily="34" charset="0"/>
              </a:rPr>
              <a:t>ub-domínio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49" name="Fluxograma: Processo 48"/>
          <p:cNvSpPr/>
          <p:nvPr/>
        </p:nvSpPr>
        <p:spPr>
          <a:xfrm>
            <a:off x="4761781" y="2898475"/>
            <a:ext cx="5831457" cy="5847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>
            <a:off x="8192218" y="3500503"/>
            <a:ext cx="0" cy="6996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487728" y="4217406"/>
            <a:ext cx="170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Caminho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/>
      <p:bldP spid="37" grpId="0" animBg="1"/>
      <p:bldP spid="40" grpId="0"/>
      <p:bldP spid="41" grpId="0" animBg="1"/>
      <p:bldP spid="44" grpId="0"/>
      <p:bldP spid="45" grpId="0" animBg="1"/>
      <p:bldP spid="48" grpId="0"/>
      <p:bldP spid="49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63969" y="2567354"/>
            <a:ext cx="8423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Pedrohenriquelopesdefranca.github.io</a:t>
            </a:r>
            <a:endParaRPr lang="pt-BR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1723292" y="2373923"/>
            <a:ext cx="8036170" cy="93198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4589585" y="1899138"/>
            <a:ext cx="17584" cy="4747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171950" y="1437473"/>
            <a:ext cx="87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URL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8473584" y="1899137"/>
            <a:ext cx="17584" cy="4747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595454" y="1430912"/>
            <a:ext cx="166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DOMINIO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8" name="Fluxograma: Processo 7"/>
          <p:cNvSpPr/>
          <p:nvPr/>
        </p:nvSpPr>
        <p:spPr>
          <a:xfrm>
            <a:off x="7719646" y="2461846"/>
            <a:ext cx="1916723" cy="7782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9126416" y="2620110"/>
            <a:ext cx="422031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9337432" y="3094895"/>
            <a:ext cx="52753" cy="6154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941777" y="3727939"/>
            <a:ext cx="79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TLD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1828799" y="2461847"/>
            <a:ext cx="5855677" cy="77820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672862" y="3240054"/>
            <a:ext cx="35169" cy="6989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606794" y="3938954"/>
            <a:ext cx="216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Rounded MT Bold" panose="020F0704030504030204" pitchFamily="34" charset="0"/>
              </a:rPr>
              <a:t>Sub-domínio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24" grpId="0"/>
      <p:bldP spid="8" grpId="0" animBg="1"/>
      <p:bldP spid="9" grpId="0" animBg="1"/>
      <p:bldP spid="13" grpId="0"/>
      <p:bldP spid="14" grpId="0" animBg="1"/>
      <p:bldP spid="17" grpId="0"/>
    </p:bld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1818</TotalTime>
  <Words>85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 Rounded MT Bold</vt:lpstr>
      <vt:lpstr>Century Gothic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29</cp:revision>
  <dcterms:created xsi:type="dcterms:W3CDTF">2022-01-27T16:59:57Z</dcterms:created>
  <dcterms:modified xsi:type="dcterms:W3CDTF">2022-02-25T19:07:22Z</dcterms:modified>
</cp:coreProperties>
</file>