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fi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19CB0-7AE7-4AD6-B977-96CC12A0D4E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A5478950-5DAD-4A44-964B-BE2CF30BE408}">
      <dgm:prSet phldrT="[Texto]"/>
      <dgm:spPr/>
      <dgm:t>
        <a:bodyPr/>
        <a:lstStyle/>
        <a:p>
          <a:r>
            <a:rPr lang="pt-BR" b="1" u="sng" dirty="0" smtClean="0">
              <a:solidFill>
                <a:schemeClr val="bg1"/>
              </a:solidFill>
            </a:rPr>
            <a:t>Sim</a:t>
          </a:r>
          <a:endParaRPr lang="pt-BR" b="1" u="sng" dirty="0">
            <a:solidFill>
              <a:schemeClr val="bg1"/>
            </a:solidFill>
          </a:endParaRPr>
        </a:p>
      </dgm:t>
    </dgm:pt>
    <dgm:pt modelId="{ED6FA201-D624-4A4F-B9BC-E8BA854F83AC}" type="sibTrans" cxnId="{7EA0928A-AC33-4E18-B3CD-CFF404A1A74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4BF8A0E5-2C23-4512-BCE7-E20A6838D6AC}" type="parTrans" cxnId="{7EA0928A-AC33-4E18-B3CD-CFF404A1A744}">
      <dgm:prSet/>
      <dgm:spPr/>
      <dgm:t>
        <a:bodyPr/>
        <a:lstStyle/>
        <a:p>
          <a:endParaRPr lang="pt-BR"/>
        </a:p>
      </dgm:t>
    </dgm:pt>
    <dgm:pt modelId="{96F68A84-7408-42A4-BA2D-53077083669B}" type="pres">
      <dgm:prSet presAssocID="{C6F19CB0-7AE7-4AD6-B977-96CC12A0D4E8}" presName="Name0" presStyleCnt="0">
        <dgm:presLayoutVars>
          <dgm:chMax val="7"/>
          <dgm:chPref val="7"/>
          <dgm:dir/>
        </dgm:presLayoutVars>
      </dgm:prSet>
      <dgm:spPr/>
    </dgm:pt>
    <dgm:pt modelId="{95E67E07-3F79-4292-B0F2-65D6B63D6FF3}" type="pres">
      <dgm:prSet presAssocID="{C6F19CB0-7AE7-4AD6-B977-96CC12A0D4E8}" presName="Name1" presStyleCnt="0"/>
      <dgm:spPr/>
    </dgm:pt>
    <dgm:pt modelId="{C0458D76-8325-424F-8741-E569017929EE}" type="pres">
      <dgm:prSet presAssocID="{ED6FA201-D624-4A4F-B9BC-E8BA854F83AC}" presName="picture_1" presStyleCnt="0"/>
      <dgm:spPr/>
    </dgm:pt>
    <dgm:pt modelId="{7A145F54-6D2B-43B2-AE20-01F1E0EAAFEE}" type="pres">
      <dgm:prSet presAssocID="{ED6FA201-D624-4A4F-B9BC-E8BA854F83AC}" presName="pictureRepeatNode" presStyleLbl="alignImgPlace1" presStyleIdx="0" presStyleCnt="1" custScaleX="87283" custScaleY="83275" custLinFactNeighborX="-41773" custLinFactNeighborY="-20962"/>
      <dgm:spPr/>
    </dgm:pt>
    <dgm:pt modelId="{F713F8B2-4E10-4ADB-AE57-71A5A444E3B1}" type="pres">
      <dgm:prSet presAssocID="{A5478950-5DAD-4A44-964B-BE2CF30BE408}" presName="text_1" presStyleLbl="node1" presStyleIdx="0" presStyleCnt="0" custLinFactNeighborX="-69550" custLinFactNeighborY="6813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77024ED-79F3-427E-B602-E07F503F7FEB}" type="presOf" srcId="{ED6FA201-D624-4A4F-B9BC-E8BA854F83AC}" destId="{7A145F54-6D2B-43B2-AE20-01F1E0EAAFEE}" srcOrd="0" destOrd="0" presId="urn:microsoft.com/office/officeart/2008/layout/CircularPictureCallout"/>
    <dgm:cxn modelId="{E06C5763-0D4A-4EEE-A868-D3943174B4F2}" type="presOf" srcId="{C6F19CB0-7AE7-4AD6-B977-96CC12A0D4E8}" destId="{96F68A84-7408-42A4-BA2D-53077083669B}" srcOrd="0" destOrd="0" presId="urn:microsoft.com/office/officeart/2008/layout/CircularPictureCallout"/>
    <dgm:cxn modelId="{76330183-F37B-4F1C-AC3B-EFEB8DDA64C2}" type="presOf" srcId="{A5478950-5DAD-4A44-964B-BE2CF30BE408}" destId="{F713F8B2-4E10-4ADB-AE57-71A5A444E3B1}" srcOrd="0" destOrd="0" presId="urn:microsoft.com/office/officeart/2008/layout/CircularPictureCallout"/>
    <dgm:cxn modelId="{7EA0928A-AC33-4E18-B3CD-CFF404A1A744}" srcId="{C6F19CB0-7AE7-4AD6-B977-96CC12A0D4E8}" destId="{A5478950-5DAD-4A44-964B-BE2CF30BE408}" srcOrd="0" destOrd="0" parTransId="{4BF8A0E5-2C23-4512-BCE7-E20A6838D6AC}" sibTransId="{ED6FA201-D624-4A4F-B9BC-E8BA854F83AC}"/>
    <dgm:cxn modelId="{D997C1DB-ACFC-457B-ACC9-F0A2A490E770}" type="presParOf" srcId="{96F68A84-7408-42A4-BA2D-53077083669B}" destId="{95E67E07-3F79-4292-B0F2-65D6B63D6FF3}" srcOrd="0" destOrd="0" presId="urn:microsoft.com/office/officeart/2008/layout/CircularPictureCallout"/>
    <dgm:cxn modelId="{CA129F19-6877-4B94-B4D4-11C6AB35D168}" type="presParOf" srcId="{95E67E07-3F79-4292-B0F2-65D6B63D6FF3}" destId="{C0458D76-8325-424F-8741-E569017929EE}" srcOrd="0" destOrd="0" presId="urn:microsoft.com/office/officeart/2008/layout/CircularPictureCallout"/>
    <dgm:cxn modelId="{805B4BB6-EFC3-4059-8FD6-6D8DE0911F2F}" type="presParOf" srcId="{C0458D76-8325-424F-8741-E569017929EE}" destId="{7A145F54-6D2B-43B2-AE20-01F1E0EAAFEE}" srcOrd="0" destOrd="0" presId="urn:microsoft.com/office/officeart/2008/layout/CircularPictureCallout"/>
    <dgm:cxn modelId="{2709A6E3-6C29-4CBD-9A00-801A85892AFC}" type="presParOf" srcId="{95E67E07-3F79-4292-B0F2-65D6B63D6FF3}" destId="{F713F8B2-4E10-4ADB-AE57-71A5A444E3B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155D7F-079B-4089-B21A-6C0B3D0FFB9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11C840BE-16B0-4EDC-84C6-4EBC1661580D}">
      <dgm:prSet phldrT="[Texto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pt-BR" b="1" u="sng" dirty="0" smtClean="0">
              <a:solidFill>
                <a:schemeClr val="bg1"/>
              </a:solidFill>
            </a:rPr>
            <a:t>Não</a:t>
          </a:r>
          <a:endParaRPr lang="pt-BR" b="1" u="sng" dirty="0">
            <a:solidFill>
              <a:schemeClr val="bg1"/>
            </a:solidFill>
          </a:endParaRPr>
        </a:p>
      </dgm:t>
    </dgm:pt>
    <dgm:pt modelId="{F9C6B912-9F60-4CC3-9759-A9C7BDE840D1}" type="parTrans" cxnId="{6F1AC8D5-5C02-4863-BEFE-CD497478B36C}">
      <dgm:prSet/>
      <dgm:spPr/>
      <dgm:t>
        <a:bodyPr/>
        <a:lstStyle/>
        <a:p>
          <a:endParaRPr lang="pt-BR"/>
        </a:p>
      </dgm:t>
    </dgm:pt>
    <dgm:pt modelId="{75A5C7FC-58D5-4B92-8DE0-2C9848752CC0}" type="sibTrans" cxnId="{6F1AC8D5-5C02-4863-BEFE-CD497478B36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pt-BR"/>
        </a:p>
      </dgm:t>
    </dgm:pt>
    <dgm:pt modelId="{6E1EBDD5-809A-4E26-BE78-269BDA26F7F7}" type="pres">
      <dgm:prSet presAssocID="{0D155D7F-079B-4089-B21A-6C0B3D0FFB9A}" presName="Name0" presStyleCnt="0">
        <dgm:presLayoutVars>
          <dgm:chMax val="7"/>
          <dgm:chPref val="7"/>
          <dgm:dir/>
        </dgm:presLayoutVars>
      </dgm:prSet>
      <dgm:spPr/>
    </dgm:pt>
    <dgm:pt modelId="{1105C4AA-5BB2-440B-ACAC-72B438E7973C}" type="pres">
      <dgm:prSet presAssocID="{0D155D7F-079B-4089-B21A-6C0B3D0FFB9A}" presName="Name1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E9051E3-FBA6-499E-873D-C7335B04C34E}" type="pres">
      <dgm:prSet presAssocID="{75A5C7FC-58D5-4B92-8DE0-2C9848752CC0}" presName="picture_1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F068475-1687-4737-BAE7-E92E267624B3}" type="pres">
      <dgm:prSet presAssocID="{75A5C7FC-58D5-4B92-8DE0-2C9848752CC0}" presName="pictureRepeatNode" presStyleLbl="alignImgPlace1" presStyleIdx="0" presStyleCnt="1" custLinFactNeighborX="-1364" custLinFactNeighborY="-19559"/>
      <dgm:spPr/>
    </dgm:pt>
    <dgm:pt modelId="{C9F3EC31-89D5-45CB-BFAF-3DA3F7DE393F}" type="pres">
      <dgm:prSet presAssocID="{11C840BE-16B0-4EDC-84C6-4EBC1661580D}" presName="text_1" presStyleLbl="node1" presStyleIdx="0" presStyleCnt="0" custLinFactNeighborX="-13205" custLinFactNeighborY="96742">
        <dgm:presLayoutVars>
          <dgm:bulletEnabled val="1"/>
        </dgm:presLayoutVars>
      </dgm:prSet>
      <dgm:spPr/>
    </dgm:pt>
  </dgm:ptLst>
  <dgm:cxnLst>
    <dgm:cxn modelId="{6F1AC8D5-5C02-4863-BEFE-CD497478B36C}" srcId="{0D155D7F-079B-4089-B21A-6C0B3D0FFB9A}" destId="{11C840BE-16B0-4EDC-84C6-4EBC1661580D}" srcOrd="0" destOrd="0" parTransId="{F9C6B912-9F60-4CC3-9759-A9C7BDE840D1}" sibTransId="{75A5C7FC-58D5-4B92-8DE0-2C9848752CC0}"/>
    <dgm:cxn modelId="{883B9D95-6DD1-45DB-95E4-303763029CCF}" type="presOf" srcId="{0D155D7F-079B-4089-B21A-6C0B3D0FFB9A}" destId="{6E1EBDD5-809A-4E26-BE78-269BDA26F7F7}" srcOrd="0" destOrd="0" presId="urn:microsoft.com/office/officeart/2008/layout/CircularPictureCallout"/>
    <dgm:cxn modelId="{30B179D1-D1BD-4185-A22D-38DB0D353ABE}" type="presOf" srcId="{75A5C7FC-58D5-4B92-8DE0-2C9848752CC0}" destId="{DF068475-1687-4737-BAE7-E92E267624B3}" srcOrd="0" destOrd="0" presId="urn:microsoft.com/office/officeart/2008/layout/CircularPictureCallout"/>
    <dgm:cxn modelId="{51CBD60B-337F-405A-9F9D-E2477AF68D21}" type="presOf" srcId="{11C840BE-16B0-4EDC-84C6-4EBC1661580D}" destId="{C9F3EC31-89D5-45CB-BFAF-3DA3F7DE393F}" srcOrd="0" destOrd="0" presId="urn:microsoft.com/office/officeart/2008/layout/CircularPictureCallout"/>
    <dgm:cxn modelId="{F1EE5F53-F652-4E9E-89CD-C31EFB064746}" type="presParOf" srcId="{6E1EBDD5-809A-4E26-BE78-269BDA26F7F7}" destId="{1105C4AA-5BB2-440B-ACAC-72B438E7973C}" srcOrd="0" destOrd="0" presId="urn:microsoft.com/office/officeart/2008/layout/CircularPictureCallout"/>
    <dgm:cxn modelId="{D283A6DF-DA1C-4CE6-AFC3-8924844F88C0}" type="presParOf" srcId="{1105C4AA-5BB2-440B-ACAC-72B438E7973C}" destId="{6E9051E3-FBA6-499E-873D-C7335B04C34E}" srcOrd="0" destOrd="0" presId="urn:microsoft.com/office/officeart/2008/layout/CircularPictureCallout"/>
    <dgm:cxn modelId="{F20B57AC-0310-4604-9617-5A2EBBFD70DE}" type="presParOf" srcId="{6E9051E3-FBA6-499E-873D-C7335B04C34E}" destId="{DF068475-1687-4737-BAE7-E92E267624B3}" srcOrd="0" destOrd="0" presId="urn:microsoft.com/office/officeart/2008/layout/CircularPictureCallout"/>
    <dgm:cxn modelId="{AE708FC8-8979-4AF1-9FE2-5778B918C969}" type="presParOf" srcId="{1105C4AA-5BB2-440B-ACAC-72B438E7973C}" destId="{C9F3EC31-89D5-45CB-BFAF-3DA3F7DE393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16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85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835607309"/>
              </p:ext>
            </p:extLst>
          </p:nvPr>
        </p:nvGraphicFramePr>
        <p:xfrm>
          <a:off x="3181082" y="1304792"/>
          <a:ext cx="3245476" cy="2301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835459919"/>
              </p:ext>
            </p:extLst>
          </p:nvPr>
        </p:nvGraphicFramePr>
        <p:xfrm>
          <a:off x="6490952" y="1249250"/>
          <a:ext cx="2897747" cy="231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549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2219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Fatia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Este curso e ou não pra vc</dc:title>
  <dc:creator>Conta da Microsoft</dc:creator>
  <dc:description/>
  <cp:lastModifiedBy>Conta da Microsoft</cp:lastModifiedBy>
  <cp:revision>10</cp:revision>
  <dcterms:created xsi:type="dcterms:W3CDTF">2021-12-13T23:33:40Z</dcterms:created>
  <dcterms:modified xsi:type="dcterms:W3CDTF">2021-12-15T12:34:21Z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Este curso e ou não pra vc</vt:lpwstr>
  </property>
  <property fmtid="{D5CDD505-2E9C-101B-9397-08002B2CF9AE}" pid="3" name="SlideDescription">
    <vt:lpwstr/>
  </property>
</Properties>
</file>