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33AemeyERjWokjItx+JcQO3fQ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B19CA1-D1CC-4A46-8FE9-A8939012C90D}">
  <a:tblStyle styleId="{B7B19CA1-D1CC-4A46-8FE9-A8939012C9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8d7eb9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8d7eb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8d7eb92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8d7eb9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8d7eb92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8d7eb9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8d7eb92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8d7eb9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8d7eb92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8d7eb9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8d7eb92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8d7eb9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9291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PROJETO BIOENGENHARIA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125014" y="3782342"/>
            <a:ext cx="854298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cap="small"/>
              <a:t>PAULO HENRIQUE DOS SANTOS</a:t>
            </a:r>
            <a:endParaRPr cap="small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cap="small"/>
              <a:t>PEDRO HENRIQUE GARCIA MACEDO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047481" cy="685800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134" y="1553503"/>
            <a:ext cx="3486955" cy="261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0274" y="1591334"/>
            <a:ext cx="3543837" cy="265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9296" y="1553503"/>
            <a:ext cx="3644721" cy="273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7813" y="4114285"/>
            <a:ext cx="3629696" cy="272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21755" y="4130709"/>
            <a:ext cx="3607798" cy="270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2603679" y="2318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{B7B19CA1-D1CC-4A46-8FE9-A8939012C90D}</a:tableStyleId>
              </a:tblPr>
              <a:tblGrid>
                <a:gridCol w="2328225"/>
                <a:gridCol w="2328225"/>
                <a:gridCol w="2328225"/>
              </a:tblGrid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Topologia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Treino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%Validação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2-1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86,5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83,4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4-2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87,2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83,9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6-3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87,0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83,8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8-4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86,9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84,4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441425"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10-5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87,2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2286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83,7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006" y="1825625"/>
            <a:ext cx="5334744" cy="400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1149" y="1997098"/>
            <a:ext cx="4582164" cy="365811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1607713" y="5838821"/>
            <a:ext cx="4005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neurônios na camada  intermediária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6939566" y="5838821"/>
            <a:ext cx="4005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neurônios na camada  intermediária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2031999" y="2476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{B7B19CA1-D1CC-4A46-8FE9-A8939012C90D}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Nº de </a:t>
                      </a: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Neurônios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Nº de </a:t>
                      </a: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Neurônios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Nº de </a:t>
                      </a: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Neurônios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84,9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86,2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50 milhões no mundo(OMS)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11,9:1000 em SP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16,5:1000 em Porto Alegre</a:t>
            </a:r>
            <a:br>
              <a:rPr lang="pt-BR" sz="2400"/>
            </a:b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Resultados satisfatórios;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Melhores resultados – mais simulações e dados variados;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Arquiteturas:</a:t>
            </a:r>
            <a:endParaRPr sz="24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1 camada escondida: camadas com 5 e 9 neurônios – 86,4% acerto;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2 camadas escondidas: dobro de neurônios na primeira camada: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87,2% = fase de treino;</a:t>
            </a:r>
            <a:endParaRPr sz="2400"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84,4% = fase de validação.</a:t>
            </a:r>
            <a:endParaRPr sz="24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SRINIVASAN, et al. Artificial Neural Network Based Epileptic Detection Using Time-Domain and Frequency-Domain Feature. </a:t>
            </a:r>
            <a:r>
              <a:rPr b="1" lang="pt-BR" sz="2400"/>
              <a:t>Journal of Medical Systems. </a:t>
            </a:r>
            <a:r>
              <a:rPr lang="pt-BR" sz="2400"/>
              <a:t>2005. v. 29. n. 6.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TZALLAS, et al. Epileptic Seizure Detection in EEGs Using Time–Frequency Analysis.</a:t>
            </a:r>
            <a:r>
              <a:rPr b="1" lang="pt-BR" sz="2400"/>
              <a:t> IEEE Transactions on Information Technology in Biomedicine. </a:t>
            </a:r>
            <a:r>
              <a:rPr lang="pt-BR" sz="2400"/>
              <a:t>2009. v. 13. n. 5. </a:t>
            </a:r>
            <a:endParaRPr sz="24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8d7eb92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2" name="Google Shape;92;g7a8d7eb92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INTRODUÇÃO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METODOLOGIA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Automatização da detecção de sinais de EEG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Análises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Tempo 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Frequência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Detecção usando RNAs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Geralmente se utiliza arquiteturas mais complexas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8d7eb927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Cérebro</a:t>
            </a:r>
            <a:endParaRPr/>
          </a:p>
        </p:txBody>
      </p:sp>
      <p:sp>
        <p:nvSpPr>
          <p:cNvPr id="104" name="Google Shape;104;g7a8d7eb927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Sinais elétricos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Medula espinhal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Lobo frontal : fala, pensamento,  emoção e resolução de problemas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Lobo parietal : temperatura, toque e 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Lobo occipital : captação e interpretação de imagens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Lobos temporais : audição e memória</a:t>
            </a:r>
            <a:endParaRPr/>
          </a:p>
        </p:txBody>
      </p:sp>
      <p:pic>
        <p:nvPicPr>
          <p:cNvPr id="105" name="Google Shape;105;g7a8d7eb92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450" y="3938413"/>
            <a:ext cx="40005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8d7eb92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Epilepsia</a:t>
            </a:r>
            <a:endParaRPr/>
          </a:p>
        </p:txBody>
      </p:sp>
      <p:sp>
        <p:nvSpPr>
          <p:cNvPr id="111" name="Google Shape;111;g7a8d7eb92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Alteração temporária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Generalizada x Parcial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Ferimentos na cabeça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Traumas no parto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Drogas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Epilepsia de lóbulo temporal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7a8d7eb92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425" y="190372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8d7eb927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Eletroencefalograma</a:t>
            </a:r>
            <a:endParaRPr/>
          </a:p>
        </p:txBody>
      </p:sp>
      <p:sp>
        <p:nvSpPr>
          <p:cNvPr id="118" name="Google Shape;118;g7a8d7eb927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Detecta atividade elétrica cerebral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Eletrodos na cabeça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Todas as 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Detecção de anormalidades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Pasta condutora (fixar e captação)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Vigília, sonolência e sono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Mínimo 20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Chb-MIT (Children’s Hospital Boston)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7a8d7eb92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75" y="1621975"/>
            <a:ext cx="4408325" cy="3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8d7eb927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 Multicamada</a:t>
            </a:r>
            <a:endParaRPr/>
          </a:p>
        </p:txBody>
      </p:sp>
      <p:sp>
        <p:nvSpPr>
          <p:cNvPr id="125" name="Google Shape;125;g7a8d7eb927_0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Entrada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Pesos sinápticos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Limiar de ativação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Função de ativação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Treinamento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Treinamento Supervisionado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Backpropagation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7a8d7eb92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28" y="2444650"/>
            <a:ext cx="6047874" cy="3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8d7eb927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a8d7eb927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7a8d7eb92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719"/>
            <a:ext cx="12191999" cy="674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Amostras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Janela de 512 amostras (2s)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Utilização do primeiro canal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75% para treino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Arquitetura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PMC com tangente hiperbólica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Levenberg-Marquardt e Gradiente descendente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1 camada: 2 a 15 neurônios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2 camadas: 2-1, 4-2, 6-3, 8-4, 10-5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2019-07-01T02:11:09Z</dcterms:created>
  <dc:creator>Maciel B. Nunes</dc:creator>
</cp:coreProperties>
</file>