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363700" cy="201041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1428" y="-1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7277" y="6232271"/>
            <a:ext cx="1220914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54555" y="11258296"/>
            <a:ext cx="1005459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8185" y="4623943"/>
            <a:ext cx="624820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97305" y="4623943"/>
            <a:ext cx="624820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185" y="804164"/>
            <a:ext cx="1292733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185" y="4623943"/>
            <a:ext cx="129273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83658" y="18696814"/>
            <a:ext cx="45963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8185" y="18696814"/>
            <a:ext cx="330365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41864" y="18696814"/>
            <a:ext cx="330365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4832" y="12803691"/>
            <a:ext cx="6221675" cy="6752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11" y="18775726"/>
            <a:ext cx="494517" cy="529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2193" y="1257753"/>
            <a:ext cx="5949598" cy="189878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6286" y="17301564"/>
            <a:ext cx="6184265" cy="1457960"/>
            <a:chOff x="666286" y="17301564"/>
            <a:chExt cx="6184265" cy="14579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86" y="17631059"/>
              <a:ext cx="2070594" cy="4412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0240" y="17389105"/>
              <a:ext cx="1649909" cy="9240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002" y="17301564"/>
              <a:ext cx="1673010" cy="936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69378" y="18108888"/>
              <a:ext cx="1164785" cy="650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1191" y="18166033"/>
              <a:ext cx="1050495" cy="587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23597" y="17396400"/>
              <a:ext cx="1726508" cy="96781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13931" y="17404909"/>
            <a:ext cx="2910746" cy="1505223"/>
            <a:chOff x="6713931" y="17404909"/>
            <a:chExt cx="2910746" cy="1505223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1817" y="17404909"/>
              <a:ext cx="1722860" cy="962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 rotWithShape="1">
            <a:blip r:embed="rId12" cstate="print"/>
            <a:srcRect l="16561" t="25640" r="14297" b="12571"/>
            <a:stretch/>
          </p:blipFill>
          <p:spPr>
            <a:xfrm>
              <a:off x="6800850" y="17595850"/>
              <a:ext cx="1066800" cy="533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3931" y="18240199"/>
              <a:ext cx="1197612" cy="669933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19874" y="18163601"/>
            <a:ext cx="1052926" cy="58968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18688" y="18122262"/>
            <a:ext cx="3056890" cy="835660"/>
            <a:chOff x="3918688" y="18122262"/>
            <a:chExt cx="3056890" cy="83566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1300" y="18149011"/>
              <a:ext cx="1257189" cy="7027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2273" y="18122262"/>
              <a:ext cx="1493065" cy="8352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8688" y="18166033"/>
              <a:ext cx="1213419" cy="6784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697328" y="18704655"/>
            <a:ext cx="2498725" cy="793115"/>
            <a:chOff x="1697328" y="18704655"/>
            <a:chExt cx="2498725" cy="793115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7328" y="18704655"/>
              <a:ext cx="1392149" cy="7793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76704" y="18759368"/>
              <a:ext cx="1319198" cy="73802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64681" y="18808002"/>
            <a:ext cx="1325277" cy="74045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238457" y="18817730"/>
            <a:ext cx="2656840" cy="690880"/>
            <a:chOff x="4238457" y="18817730"/>
            <a:chExt cx="2656840" cy="690880"/>
          </a:xfrm>
        </p:grpSpPr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52462" y="18823809"/>
              <a:ext cx="1212203" cy="67722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457" y="18930804"/>
              <a:ext cx="724647" cy="4948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61003" y="18817730"/>
              <a:ext cx="1234088" cy="6906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Azeplast</cp:lastModifiedBy>
  <cp:revision>2</cp:revision>
  <cp:lastPrinted>2022-05-09T16:39:20Z</cp:lastPrinted>
  <dcterms:created xsi:type="dcterms:W3CDTF">2022-05-09T16:38:13Z</dcterms:created>
  <dcterms:modified xsi:type="dcterms:W3CDTF">2022-05-09T16:39:23Z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2022-05-02T00:00:00Z</vt:filetime>
  </property>
  <property fmtid="{D5CDD505-2E9C-101B-9397-08002B2CF9AE}" pid="3" name="Creator">
    <vt:lpwstr>Acrobat PDFMaker 22 para PowerPoint</vt:lpwstr>
  </property>
  <property fmtid="{D5CDD505-2E9C-101B-9397-08002B2CF9AE}" pid="4" name="LastSaved">
    <vt:filetime>2022-05-09T00:00:00Z</vt:filetime>
  </property>
</Properties>
</file>