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20"/>
    <p:restoredTop sz="96405"/>
  </p:normalViewPr>
  <p:slideViewPr>
    <p:cSldViewPr snapToGrid="0" snapToObjects="1">
      <p:cViewPr>
        <p:scale>
          <a:sx n="71" d="100"/>
          <a:sy n="71" d="100"/>
        </p:scale>
        <p:origin x="171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97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09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832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73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09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7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93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76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21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28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93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A3A2-C311-E449-9A7C-BD4004E735F1}" type="datetimeFigureOut">
              <a:rPr lang="x-none" smtClean="0"/>
              <a:t>17/05/2022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7A65-794B-E54E-A29E-F8C2255F8358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909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8E8C25-B4BF-8441-BA7B-3E32E4FA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8FACC25-06B6-6B4D-BF67-142C68EB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413795" y="600501"/>
            <a:ext cx="2316406" cy="779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85BB66A-EDAD-8744-B9A1-0A93BCB28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417" y="1379656"/>
            <a:ext cx="5981162" cy="428159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36" y="6092102"/>
            <a:ext cx="1148992" cy="5828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5" y="6173119"/>
            <a:ext cx="1054278" cy="5930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28" y="6252592"/>
            <a:ext cx="1092116" cy="393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29" y="6256554"/>
            <a:ext cx="932274" cy="3852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18" y="6129200"/>
            <a:ext cx="984393" cy="4662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1" y="6234351"/>
            <a:ext cx="891487" cy="3611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64" y="6134285"/>
            <a:ext cx="1103106" cy="5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8E8C25-B4BF-8441-BA7B-3E32E4FA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Google Shape;84;p1">
            <a:extLst>
              <a:ext uri="{FF2B5EF4-FFF2-40B4-BE49-F238E27FC236}">
                <a16:creationId xmlns:a16="http://schemas.microsoft.com/office/drawing/2014/main" xmlns="" id="{4BBAB15D-5001-644F-9465-8C4AE86C214F}"/>
              </a:ext>
            </a:extLst>
          </p:cNvPr>
          <p:cNvSpPr txBox="1"/>
          <p:nvPr/>
        </p:nvSpPr>
        <p:spPr>
          <a:xfrm>
            <a:off x="787171" y="2535771"/>
            <a:ext cx="423900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Título completo do trabalho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com subtítulo, se houver</a:t>
            </a:r>
            <a:endParaRPr sz="2400" dirty="0">
              <a:latin typeface="Helvetica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Nome dos autores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5;p1">
            <a:extLst>
              <a:ext uri="{FF2B5EF4-FFF2-40B4-BE49-F238E27FC236}">
                <a16:creationId xmlns:a16="http://schemas.microsoft.com/office/drawing/2014/main" xmlns="" id="{054A0CA4-B36D-3340-BDA5-C0FCD4ABF8CC}"/>
              </a:ext>
            </a:extLst>
          </p:cNvPr>
          <p:cNvSpPr/>
          <p:nvPr/>
        </p:nvSpPr>
        <p:spPr>
          <a:xfrm>
            <a:off x="787171" y="4540681"/>
            <a:ext cx="494145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Modalidade:</a:t>
            </a:r>
            <a:endParaRPr sz="1400" dirty="0">
              <a:latin typeface="Helvetica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Eixo temático:</a:t>
            </a:r>
            <a:endParaRPr sz="1400" dirty="0">
              <a:latin typeface="Helvetica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Fonte financiadora:</a:t>
            </a:r>
            <a:endParaRPr sz="1400" dirty="0"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85BB66A-EDAD-8744-B9A1-0A93BCB2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12" y="2212264"/>
            <a:ext cx="4284491" cy="3067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EEA5BA-7287-C74D-84C2-24D91BAF2F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413795" y="600501"/>
            <a:ext cx="2316406" cy="7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8E8C25-B4BF-8441-BA7B-3E32E4FA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Google Shape;84;p1">
            <a:extLst>
              <a:ext uri="{FF2B5EF4-FFF2-40B4-BE49-F238E27FC236}">
                <a16:creationId xmlns:a16="http://schemas.microsoft.com/office/drawing/2014/main" xmlns="" id="{4BBAB15D-5001-644F-9465-8C4AE86C214F}"/>
              </a:ext>
            </a:extLst>
          </p:cNvPr>
          <p:cNvSpPr txBox="1"/>
          <p:nvPr/>
        </p:nvSpPr>
        <p:spPr>
          <a:xfrm>
            <a:off x="2489198" y="2753774"/>
            <a:ext cx="423900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Título completo do trabalho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com subtítulo, se houver</a:t>
            </a:r>
            <a:endParaRPr sz="2400" dirty="0">
              <a:latin typeface="Helvetica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Nome dos autores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33DF41-1412-F740-9CEF-94F41A438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413795" y="600501"/>
            <a:ext cx="2316406" cy="7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32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Azeplast</cp:lastModifiedBy>
  <cp:revision>46</cp:revision>
  <dcterms:created xsi:type="dcterms:W3CDTF">2021-09-12T15:06:00Z</dcterms:created>
  <dcterms:modified xsi:type="dcterms:W3CDTF">2022-05-17T20:22:35Z</dcterms:modified>
</cp:coreProperties>
</file>