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12188825"/>
  <p:notesSz cx="6858000" cy="9144000"/>
  <p:embeddedFontLst>
    <p:embeddedFont>
      <p:font typeface="Nunito"/>
      <p:bold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1018">
          <p15:clr>
            <a:srgbClr val="A4A3A4"/>
          </p15:clr>
        </p15:guide>
        <p15:guide id="5" orient="horz" pos="3886">
          <p15:clr>
            <a:srgbClr val="A4A3A4"/>
          </p15:clr>
        </p15:guide>
        <p15:guide id="6" orient="horz" pos="2928">
          <p15:clr>
            <a:srgbClr val="A4A3A4"/>
          </p15:clr>
        </p15:guide>
        <p15:guide id="7" orient="horz" pos="3072">
          <p15:clr>
            <a:srgbClr val="A4A3A4"/>
          </p15:clr>
        </p15:guide>
        <p15:guide id="8" orient="horz" pos="407">
          <p15:clr>
            <a:srgbClr val="A4A3A4"/>
          </p15:clr>
        </p15:guide>
        <p15:guide id="9" pos="3839">
          <p15:clr>
            <a:srgbClr val="A4A3A4"/>
          </p15:clr>
        </p15:guide>
        <p15:guide id="10" pos="959">
          <p15:clr>
            <a:srgbClr val="A4A3A4"/>
          </p15:clr>
        </p15:guide>
        <p15:guide id="11" pos="7151">
          <p15:clr>
            <a:srgbClr val="A4A3A4"/>
          </p15:clr>
        </p15:guide>
        <p15:guide id="12" pos="671">
          <p15:clr>
            <a:srgbClr val="A4A3A4"/>
          </p15:clr>
        </p15:guide>
        <p15:guide id="13" pos="4991">
          <p15:clr>
            <a:srgbClr val="A4A3A4"/>
          </p15:clr>
        </p15:guide>
        <p15:guide id="14" pos="70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4030" orient="horz"/>
        <p:guide pos="1152" orient="horz"/>
        <p:guide pos="1018" orient="horz"/>
        <p:guide pos="3886" orient="horz"/>
        <p:guide pos="2928" orient="horz"/>
        <p:guide pos="3072" orient="horz"/>
        <p:guide pos="407" orient="horz"/>
        <p:guide pos="3839"/>
        <p:guide pos="959"/>
        <p:guide pos="7151"/>
        <p:guide pos="671"/>
        <p:guide pos="4991"/>
        <p:guide pos="7007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bold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382588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ctrTitle"/>
          </p:nvPr>
        </p:nvSpPr>
        <p:spPr>
          <a:xfrm>
            <a:off x="415503" y="992767"/>
            <a:ext cx="11357700" cy="2736900"/>
          </a:xfrm>
          <a:prstGeom prst="rect">
            <a:avLst/>
          </a:prstGeom>
        </p:spPr>
        <p:txBody>
          <a:bodyPr anchorCtr="0" anchor="b" bIns="121875" lIns="121875" spcFirstLastPara="1" rIns="121875" wrap="square" tIns="121875"/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415492" y="3778833"/>
            <a:ext cx="11357700" cy="10569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11293669" y="6217622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hasCustomPrompt="1" type="title"/>
          </p:nvPr>
        </p:nvSpPr>
        <p:spPr>
          <a:xfrm>
            <a:off x="415492" y="1474833"/>
            <a:ext cx="11357700" cy="2618100"/>
          </a:xfrm>
          <a:prstGeom prst="rect">
            <a:avLst/>
          </a:prstGeom>
        </p:spPr>
        <p:txBody>
          <a:bodyPr anchorCtr="0" anchor="b" bIns="121875" lIns="121875" spcFirstLastPara="1" rIns="121875" wrap="square" tIns="121875"/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415492" y="4202967"/>
            <a:ext cx="11357700" cy="17343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/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11293669" y="6217622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11293669" y="6217622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1522413" y="381000"/>
            <a:ext cx="98298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mbria"/>
              <a:buNone/>
              <a:defRPr b="0" i="0" sz="3600" u="none" cap="none" strike="noStrik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1522413" y="1981200"/>
            <a:ext cx="9829800" cy="4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052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979797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979797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320039" lvl="2" marL="13716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979797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309880" lvl="3" marL="18288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979797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309879" lvl="4" marL="22860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979797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309879" lvl="5" marL="2743200" marR="0" rtl="0" algn="l">
              <a:spcBef>
                <a:spcPts val="2100"/>
              </a:spcBef>
              <a:spcAft>
                <a:spcPts val="0"/>
              </a:spcAft>
              <a:buClr>
                <a:srgbClr val="979797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309879" lvl="6" marL="3200400" marR="0" rtl="0" algn="l">
              <a:spcBef>
                <a:spcPts val="2100"/>
              </a:spcBef>
              <a:spcAft>
                <a:spcPts val="0"/>
              </a:spcAft>
              <a:buClr>
                <a:srgbClr val="979797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309879" lvl="7" marL="3657600" marR="0" rtl="0" algn="l">
              <a:spcBef>
                <a:spcPts val="2100"/>
              </a:spcBef>
              <a:spcAft>
                <a:spcPts val="0"/>
              </a:spcAft>
              <a:buClr>
                <a:srgbClr val="979797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309879" lvl="8" marL="4114800" marR="0" rtl="0" algn="l">
              <a:spcBef>
                <a:spcPts val="2100"/>
              </a:spcBef>
              <a:spcAft>
                <a:spcPts val="2100"/>
              </a:spcAft>
              <a:buClr>
                <a:srgbClr val="979797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8228011" y="6400800"/>
            <a:ext cx="1548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1522413" y="6400800"/>
            <a:ext cx="59547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10285411" y="6400800"/>
            <a:ext cx="10668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60" name="Shape 60"/>
          <p:cNvCxnSpPr/>
          <p:nvPr/>
        </p:nvCxnSpPr>
        <p:spPr>
          <a:xfrm>
            <a:off x="1658936" y="1709058"/>
            <a:ext cx="96171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>
  <p:cSld name="SECTION_HEADER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Shape 6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23611" y="0"/>
            <a:ext cx="1065213" cy="68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/>
          <p:nvPr/>
        </p:nvSpPr>
        <p:spPr>
          <a:xfrm>
            <a:off x="11123612" y="10886"/>
            <a:ext cx="1065300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75000">
                <a:srgbClr val="000000">
                  <a:alpha val="0"/>
                </a:srgbClr>
              </a:gs>
              <a:gs pos="100000">
                <a:srgbClr val="000000">
                  <a:alpha val="2470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4" name="Shape 64"/>
          <p:cNvSpPr txBox="1"/>
          <p:nvPr>
            <p:ph type="title"/>
          </p:nvPr>
        </p:nvSpPr>
        <p:spPr>
          <a:xfrm>
            <a:off x="1522410" y="2237096"/>
            <a:ext cx="8229600" cy="241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mbria"/>
              <a:buNone/>
              <a:defRPr b="0" i="0" sz="4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1522412" y="4876800"/>
            <a:ext cx="8229600" cy="12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79797"/>
              </a:buClr>
              <a:buSzPts val="224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979797"/>
              </a:buClr>
              <a:buSzPts val="1440"/>
              <a:buFont typeface="Arial"/>
              <a:buNone/>
              <a:defRPr b="0" i="0" sz="1800" u="none" cap="none" strike="noStrike">
                <a:solidFill>
                  <a:srgbClr val="8C8C8C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979797"/>
              </a:buClr>
              <a:buSzPts val="1280"/>
              <a:buFont typeface="Arial"/>
              <a:buNone/>
              <a:defRPr b="0" i="0" sz="1600" u="none" cap="none" strike="noStrike">
                <a:solidFill>
                  <a:srgbClr val="8C8C8C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979797"/>
              </a:buClr>
              <a:buSzPts val="1120"/>
              <a:buFont typeface="Arial"/>
              <a:buNone/>
              <a:defRPr b="0" i="0" sz="1400" u="none" cap="none" strike="noStrike">
                <a:solidFill>
                  <a:srgbClr val="8C8C8C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979797"/>
              </a:buClr>
              <a:buSzPts val="1120"/>
              <a:buFont typeface="Arial"/>
              <a:buNone/>
              <a:defRPr b="0" i="0" sz="1400" u="none" cap="none" strike="noStrike">
                <a:solidFill>
                  <a:srgbClr val="8C8C8C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228600" lvl="5" marL="2743200" marR="0" rtl="0" algn="l">
              <a:spcBef>
                <a:spcPts val="2100"/>
              </a:spcBef>
              <a:spcAft>
                <a:spcPts val="0"/>
              </a:spcAft>
              <a:buClr>
                <a:srgbClr val="979797"/>
              </a:buClr>
              <a:buSzPts val="1120"/>
              <a:buFont typeface="Arial"/>
              <a:buNone/>
              <a:defRPr b="0" i="0" sz="1400" u="none" cap="none" strike="noStrike">
                <a:solidFill>
                  <a:srgbClr val="8C8C8C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228600" lvl="6" marL="3200400" marR="0" rtl="0" algn="l">
              <a:spcBef>
                <a:spcPts val="2100"/>
              </a:spcBef>
              <a:spcAft>
                <a:spcPts val="0"/>
              </a:spcAft>
              <a:buClr>
                <a:srgbClr val="979797"/>
              </a:buClr>
              <a:buSzPts val="1120"/>
              <a:buFont typeface="Arial"/>
              <a:buNone/>
              <a:defRPr b="0" i="0" sz="1400" u="none" cap="none" strike="noStrike">
                <a:solidFill>
                  <a:srgbClr val="8C8C8C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228600" lvl="7" marL="3657600" marR="0" rtl="0" algn="l">
              <a:spcBef>
                <a:spcPts val="2100"/>
              </a:spcBef>
              <a:spcAft>
                <a:spcPts val="0"/>
              </a:spcAft>
              <a:buClr>
                <a:srgbClr val="979797"/>
              </a:buClr>
              <a:buSzPts val="1120"/>
              <a:buFont typeface="Arial"/>
              <a:buNone/>
              <a:defRPr b="0" i="0" sz="1400" u="none" cap="none" strike="noStrike">
                <a:solidFill>
                  <a:srgbClr val="8C8C8C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228600" lvl="8" marL="4114800" marR="0" rtl="0" algn="l">
              <a:spcBef>
                <a:spcPts val="2100"/>
              </a:spcBef>
              <a:spcAft>
                <a:spcPts val="2100"/>
              </a:spcAft>
              <a:buClr>
                <a:srgbClr val="979797"/>
              </a:buClr>
              <a:buSzPts val="1120"/>
              <a:buFont typeface="Arial"/>
              <a:buNone/>
              <a:defRPr b="0" i="0" sz="1400" u="none" cap="none" strike="noStrike">
                <a:solidFill>
                  <a:srgbClr val="8C8C8C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8228011" y="6400800"/>
            <a:ext cx="1548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1522413" y="6400800"/>
            <a:ext cx="59547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10285411" y="6400800"/>
            <a:ext cx="10668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69" name="Shape 69"/>
          <p:cNvCxnSpPr/>
          <p:nvPr/>
        </p:nvCxnSpPr>
        <p:spPr>
          <a:xfrm>
            <a:off x="1658936" y="4782971"/>
            <a:ext cx="80169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1522413" y="381000"/>
            <a:ext cx="98298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mbria"/>
              <a:buNone/>
              <a:defRPr b="0" i="0" sz="3600" u="none" cap="none" strike="noStrik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1488168" y="1984248"/>
            <a:ext cx="4800600" cy="41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052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979797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979797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320039" lvl="2" marL="13716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979797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309880" lvl="3" marL="18288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979797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309879" lvl="4" marL="22860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979797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309879" lvl="5" marL="2743200" marR="0" rtl="0" algn="l">
              <a:spcBef>
                <a:spcPts val="2100"/>
              </a:spcBef>
              <a:spcAft>
                <a:spcPts val="0"/>
              </a:spcAft>
              <a:buClr>
                <a:srgbClr val="979797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309879" lvl="6" marL="3200400" marR="0" rtl="0" algn="l">
              <a:spcBef>
                <a:spcPts val="2100"/>
              </a:spcBef>
              <a:spcAft>
                <a:spcPts val="0"/>
              </a:spcAft>
              <a:buClr>
                <a:srgbClr val="979797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309879" lvl="7" marL="3657600" marR="0" rtl="0" algn="l">
              <a:spcBef>
                <a:spcPts val="2100"/>
              </a:spcBef>
              <a:spcAft>
                <a:spcPts val="0"/>
              </a:spcAft>
              <a:buClr>
                <a:srgbClr val="979797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309879" lvl="8" marL="4114800" marR="0" rtl="0" algn="l">
              <a:spcBef>
                <a:spcPts val="2100"/>
              </a:spcBef>
              <a:spcAft>
                <a:spcPts val="2100"/>
              </a:spcAft>
              <a:buClr>
                <a:srgbClr val="979797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x="6551612" y="1984248"/>
            <a:ext cx="4800600" cy="41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052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979797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979797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320039" lvl="2" marL="13716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979797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309880" lvl="3" marL="18288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979797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309879" lvl="4" marL="22860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979797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309879" lvl="5" marL="2743200" marR="0" rtl="0" algn="l">
              <a:spcBef>
                <a:spcPts val="2100"/>
              </a:spcBef>
              <a:spcAft>
                <a:spcPts val="0"/>
              </a:spcAft>
              <a:buClr>
                <a:srgbClr val="979797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309879" lvl="6" marL="3200400" marR="0" rtl="0" algn="l">
              <a:spcBef>
                <a:spcPts val="2100"/>
              </a:spcBef>
              <a:spcAft>
                <a:spcPts val="0"/>
              </a:spcAft>
              <a:buClr>
                <a:srgbClr val="979797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309879" lvl="7" marL="3657600" marR="0" rtl="0" algn="l">
              <a:spcBef>
                <a:spcPts val="2100"/>
              </a:spcBef>
              <a:spcAft>
                <a:spcPts val="0"/>
              </a:spcAft>
              <a:buClr>
                <a:srgbClr val="979797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309879" lvl="8" marL="4114800" marR="0" rtl="0" algn="l">
              <a:spcBef>
                <a:spcPts val="2100"/>
              </a:spcBef>
              <a:spcAft>
                <a:spcPts val="2100"/>
              </a:spcAft>
              <a:buClr>
                <a:srgbClr val="979797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0" type="dt"/>
          </p:nvPr>
        </p:nvSpPr>
        <p:spPr>
          <a:xfrm>
            <a:off x="8228011" y="6400800"/>
            <a:ext cx="1548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1" type="ftr"/>
          </p:nvPr>
        </p:nvSpPr>
        <p:spPr>
          <a:xfrm>
            <a:off x="1522413" y="6400800"/>
            <a:ext cx="59547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10285411" y="6400800"/>
            <a:ext cx="10668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77" name="Shape 77"/>
          <p:cNvCxnSpPr/>
          <p:nvPr/>
        </p:nvCxnSpPr>
        <p:spPr>
          <a:xfrm>
            <a:off x="1658936" y="1709058"/>
            <a:ext cx="96171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1522413" y="381000"/>
            <a:ext cx="98298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mbria"/>
              <a:buNone/>
              <a:defRPr b="0" i="0" sz="3600" u="none" cap="none" strike="noStrik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1522413" y="1828800"/>
            <a:ext cx="4800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79797"/>
              </a:buClr>
              <a:buSzPts val="192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979797"/>
              </a:buClr>
              <a:buSzPts val="16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979797"/>
              </a:buClr>
              <a:buSzPts val="144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979797"/>
              </a:buClr>
              <a:buSzPts val="128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979797"/>
              </a:buClr>
              <a:buSzPts val="128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228600" lvl="5" marL="2743200" marR="0" rtl="0" algn="l">
              <a:spcBef>
                <a:spcPts val="2100"/>
              </a:spcBef>
              <a:spcAft>
                <a:spcPts val="0"/>
              </a:spcAft>
              <a:buClr>
                <a:srgbClr val="979797"/>
              </a:buClr>
              <a:buSzPts val="128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228600" lvl="6" marL="3200400" marR="0" rtl="0" algn="l">
              <a:spcBef>
                <a:spcPts val="2100"/>
              </a:spcBef>
              <a:spcAft>
                <a:spcPts val="0"/>
              </a:spcAft>
              <a:buClr>
                <a:srgbClr val="979797"/>
              </a:buClr>
              <a:buSzPts val="128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228600" lvl="7" marL="3657600" marR="0" rtl="0" algn="l">
              <a:spcBef>
                <a:spcPts val="2100"/>
              </a:spcBef>
              <a:spcAft>
                <a:spcPts val="0"/>
              </a:spcAft>
              <a:buClr>
                <a:srgbClr val="979797"/>
              </a:buClr>
              <a:buSzPts val="128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228600" lvl="8" marL="4114800" marR="0" rtl="0" algn="l">
              <a:spcBef>
                <a:spcPts val="2100"/>
              </a:spcBef>
              <a:spcAft>
                <a:spcPts val="2100"/>
              </a:spcAft>
              <a:buClr>
                <a:srgbClr val="979797"/>
              </a:buClr>
              <a:buSzPts val="128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2" type="body"/>
          </p:nvPr>
        </p:nvSpPr>
        <p:spPr>
          <a:xfrm>
            <a:off x="1522413" y="2743200"/>
            <a:ext cx="4800600" cy="3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052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979797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979797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320039" lvl="2" marL="13716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979797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309880" lvl="3" marL="18288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979797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309879" lvl="4" marL="22860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979797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309879" lvl="5" marL="2743200" marR="0" rtl="0" algn="l">
              <a:spcBef>
                <a:spcPts val="2100"/>
              </a:spcBef>
              <a:spcAft>
                <a:spcPts val="0"/>
              </a:spcAft>
              <a:buClr>
                <a:srgbClr val="979797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309879" lvl="6" marL="3200400" marR="0" rtl="0" algn="l">
              <a:spcBef>
                <a:spcPts val="2100"/>
              </a:spcBef>
              <a:spcAft>
                <a:spcPts val="0"/>
              </a:spcAft>
              <a:buClr>
                <a:srgbClr val="979797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309879" lvl="7" marL="3657600" marR="0" rtl="0" algn="l">
              <a:spcBef>
                <a:spcPts val="2100"/>
              </a:spcBef>
              <a:spcAft>
                <a:spcPts val="0"/>
              </a:spcAft>
              <a:buClr>
                <a:srgbClr val="979797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309879" lvl="8" marL="4114800" marR="0" rtl="0" algn="l">
              <a:spcBef>
                <a:spcPts val="2100"/>
              </a:spcBef>
              <a:spcAft>
                <a:spcPts val="2100"/>
              </a:spcAft>
              <a:buClr>
                <a:srgbClr val="979797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3" type="body"/>
          </p:nvPr>
        </p:nvSpPr>
        <p:spPr>
          <a:xfrm>
            <a:off x="6551613" y="1828800"/>
            <a:ext cx="4800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79797"/>
              </a:buClr>
              <a:buSzPts val="192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979797"/>
              </a:buClr>
              <a:buSzPts val="16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979797"/>
              </a:buClr>
              <a:buSzPts val="144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979797"/>
              </a:buClr>
              <a:buSzPts val="128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979797"/>
              </a:buClr>
              <a:buSzPts val="128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228600" lvl="5" marL="2743200" marR="0" rtl="0" algn="l">
              <a:spcBef>
                <a:spcPts val="2100"/>
              </a:spcBef>
              <a:spcAft>
                <a:spcPts val="0"/>
              </a:spcAft>
              <a:buClr>
                <a:srgbClr val="979797"/>
              </a:buClr>
              <a:buSzPts val="128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228600" lvl="6" marL="3200400" marR="0" rtl="0" algn="l">
              <a:spcBef>
                <a:spcPts val="2100"/>
              </a:spcBef>
              <a:spcAft>
                <a:spcPts val="0"/>
              </a:spcAft>
              <a:buClr>
                <a:srgbClr val="979797"/>
              </a:buClr>
              <a:buSzPts val="128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228600" lvl="7" marL="3657600" marR="0" rtl="0" algn="l">
              <a:spcBef>
                <a:spcPts val="2100"/>
              </a:spcBef>
              <a:spcAft>
                <a:spcPts val="0"/>
              </a:spcAft>
              <a:buClr>
                <a:srgbClr val="979797"/>
              </a:buClr>
              <a:buSzPts val="128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228600" lvl="8" marL="4114800" marR="0" rtl="0" algn="l">
              <a:spcBef>
                <a:spcPts val="2100"/>
              </a:spcBef>
              <a:spcAft>
                <a:spcPts val="2100"/>
              </a:spcAft>
              <a:buClr>
                <a:srgbClr val="979797"/>
              </a:buClr>
              <a:buSzPts val="128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4" type="body"/>
          </p:nvPr>
        </p:nvSpPr>
        <p:spPr>
          <a:xfrm>
            <a:off x="6551613" y="2743200"/>
            <a:ext cx="4800600" cy="3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052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979797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979797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320039" lvl="2" marL="13716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979797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309880" lvl="3" marL="18288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979797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309879" lvl="4" marL="22860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979797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309879" lvl="5" marL="2743200" marR="0" rtl="0" algn="l">
              <a:spcBef>
                <a:spcPts val="2100"/>
              </a:spcBef>
              <a:spcAft>
                <a:spcPts val="0"/>
              </a:spcAft>
              <a:buClr>
                <a:srgbClr val="979797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309879" lvl="6" marL="3200400" marR="0" rtl="0" algn="l">
              <a:spcBef>
                <a:spcPts val="2100"/>
              </a:spcBef>
              <a:spcAft>
                <a:spcPts val="0"/>
              </a:spcAft>
              <a:buClr>
                <a:srgbClr val="979797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309879" lvl="7" marL="3657600" marR="0" rtl="0" algn="l">
              <a:spcBef>
                <a:spcPts val="2100"/>
              </a:spcBef>
              <a:spcAft>
                <a:spcPts val="0"/>
              </a:spcAft>
              <a:buClr>
                <a:srgbClr val="979797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309879" lvl="8" marL="4114800" marR="0" rtl="0" algn="l">
              <a:spcBef>
                <a:spcPts val="2100"/>
              </a:spcBef>
              <a:spcAft>
                <a:spcPts val="2100"/>
              </a:spcAft>
              <a:buClr>
                <a:srgbClr val="979797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0" type="dt"/>
          </p:nvPr>
        </p:nvSpPr>
        <p:spPr>
          <a:xfrm>
            <a:off x="8228011" y="6400800"/>
            <a:ext cx="1548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>
            <a:off x="1522413" y="6400800"/>
            <a:ext cx="59547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10285411" y="6400800"/>
            <a:ext cx="10668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87" name="Shape 87"/>
          <p:cNvCxnSpPr/>
          <p:nvPr/>
        </p:nvCxnSpPr>
        <p:spPr>
          <a:xfrm>
            <a:off x="1658936" y="1709058"/>
            <a:ext cx="96171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1522413" y="685800"/>
            <a:ext cx="4114800" cy="19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ambria"/>
              <a:buNone/>
              <a:defRPr b="0" i="0" sz="4000" u="none" cap="none" strike="noStrik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094414" y="685800"/>
            <a:ext cx="52578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052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979797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979797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320039" lvl="2" marL="13716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979797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309880" lvl="3" marL="18288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979797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309879" lvl="4" marL="22860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979797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309879" lvl="5" marL="2743200" marR="0" rtl="0" algn="l">
              <a:spcBef>
                <a:spcPts val="2100"/>
              </a:spcBef>
              <a:spcAft>
                <a:spcPts val="0"/>
              </a:spcAft>
              <a:buClr>
                <a:srgbClr val="979797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309879" lvl="6" marL="3200400" marR="0" rtl="0" algn="l">
              <a:spcBef>
                <a:spcPts val="2100"/>
              </a:spcBef>
              <a:spcAft>
                <a:spcPts val="0"/>
              </a:spcAft>
              <a:buClr>
                <a:srgbClr val="979797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309879" lvl="7" marL="3657600" marR="0" rtl="0" algn="l">
              <a:spcBef>
                <a:spcPts val="2100"/>
              </a:spcBef>
              <a:spcAft>
                <a:spcPts val="0"/>
              </a:spcAft>
              <a:buClr>
                <a:srgbClr val="979797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309879" lvl="8" marL="4114800" marR="0" rtl="0" algn="l">
              <a:spcBef>
                <a:spcPts val="2100"/>
              </a:spcBef>
              <a:spcAft>
                <a:spcPts val="2100"/>
              </a:spcAft>
              <a:buClr>
                <a:srgbClr val="979797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2" type="body"/>
          </p:nvPr>
        </p:nvSpPr>
        <p:spPr>
          <a:xfrm>
            <a:off x="1522413" y="2895599"/>
            <a:ext cx="4114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979797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979797"/>
              </a:buClr>
              <a:buSzPts val="96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979797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979797"/>
              </a:buClr>
              <a:buSzPts val="72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979797"/>
              </a:buClr>
              <a:buSzPts val="72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228600" lvl="5" marL="2743200" marR="0" rtl="0" algn="l">
              <a:spcBef>
                <a:spcPts val="2100"/>
              </a:spcBef>
              <a:spcAft>
                <a:spcPts val="0"/>
              </a:spcAft>
              <a:buClr>
                <a:srgbClr val="979797"/>
              </a:buClr>
              <a:buSzPts val="72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228600" lvl="6" marL="3200400" marR="0" rtl="0" algn="l">
              <a:spcBef>
                <a:spcPts val="2100"/>
              </a:spcBef>
              <a:spcAft>
                <a:spcPts val="0"/>
              </a:spcAft>
              <a:buClr>
                <a:srgbClr val="979797"/>
              </a:buClr>
              <a:buSzPts val="72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228600" lvl="7" marL="3657600" marR="0" rtl="0" algn="l">
              <a:spcBef>
                <a:spcPts val="2100"/>
              </a:spcBef>
              <a:spcAft>
                <a:spcPts val="0"/>
              </a:spcAft>
              <a:buClr>
                <a:srgbClr val="979797"/>
              </a:buClr>
              <a:buSzPts val="72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228600" lvl="8" marL="4114800" marR="0" rtl="0" algn="l">
              <a:spcBef>
                <a:spcPts val="2100"/>
              </a:spcBef>
              <a:spcAft>
                <a:spcPts val="2100"/>
              </a:spcAft>
              <a:buClr>
                <a:srgbClr val="979797"/>
              </a:buClr>
              <a:buSzPts val="72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0" type="dt"/>
          </p:nvPr>
        </p:nvSpPr>
        <p:spPr>
          <a:xfrm>
            <a:off x="8228011" y="6400800"/>
            <a:ext cx="1548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1" type="ftr"/>
          </p:nvPr>
        </p:nvSpPr>
        <p:spPr>
          <a:xfrm>
            <a:off x="1522413" y="6400800"/>
            <a:ext cx="59547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10285411" y="6400800"/>
            <a:ext cx="10668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95" name="Shape 95"/>
          <p:cNvCxnSpPr/>
          <p:nvPr/>
        </p:nvCxnSpPr>
        <p:spPr>
          <a:xfrm>
            <a:off x="1658936" y="2743200"/>
            <a:ext cx="39021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pic"/>
          </p:nvPr>
        </p:nvSpPr>
        <p:spPr>
          <a:xfrm>
            <a:off x="6094414" y="0"/>
            <a:ext cx="6172200" cy="68580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152400" rotWithShape="0" algn="r" dir="10800000" dist="50800">
              <a:srgbClr val="000000">
                <a:alpha val="2471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979797"/>
              </a:buClr>
              <a:buSzPts val="192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79797"/>
              </a:buClr>
              <a:buSzPts val="224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92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98" name="Shape 98"/>
          <p:cNvSpPr txBox="1"/>
          <p:nvPr>
            <p:ph type="title"/>
          </p:nvPr>
        </p:nvSpPr>
        <p:spPr>
          <a:xfrm>
            <a:off x="1522413" y="685800"/>
            <a:ext cx="4114800" cy="19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ambria"/>
              <a:buNone/>
              <a:defRPr b="0" i="0" sz="4000" u="none" cap="none" strike="noStrik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1522413" y="2895599"/>
            <a:ext cx="4114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979797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979797"/>
              </a:buClr>
              <a:buSzPts val="96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979797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979797"/>
              </a:buClr>
              <a:buSzPts val="72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979797"/>
              </a:buClr>
              <a:buSzPts val="72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228600" lvl="5" marL="2743200" marR="0" rtl="0" algn="l">
              <a:spcBef>
                <a:spcPts val="2100"/>
              </a:spcBef>
              <a:spcAft>
                <a:spcPts val="0"/>
              </a:spcAft>
              <a:buClr>
                <a:srgbClr val="979797"/>
              </a:buClr>
              <a:buSzPts val="72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228600" lvl="6" marL="3200400" marR="0" rtl="0" algn="l">
              <a:spcBef>
                <a:spcPts val="2100"/>
              </a:spcBef>
              <a:spcAft>
                <a:spcPts val="0"/>
              </a:spcAft>
              <a:buClr>
                <a:srgbClr val="979797"/>
              </a:buClr>
              <a:buSzPts val="72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228600" lvl="7" marL="3657600" marR="0" rtl="0" algn="l">
              <a:spcBef>
                <a:spcPts val="2100"/>
              </a:spcBef>
              <a:spcAft>
                <a:spcPts val="0"/>
              </a:spcAft>
              <a:buClr>
                <a:srgbClr val="979797"/>
              </a:buClr>
              <a:buSzPts val="72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228600" lvl="8" marL="4114800" marR="0" rtl="0" algn="l">
              <a:spcBef>
                <a:spcPts val="2100"/>
              </a:spcBef>
              <a:spcAft>
                <a:spcPts val="2100"/>
              </a:spcAft>
              <a:buClr>
                <a:srgbClr val="979797"/>
              </a:buClr>
              <a:buSzPts val="72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cxnSp>
        <p:nvCxnSpPr>
          <p:cNvPr id="100" name="Shape 100"/>
          <p:cNvCxnSpPr/>
          <p:nvPr/>
        </p:nvCxnSpPr>
        <p:spPr>
          <a:xfrm>
            <a:off x="1658936" y="2743200"/>
            <a:ext cx="39021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15492" y="2867800"/>
            <a:ext cx="11357700" cy="11223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11293669" y="6217622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415492" y="593367"/>
            <a:ext cx="11357700" cy="7635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/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15492" y="1536633"/>
            <a:ext cx="11357700" cy="45552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11293669" y="6217622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415492" y="593367"/>
            <a:ext cx="11357700" cy="7635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/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415492" y="1536633"/>
            <a:ext cx="5331900" cy="45552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/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6441522" y="1536633"/>
            <a:ext cx="5331900" cy="45552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/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11293669" y="6217622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15492" y="593367"/>
            <a:ext cx="11357700" cy="7635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/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11293669" y="6217622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15492" y="740800"/>
            <a:ext cx="3743100" cy="1007700"/>
          </a:xfrm>
          <a:prstGeom prst="rect">
            <a:avLst/>
          </a:prstGeom>
        </p:spPr>
        <p:txBody>
          <a:bodyPr anchorCtr="0" anchor="b" bIns="121875" lIns="121875" spcFirstLastPara="1" rIns="121875" wrap="square" tIns="12187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415492" y="1852800"/>
            <a:ext cx="3743100" cy="42393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/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11293669" y="6217622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653496" y="600200"/>
            <a:ext cx="8488200" cy="54543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/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11293669" y="6217622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6094413" y="33"/>
            <a:ext cx="60945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 txBox="1"/>
          <p:nvPr>
            <p:ph type="title"/>
          </p:nvPr>
        </p:nvSpPr>
        <p:spPr>
          <a:xfrm>
            <a:off x="353908" y="1644233"/>
            <a:ext cx="5392200" cy="1976400"/>
          </a:xfrm>
          <a:prstGeom prst="rect">
            <a:avLst/>
          </a:prstGeom>
        </p:spPr>
        <p:txBody>
          <a:bodyPr anchorCtr="0" anchor="b" bIns="121875" lIns="121875" spcFirstLastPara="1" rIns="121875" wrap="square" tIns="121875"/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353908" y="3737433"/>
            <a:ext cx="5392200" cy="16467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6584285" y="965600"/>
            <a:ext cx="5114700" cy="49269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11293669" y="6217622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415492" y="5640767"/>
            <a:ext cx="7996200" cy="806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11293669" y="6217622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15492" y="593367"/>
            <a:ext cx="11357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15492" y="1536633"/>
            <a:ext cx="11357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/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  <a:defRPr sz="2400">
                <a:solidFill>
                  <a:schemeClr val="lt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 sz="1900">
                <a:solidFill>
                  <a:schemeClr val="lt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■"/>
              <a:defRPr sz="1900">
                <a:solidFill>
                  <a:schemeClr val="lt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  <a:defRPr sz="1900">
                <a:solidFill>
                  <a:schemeClr val="lt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 sz="1900">
                <a:solidFill>
                  <a:schemeClr val="lt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■"/>
              <a:defRPr sz="1900">
                <a:solidFill>
                  <a:schemeClr val="lt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  <a:defRPr sz="1900">
                <a:solidFill>
                  <a:schemeClr val="lt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 sz="1900">
                <a:solidFill>
                  <a:schemeClr val="lt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1900"/>
              <a:buChar char="■"/>
              <a:defRPr sz="1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11293669" y="6217622"/>
            <a:ext cx="7314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>
            <a:lvl1pPr lvl="0" algn="r">
              <a:buNone/>
              <a:defRPr sz="1300">
                <a:solidFill>
                  <a:schemeClr val="lt2"/>
                </a:solidFill>
              </a:defRPr>
            </a:lvl1pPr>
            <a:lvl2pPr lvl="1" algn="r">
              <a:buNone/>
              <a:defRPr sz="1300">
                <a:solidFill>
                  <a:schemeClr val="lt2"/>
                </a:solidFill>
              </a:defRPr>
            </a:lvl2pPr>
            <a:lvl3pPr lvl="2" algn="r">
              <a:buNone/>
              <a:defRPr sz="1300">
                <a:solidFill>
                  <a:schemeClr val="lt2"/>
                </a:solidFill>
              </a:defRPr>
            </a:lvl3pPr>
            <a:lvl4pPr lvl="3" algn="r">
              <a:buNone/>
              <a:defRPr sz="1300">
                <a:solidFill>
                  <a:schemeClr val="lt2"/>
                </a:solidFill>
              </a:defRPr>
            </a:lvl4pPr>
            <a:lvl5pPr lvl="4" algn="r">
              <a:buNone/>
              <a:defRPr sz="1300">
                <a:solidFill>
                  <a:schemeClr val="lt2"/>
                </a:solidFill>
              </a:defRPr>
            </a:lvl5pPr>
            <a:lvl6pPr lvl="5" algn="r">
              <a:buNone/>
              <a:defRPr sz="1300">
                <a:solidFill>
                  <a:schemeClr val="lt2"/>
                </a:solidFill>
              </a:defRPr>
            </a:lvl6pPr>
            <a:lvl7pPr lvl="6" algn="r">
              <a:buNone/>
              <a:defRPr sz="1300">
                <a:solidFill>
                  <a:schemeClr val="lt2"/>
                </a:solidFill>
              </a:defRPr>
            </a:lvl7pPr>
            <a:lvl8pPr lvl="7" algn="r">
              <a:buNone/>
              <a:defRPr sz="1300">
                <a:solidFill>
                  <a:schemeClr val="lt2"/>
                </a:solidFill>
              </a:defRPr>
            </a:lvl8pPr>
            <a:lvl9pPr lvl="8" algn="r">
              <a:buNone/>
              <a:defRPr sz="13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sultado de imagem para TADS - UFRN" id="105" name="Shape 105"/>
          <p:cNvPicPr preferRelativeResize="0"/>
          <p:nvPr/>
        </p:nvPicPr>
        <p:blipFill rotWithShape="1">
          <a:blip r:embed="rId3">
            <a:alphaModFix/>
          </a:blip>
          <a:srcRect b="47976" l="-1" r="-3364" t="0"/>
          <a:stretch/>
        </p:blipFill>
        <p:spPr>
          <a:xfrm>
            <a:off x="7920830" y="211224"/>
            <a:ext cx="3905250" cy="10712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m para TADS - UFRN" id="106" name="Shape 1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05980" y="294394"/>
            <a:ext cx="2857500" cy="90487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/>
        </p:nvSpPr>
        <p:spPr>
          <a:xfrm>
            <a:off x="784675" y="1628800"/>
            <a:ext cx="114720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22"/>
              <a:buFont typeface="Cambria"/>
              <a:buNone/>
            </a:pPr>
            <a:br>
              <a:rPr b="0" i="0" lang="pt-BR" sz="3022" u="none" cap="none" strike="noStrik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b="0" i="0" lang="pt-BR" sz="7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PROCESSAMENTO 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Cambria"/>
              <a:buNone/>
            </a:pPr>
            <a:r>
              <a:rPr b="0" i="0" lang="pt-BR" sz="7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DIGITAL DE IMAGENS</a:t>
            </a:r>
            <a:br>
              <a:rPr b="0" i="0" lang="pt-BR" sz="7800" u="none" cap="none" strike="noStrik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</a:br>
            <a:endParaRPr b="0" i="0" sz="7800" u="none" cap="none" strike="noStrike">
              <a:solidFill>
                <a:schemeClr val="accen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8" name="Shape 108"/>
          <p:cNvSpPr txBox="1"/>
          <p:nvPr/>
        </p:nvSpPr>
        <p:spPr>
          <a:xfrm>
            <a:off x="1679200" y="4951200"/>
            <a:ext cx="9438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79797"/>
              </a:buClr>
              <a:buSzPts val="1920"/>
              <a:buFont typeface="Arial"/>
              <a:buNone/>
            </a:pPr>
            <a:r>
              <a:rPr b="1" lang="pt-BR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Pedro Henrique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979797"/>
              </a:buClr>
              <a:buSzPts val="1920"/>
              <a:buFont typeface="Arial"/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Junho de 201</a:t>
            </a:r>
            <a:r>
              <a:rPr b="1" lang="pt-BR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8</a:t>
            </a:r>
            <a:r>
              <a:rPr b="1" i="0" lang="pt-BR" sz="24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- Macaíba/RN</a:t>
            </a:r>
            <a:endParaRPr b="1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1522413" y="381000"/>
            <a:ext cx="9829800" cy="1219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Segmentação</a:t>
            </a:r>
            <a:endParaRPr/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1522413" y="1981200"/>
            <a:ext cx="9829800" cy="418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1800"/>
              </a:spcBef>
              <a:spcAft>
                <a:spcPts val="2100"/>
              </a:spcAft>
              <a:buNone/>
            </a:pPr>
            <a:r>
              <a:rPr lang="pt-BR"/>
              <a:t>Para a segmentação foi utilizada a binarização para separar </a:t>
            </a:r>
            <a:r>
              <a:rPr lang="pt-BR"/>
              <a:t>os</a:t>
            </a:r>
            <a:r>
              <a:rPr lang="pt-BR"/>
              <a:t> tipos de limões.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1522410" y="2237096"/>
            <a:ext cx="8229601" cy="24111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mbria"/>
              <a:buNone/>
            </a:pPr>
            <a:r>
              <a:rPr b="0" i="0" lang="pt-BR" sz="4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Representação e Descrição</a:t>
            </a:r>
            <a:endParaRPr b="0" i="0" sz="48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1522412" y="4876800"/>
            <a:ext cx="8229601" cy="1292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2100"/>
              </a:spcAft>
              <a:buClr>
                <a:srgbClr val="979797"/>
              </a:buClr>
              <a:buSzPts val="224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accen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1522413" y="381000"/>
            <a:ext cx="9829800" cy="1219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Representação e Descrição</a:t>
            </a:r>
            <a:endParaRPr/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1522413" y="1981200"/>
            <a:ext cx="9829800" cy="418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pt-BR"/>
              <a:t>Para a representação e descrição do sistema foi utilizado a rotulação e a contagem dos objetos.</a:t>
            </a:r>
            <a:endParaRPr/>
          </a:p>
          <a:p>
            <a:pPr indent="0" lvl="0" marL="0" rtl="0">
              <a:spcBef>
                <a:spcPts val="2100"/>
              </a:spcBef>
              <a:spcAft>
                <a:spcPts val="2100"/>
              </a:spcAft>
              <a:buNone/>
            </a:pPr>
            <a:r>
              <a:rPr lang="pt-BR"/>
              <a:t>Também foi criado dois vetores para armazenar as áreas e médias das cores dos objetos para a classificação dos tipos de limões observando os padrões.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1522410" y="2237096"/>
            <a:ext cx="8229601" cy="24111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mbria"/>
              <a:buNone/>
            </a:pPr>
            <a:r>
              <a:rPr b="0" i="0" lang="pt-BR" sz="4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Reconhecimento e Interpretação</a:t>
            </a:r>
            <a:endParaRPr b="0" i="0" sz="48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1522412" y="4876800"/>
            <a:ext cx="8229601" cy="1292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2100"/>
              </a:spcAft>
              <a:buClr>
                <a:srgbClr val="979797"/>
              </a:buClr>
              <a:buSzPts val="224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accen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1522413" y="381000"/>
            <a:ext cx="9829800" cy="1219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Representação e Descrição</a:t>
            </a:r>
            <a:endParaRPr/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1522413" y="1981200"/>
            <a:ext cx="9829800" cy="418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1800"/>
              </a:spcBef>
              <a:spcAft>
                <a:spcPts val="2100"/>
              </a:spcAft>
              <a:buNone/>
            </a:pPr>
            <a:r>
              <a:rPr lang="pt-BR"/>
              <a:t>Para a real classificação foi utilizado o vetor de média de cores e com base nos padrões foi determinado qual era o tipo do limão. E o vetor de área serviu como um descritor adicional para calcular a área dos objetos com base na moeda de 1 real que </a:t>
            </a:r>
            <a:r>
              <a:rPr lang="pt-BR"/>
              <a:t>têm</a:t>
            </a:r>
            <a:r>
              <a:rPr lang="pt-BR"/>
              <a:t> </a:t>
            </a:r>
            <a:r>
              <a:rPr lang="pt-BR"/>
              <a:t>área</a:t>
            </a:r>
            <a:r>
              <a:rPr lang="pt-BR"/>
              <a:t> igual a 5,72 ㎠.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1522410" y="2237096"/>
            <a:ext cx="8229601" cy="24111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mbria"/>
              <a:buNone/>
            </a:pPr>
            <a:r>
              <a:rPr b="0" i="0" lang="pt-BR" sz="4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Resultados</a:t>
            </a:r>
            <a:endParaRPr b="0" i="0" sz="48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1522412" y="4876800"/>
            <a:ext cx="8229601" cy="1292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2100"/>
              </a:spcAft>
              <a:buClr>
                <a:srgbClr val="979797"/>
              </a:buClr>
              <a:buSzPts val="224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accen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1522413" y="381000"/>
            <a:ext cx="9829800" cy="1219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Imagem de Entrada</a:t>
            </a:r>
            <a:endParaRPr/>
          </a:p>
        </p:txBody>
      </p:sp>
      <p:pic>
        <p:nvPicPr>
          <p:cNvPr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6677" y="1976850"/>
            <a:ext cx="8249848" cy="464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1522413" y="381000"/>
            <a:ext cx="9829800" cy="1219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Saída de Dados</a:t>
            </a:r>
            <a:endParaRPr/>
          </a:p>
        </p:txBody>
      </p:sp>
      <p:pic>
        <p:nvPicPr>
          <p:cNvPr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825" y="2074313"/>
            <a:ext cx="4582475" cy="392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Shape 2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5425" y="1956600"/>
            <a:ext cx="3651650" cy="463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1522413" y="381000"/>
            <a:ext cx="9829800" cy="1219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Saída de Dados</a:t>
            </a:r>
            <a:endParaRPr/>
          </a:p>
        </p:txBody>
      </p:sp>
      <p:pic>
        <p:nvPicPr>
          <p:cNvPr id="218" name="Shape 2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200" y="2254750"/>
            <a:ext cx="4467525" cy="317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Shape 2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6250" y="2035075"/>
            <a:ext cx="3719325" cy="447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ctrTitle"/>
          </p:nvPr>
        </p:nvSpPr>
        <p:spPr>
          <a:xfrm>
            <a:off x="415503" y="992767"/>
            <a:ext cx="11357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mbria"/>
              <a:buNone/>
            </a:pPr>
            <a:r>
              <a:rPr lang="pt-BR"/>
              <a:t>Classificação de limões pela maturação</a:t>
            </a:r>
            <a:endParaRPr b="0" i="0" sz="66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4" name="Shape 114"/>
          <p:cNvSpPr txBox="1"/>
          <p:nvPr>
            <p:ph idx="1" type="subTitle"/>
          </p:nvPr>
        </p:nvSpPr>
        <p:spPr>
          <a:xfrm>
            <a:off x="415492" y="3778833"/>
            <a:ext cx="113577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79797"/>
              </a:buClr>
              <a:buSzPts val="224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accen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1522413" y="381000"/>
            <a:ext cx="9829799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mbria"/>
              <a:buNone/>
            </a:pPr>
            <a:r>
              <a:rPr b="0" i="0" lang="pt-BR" sz="3600" u="none" cap="none" strike="noStrik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  <a:t>RESUMO</a:t>
            </a:r>
            <a:endParaRPr b="0" i="0" sz="3600" u="none" cap="none" strike="noStrike">
              <a:solidFill>
                <a:schemeClr val="accen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1522412" y="1916832"/>
            <a:ext cx="9829799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8" lvl="0" marL="22383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79797"/>
              </a:buClr>
              <a:buSzPts val="192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Este projeto teve como objetivo criar um sistema que classifique </a:t>
            </a:r>
            <a:r>
              <a:rPr lang="pt-BR"/>
              <a:t>os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limões pela maturação </a:t>
            </a:r>
            <a:r>
              <a:rPr lang="pt-BR"/>
              <a:t>podendo ser limão verde, maduro e velho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/>
          </a:p>
          <a:p>
            <a:pPr indent="-223838" lvl="0" marL="223838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979797"/>
              </a:buClr>
              <a:buSzPts val="192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 usuário será responsável apenas por inserir/selecionar a imagem;</a:t>
            </a:r>
            <a:endParaRPr/>
          </a:p>
          <a:p>
            <a:pPr indent="-223838" lvl="0" marL="223838" marR="0" rtl="0" algn="l">
              <a:lnSpc>
                <a:spcPct val="90000"/>
              </a:lnSpc>
              <a:spcBef>
                <a:spcPts val="1800"/>
              </a:spcBef>
              <a:spcAft>
                <a:spcPts val="2100"/>
              </a:spcAft>
              <a:buClr>
                <a:srgbClr val="979797"/>
              </a:buClr>
              <a:buSzPts val="192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O sistema é responsável por: pré-processar; segmentar; processar; reconhecer a</a:t>
            </a:r>
            <a:r>
              <a:rPr lang="pt-BR"/>
              <a:t> maturação do limão,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quantificar </a:t>
            </a:r>
            <a:r>
              <a:rPr lang="pt-BR"/>
              <a:t>os</a:t>
            </a:r>
            <a:r>
              <a:rPr lang="pt-BR"/>
              <a:t> tipos de maturação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e exibir ao usuário de forma clara;</a:t>
            </a:r>
            <a:endParaRPr b="0" i="0" sz="2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1522410" y="2237096"/>
            <a:ext cx="8229601" cy="24111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mbria"/>
              <a:buNone/>
            </a:pPr>
            <a:r>
              <a:rPr b="0" i="0" lang="pt-BR" sz="4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AQUISIÇÃO DE IMAGENS</a:t>
            </a:r>
            <a:endParaRPr b="0" i="0" sz="48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1522412" y="4876800"/>
            <a:ext cx="8229601" cy="1292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2100"/>
              </a:spcAft>
              <a:buClr>
                <a:srgbClr val="979797"/>
              </a:buClr>
              <a:buSzPts val="224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accen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1522413" y="381000"/>
            <a:ext cx="98298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mbria"/>
              <a:buNone/>
            </a:pPr>
            <a:r>
              <a:rPr lang="pt-BR"/>
              <a:t>AQUISIÇÃO DE IMAGENS</a:t>
            </a:r>
            <a:endParaRPr b="0" i="0" sz="3600" u="none" cap="none" strike="noStrike">
              <a:solidFill>
                <a:schemeClr val="accen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1522413" y="1981200"/>
            <a:ext cx="9829800" cy="4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3837" lvl="0" marL="22383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79797"/>
              </a:buClr>
              <a:buSzPts val="1920"/>
              <a:buFont typeface="Arial"/>
              <a:buChar char="•"/>
            </a:pPr>
            <a:r>
              <a:rPr lang="pt-BR"/>
              <a:t>Para a aquisição das imagens foi utilizado o EVA azul como fundo das imagens sendo uniforme, sem manchas, arranhões, rasgos, cortes e rasuras;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1522413" y="381000"/>
            <a:ext cx="9829799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mbria"/>
              <a:buNone/>
            </a:pPr>
            <a:r>
              <a:rPr b="0" i="0" lang="pt-BR" sz="3600" u="none" cap="none" strike="noStrik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  <a:t>Captura de fotografia</a:t>
            </a:r>
            <a:endParaRPr b="0" i="0" sz="3600" u="none" cap="none" strike="noStrike">
              <a:solidFill>
                <a:schemeClr val="accen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1522413" y="1981200"/>
            <a:ext cx="9829799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8" lvl="0" marL="22383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79797"/>
              </a:buClr>
              <a:buSzPts val="192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Utilizou-se das seguintes regras e restrições:</a:t>
            </a:r>
            <a:endParaRPr/>
          </a:p>
          <a:p>
            <a:pPr indent="-228600" lvl="1" marL="5111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79797"/>
              </a:buClr>
              <a:buSzPts val="1600"/>
              <a:buFont typeface="Arial"/>
              <a:buChar char="•"/>
            </a:pPr>
            <a:r>
              <a:rPr b="0" i="0" lang="pt-BR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Câmera do celular,</a:t>
            </a:r>
            <a:r>
              <a:rPr lang="pt-BR"/>
              <a:t> Lenovo vibe k5 a6020i30</a:t>
            </a:r>
            <a:r>
              <a:rPr b="0" i="0" lang="pt-BR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;</a:t>
            </a:r>
            <a:endParaRPr/>
          </a:p>
          <a:p>
            <a:pPr indent="-228600" lvl="1" marL="5111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79797"/>
              </a:buClr>
              <a:buSzPts val="1600"/>
              <a:buFont typeface="Arial"/>
              <a:buChar char="•"/>
            </a:pPr>
            <a:r>
              <a:rPr b="0" i="0" lang="pt-BR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Ausência de Flash;</a:t>
            </a:r>
            <a:endParaRPr/>
          </a:p>
          <a:p>
            <a:pPr indent="-228600" lvl="1" marL="5111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79797"/>
              </a:buClr>
              <a:buSzPts val="1600"/>
              <a:buFont typeface="Arial"/>
              <a:buChar char="•"/>
            </a:pPr>
            <a:r>
              <a:rPr b="0" i="0" lang="pt-BR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Tamanho da tela foi 16:9;</a:t>
            </a:r>
            <a:endParaRPr/>
          </a:p>
          <a:p>
            <a:pPr indent="-228600" lvl="1" marL="5111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79797"/>
              </a:buClr>
              <a:buSzPts val="1600"/>
              <a:buFont typeface="Arial"/>
              <a:buChar char="•"/>
            </a:pPr>
            <a:r>
              <a:rPr b="0" i="0" lang="pt-BR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Na imagem capturada não deve aparecer outro objeto ( mesa, chão, pés, mãos) que não seja o fundo com</a:t>
            </a:r>
            <a:r>
              <a:rPr lang="pt-BR"/>
              <a:t> </a:t>
            </a:r>
            <a:r>
              <a:rPr lang="pt-BR"/>
              <a:t>aos</a:t>
            </a:r>
            <a:r>
              <a:rPr lang="pt-BR"/>
              <a:t> limões</a:t>
            </a:r>
            <a:r>
              <a:rPr b="0" i="0" lang="pt-BR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;</a:t>
            </a:r>
            <a:endParaRPr/>
          </a:p>
          <a:p>
            <a:pPr indent="-228600" lvl="1" marL="5111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79797"/>
              </a:buClr>
              <a:buSzPts val="1600"/>
              <a:buFont typeface="Arial"/>
              <a:buChar char="•"/>
            </a:pPr>
            <a:r>
              <a:rPr b="0" i="0" lang="pt-BR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As imagens bem focadas;</a:t>
            </a:r>
            <a:endParaRPr/>
          </a:p>
          <a:p>
            <a:pPr indent="-228600" lvl="1" marL="5111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79797"/>
              </a:buClr>
              <a:buSzPts val="1600"/>
              <a:buFont typeface="Arial"/>
              <a:buChar char="•"/>
            </a:pPr>
            <a:r>
              <a:rPr b="0" i="0" lang="pt-BR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Salvas em formato JPG;</a:t>
            </a:r>
            <a:endParaRPr b="0" i="0" sz="20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28600" lvl="1" marL="5111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79797"/>
              </a:buClr>
              <a:buSzPts val="1600"/>
              <a:buFont typeface="Arial"/>
              <a:buChar char="•"/>
            </a:pPr>
            <a:r>
              <a:rPr lang="pt-BR"/>
              <a:t>Resolução das imagens de 4096x2304;</a:t>
            </a:r>
            <a:endParaRPr/>
          </a:p>
          <a:p>
            <a:pPr indent="-127000" lvl="1" marL="5111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79797"/>
              </a:buClr>
              <a:buSzPts val="16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27000" lvl="1" marL="5111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79797"/>
              </a:buClr>
              <a:buSzPts val="16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27000" lvl="1" marL="511175" marR="0" rtl="0" algn="l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rgbClr val="979797"/>
              </a:buClr>
              <a:buSzPts val="16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1522410" y="2237096"/>
            <a:ext cx="8229600" cy="241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mbria"/>
              <a:buNone/>
            </a:pPr>
            <a:r>
              <a:rPr b="0" i="0" lang="pt-BR" sz="4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Pré-Processamento</a:t>
            </a:r>
            <a:endParaRPr b="0" i="0" sz="48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1522412" y="4876800"/>
            <a:ext cx="8229600" cy="12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2100"/>
              </a:spcAft>
              <a:buClr>
                <a:srgbClr val="979797"/>
              </a:buClr>
              <a:buSzPts val="224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1522413" y="381000"/>
            <a:ext cx="9829800" cy="1219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Pré-Processamento</a:t>
            </a:r>
            <a:endParaRPr/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1522413" y="1981200"/>
            <a:ext cx="9829800" cy="418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1800"/>
              </a:spcBef>
              <a:spcAft>
                <a:spcPts val="2100"/>
              </a:spcAft>
              <a:buNone/>
            </a:pPr>
            <a:r>
              <a:rPr lang="pt-BR"/>
              <a:t>Subtração entre </a:t>
            </a:r>
            <a:r>
              <a:rPr lang="pt-BR"/>
              <a:t>as</a:t>
            </a:r>
            <a:r>
              <a:rPr lang="pt-BR"/>
              <a:t> camadas rgb para obtenção dos objetos de </a:t>
            </a:r>
            <a:r>
              <a:rPr lang="pt-BR"/>
              <a:t>interesse e um algoritmo para procurar no histograma o vale dentre vários picos.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1522410" y="2237096"/>
            <a:ext cx="8229601" cy="24111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mbria"/>
              <a:buNone/>
            </a:pPr>
            <a:r>
              <a:rPr b="0" i="0" lang="pt-BR" sz="4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Segmentação</a:t>
            </a:r>
            <a:endParaRPr b="0" i="0" sz="48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1522412" y="4876800"/>
            <a:ext cx="8229601" cy="1292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2100"/>
              </a:spcAft>
              <a:buClr>
                <a:srgbClr val="979797"/>
              </a:buClr>
              <a:buSzPts val="224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accen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scritório Theme">
  <a:themeElements>
    <a:clrScheme name="Currency Symbols">
      <a:dk1>
        <a:srgbClr val="303030"/>
      </a:dk1>
      <a:lt1>
        <a:srgbClr val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