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embeddedFontLst>
    <p:embeddedFont>
      <p:font typeface="Bauhaus 93" panose="04030905020B02020C02" pitchFamily="82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Franklin Gothic Demi" panose="020B0703020102020204" pitchFamily="34" charset="0"/>
      <p:regular r:id="rId15"/>
      <p:italic r:id="rId16"/>
    </p:embeddedFont>
    <p:embeddedFont>
      <p:font typeface="Franklin Gothic Demi Cond" panose="020B0706030402020204" pitchFamily="34" charset="0"/>
      <p:regular r:id="rId17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277" userDrawn="1">
          <p15:clr>
            <a:srgbClr val="A4A3A4"/>
          </p15:clr>
        </p15:guide>
        <p15:guide id="3" pos="6403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3883" autoAdjust="0"/>
  </p:normalViewPr>
  <p:slideViewPr>
    <p:cSldViewPr snapToGrid="0">
      <p:cViewPr varScale="1">
        <p:scale>
          <a:sx n="68" d="100"/>
          <a:sy n="68" d="100"/>
        </p:scale>
        <p:origin x="624" y="48"/>
      </p:cViewPr>
      <p:guideLst>
        <p:guide pos="1277"/>
        <p:guide pos="6403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C52DC-3E5A-47BE-9A2B-1D0F6F592E33}" type="datetimeFigureOut">
              <a:rPr lang="pt-BR" smtClean="0"/>
              <a:t>24/03/2023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9C3B5-A1AB-464A-B446-C930B31B85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355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F43F1-50B0-47A5-855F-A13D249AD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FAE7DB-5DA0-4C23-BCA9-3D0DB7B40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0DBDBD-6CA4-4021-8818-811C7734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3745-8357-439C-8D9B-5F0E1ADABCD7}" type="datetimeFigureOut">
              <a:rPr lang="pt-BR" smtClean="0"/>
              <a:t>24/03/2023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D9D3C5-FCA6-45CC-8A87-743AE09B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4A6EE5-164C-4C5B-A08C-26A01B3C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C486-6DFE-44F3-B174-CCCD423578C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831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43DA0-D400-44AC-888A-6016694A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9CE298-CAFE-413A-8DEE-9219C0671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A99BD5-0AD8-40D5-8EE3-330BE410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3745-8357-439C-8D9B-5F0E1ADABCD7}" type="datetimeFigureOut">
              <a:rPr lang="pt-BR" smtClean="0"/>
              <a:t>24/03/2023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03890A-0993-4F56-8C85-32EB4FB6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55C06D-5758-405D-ADD5-724412E9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C486-6DFE-44F3-B174-CCCD423578C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77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94422A-9453-48D7-8F52-8B3C6BE24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BF50B3-9AE2-4279-9544-BF853C14F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210273-1BA2-46E7-95C8-E1D60F49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3745-8357-439C-8D9B-5F0E1ADABCD7}" type="datetimeFigureOut">
              <a:rPr lang="pt-BR" smtClean="0"/>
              <a:t>24/03/2023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69D239-EC4C-4BA5-A3DC-F1640CBA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845D6B-7491-4F6D-845A-206E7366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C486-6DFE-44F3-B174-CCCD423578C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76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0CB96-EB5C-441A-BDDE-187D70B4B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BCBCEF-88D2-4530-A333-2335DA777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63D08-2170-4A6C-97AC-B1B81146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3745-8357-439C-8D9B-5F0E1ADABCD7}" type="datetimeFigureOut">
              <a:rPr lang="pt-BR" smtClean="0"/>
              <a:t>24/03/2023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AAF092-4B81-4200-A953-EEEAD5C6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75C3B7-77C8-4CDE-B623-5F4BCE86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C486-6DFE-44F3-B174-CCCD423578C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242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5B17C-8B30-47F6-A7EE-AC23C7A8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D793D3-342E-42F6-BF71-CA8E43FF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E7ADAF-4BE2-4FEA-AA05-D39AA8D7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3745-8357-439C-8D9B-5F0E1ADABCD7}" type="datetimeFigureOut">
              <a:rPr lang="pt-BR" smtClean="0"/>
              <a:t>24/03/2023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8789F5-2D4C-416D-A2FE-93CA2657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FA5F1E-14ED-40AF-A5A1-F0B62DEA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C486-6DFE-44F3-B174-CCCD423578C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468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5A5D2-C12D-4946-AD5B-9554098B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4342A-0B90-4969-9D00-0B501E1DF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EA4258-3C8F-472A-9C97-D3C81553F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95372E-5149-4A25-96D8-1A5A7300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3745-8357-439C-8D9B-5F0E1ADABCD7}" type="datetimeFigureOut">
              <a:rPr lang="pt-BR" smtClean="0"/>
              <a:t>24/03/2023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CB8E12-04BD-4A96-8C83-08D79BA2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F44338-5331-4515-B141-6B87F7E6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C486-6DFE-44F3-B174-CCCD423578C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69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02411-ECD3-44C8-B640-617EB9E24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E79BAB-DEEA-4C6E-A35E-264572B9D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6753AC-77B8-47FF-B777-5E49CB9F2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BBD521-B071-49BA-B6FE-FCB523A29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FA2C50-7A3A-4AD3-9CF3-BC2195DE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1F64A0-FA0B-4E45-88F4-375E86C7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3745-8357-439C-8D9B-5F0E1ADABCD7}" type="datetimeFigureOut">
              <a:rPr lang="pt-BR" smtClean="0"/>
              <a:t>24/03/2023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26EDEC-CE85-4ED7-B359-E8D5330C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55A115-256E-46F6-B540-ADF05AD8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C486-6DFE-44F3-B174-CCCD423578C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20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0D36F-F29D-46D0-B615-009A6D0E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613D9B-EA25-4670-BC29-92D5B884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3745-8357-439C-8D9B-5F0E1ADABCD7}" type="datetimeFigureOut">
              <a:rPr lang="pt-BR" smtClean="0"/>
              <a:t>24/03/2023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BCF798-2323-4F81-A770-D9FBD9A8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0C9177-BD68-4013-A14D-B6B45920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C486-6DFE-44F3-B174-CCCD423578C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01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F4F4324-8D72-42F9-A34A-6F22553D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3745-8357-439C-8D9B-5F0E1ADABCD7}" type="datetimeFigureOut">
              <a:rPr lang="pt-BR" smtClean="0"/>
              <a:t>24/03/2023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5F516D-1926-49BF-B0C0-FE4B79D5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DE758A-DAC9-4C94-BCCE-4907A7E8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C486-6DFE-44F3-B174-CCCD423578C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49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00F15-BC56-49C5-B9CD-46988C97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4F3DE2-3176-470A-AD85-7C8FD4FC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1C2D76-99A1-4C95-BE68-6AF23CBCC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E12ED1-BC1C-4406-9069-A07EEC63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3745-8357-439C-8D9B-5F0E1ADABCD7}" type="datetimeFigureOut">
              <a:rPr lang="pt-BR" smtClean="0"/>
              <a:t>24/03/2023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4F2FC3-A10D-42F8-A1A1-E3B09011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E295DB-2334-4904-8D76-C8BA7071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C486-6DFE-44F3-B174-CCCD423578C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32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047F7-2646-4638-AACE-04AA7DE5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290F2B-8C57-49F0-9AD4-2453853E3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3EBB30-9771-4D93-A274-057EA5F31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4DC9CF-DF44-4980-8F96-3DDCC6A2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3745-8357-439C-8D9B-5F0E1ADABCD7}" type="datetimeFigureOut">
              <a:rPr lang="pt-BR" smtClean="0"/>
              <a:t>24/03/2023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671CEF-FB5E-419C-917C-9264E3B5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C86ACB-8B9E-4153-964E-98DD4428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C486-6DFE-44F3-B174-CCCD423578C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11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35F074-29C0-4288-9F30-35D72C76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9312DE-9174-4491-8679-B8CD40CEC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F907C-B4A8-4A81-BE39-D5423B9CB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3745-8357-439C-8D9B-5F0E1ADABCD7}" type="datetimeFigureOut">
              <a:rPr lang="pt-BR" smtClean="0"/>
              <a:t>24/03/2023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CD147-2E82-4EDE-A84C-A60603D33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A92989-9C4A-4205-844E-C7A49E11E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2C486-6DFE-44F3-B174-CCCD423578C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906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F41B06E0-E637-4677-B50E-E0D09ED00DE5}"/>
              </a:ext>
            </a:extLst>
          </p:cNvPr>
          <p:cNvSpPr/>
          <p:nvPr/>
        </p:nvSpPr>
        <p:spPr>
          <a:xfrm flipH="1" flipV="1">
            <a:off x="0" y="4640322"/>
            <a:ext cx="12192000" cy="2217678"/>
          </a:xfrm>
          <a:prstGeom prst="rtTriangle">
            <a:avLst/>
          </a:prstGeom>
          <a:pattFill prst="pct90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riângulo Retângulo 43">
            <a:extLst>
              <a:ext uri="{FF2B5EF4-FFF2-40B4-BE49-F238E27FC236}">
                <a16:creationId xmlns:a16="http://schemas.microsoft.com/office/drawing/2014/main" id="{4953D284-EE0F-452F-A4FF-F5B9855BD71F}"/>
              </a:ext>
            </a:extLst>
          </p:cNvPr>
          <p:cNvSpPr/>
          <p:nvPr/>
        </p:nvSpPr>
        <p:spPr>
          <a:xfrm>
            <a:off x="0" y="4636458"/>
            <a:ext cx="12192000" cy="2221542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3B312BA-1D9A-4416-8674-72E0285FF929}"/>
              </a:ext>
            </a:extLst>
          </p:cNvPr>
          <p:cNvSpPr txBox="1"/>
          <p:nvPr/>
        </p:nvSpPr>
        <p:spPr>
          <a:xfrm>
            <a:off x="6926893" y="1486702"/>
            <a:ext cx="3472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uhaus 93" panose="04030905020B02020C02" pitchFamily="82" charset="0"/>
              </a:rPr>
              <a:t>Marque o banho de seu </a:t>
            </a:r>
            <a:r>
              <a:rPr lang="pt-BR" sz="3600" dirty="0" err="1">
                <a:solidFill>
                  <a:schemeClr val="bg1"/>
                </a:solidFill>
                <a:latin typeface="Bauhaus 93" panose="04030905020B02020C02" pitchFamily="82" charset="0"/>
              </a:rPr>
              <a:t>Amicão</a:t>
            </a:r>
            <a:endParaRPr lang="pt-BR" sz="36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87B66E2-F375-4EDD-833F-C235AF972848}"/>
              </a:ext>
            </a:extLst>
          </p:cNvPr>
          <p:cNvSpPr txBox="1"/>
          <p:nvPr/>
        </p:nvSpPr>
        <p:spPr>
          <a:xfrm>
            <a:off x="2151834" y="1463285"/>
            <a:ext cx="32821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Bauhaus 93" panose="04030905020B02020C02" pitchFamily="82" charset="0"/>
              </a:rPr>
              <a:t>Latiu,</a:t>
            </a:r>
          </a:p>
          <a:p>
            <a:r>
              <a:rPr lang="pt-BR" sz="5400" dirty="0">
                <a:solidFill>
                  <a:schemeClr val="bg1"/>
                </a:solidFill>
                <a:latin typeface="Bauhaus 93" panose="04030905020B02020C02" pitchFamily="82" charset="0"/>
              </a:rPr>
              <a:t> tosou !!</a:t>
            </a:r>
          </a:p>
          <a:p>
            <a:endParaRPr lang="pt-BR" sz="5400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EDA407C-0D0A-4C4B-883F-3FED91594C71}"/>
              </a:ext>
            </a:extLst>
          </p:cNvPr>
          <p:cNvSpPr txBox="1"/>
          <p:nvPr/>
        </p:nvSpPr>
        <p:spPr>
          <a:xfrm>
            <a:off x="7358473" y="3429000"/>
            <a:ext cx="2237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Melhor </a:t>
            </a:r>
            <a:r>
              <a:rPr lang="pt-BR" sz="2000" dirty="0" err="1">
                <a:solidFill>
                  <a:schemeClr val="bg1"/>
                </a:solidFill>
                <a:latin typeface="Franklin Gothic Demi" panose="020B0703020102020204" pitchFamily="34" charset="0"/>
              </a:rPr>
              <a:t>Petshop</a:t>
            </a:r>
            <a:r>
              <a:rPr lang="pt-BR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 de São Paulo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17457C2-BE29-439C-AD3F-352121E253E8}"/>
              </a:ext>
            </a:extLst>
          </p:cNvPr>
          <p:cNvSpPr txBox="1"/>
          <p:nvPr/>
        </p:nvSpPr>
        <p:spPr>
          <a:xfrm>
            <a:off x="7988962" y="5180561"/>
            <a:ext cx="1715679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Franklin Gothic Demi" panose="020B0703020102020204" pitchFamily="34" charset="0"/>
              </a:rPr>
              <a:t>Fale conosco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266A98B-CE51-463D-B631-B6E9B6B8A665}"/>
              </a:ext>
            </a:extLst>
          </p:cNvPr>
          <p:cNvGrpSpPr/>
          <p:nvPr/>
        </p:nvGrpSpPr>
        <p:grpSpPr>
          <a:xfrm>
            <a:off x="2027237" y="-10860"/>
            <a:ext cx="8137526" cy="1410683"/>
            <a:chOff x="2090057" y="42418"/>
            <a:chExt cx="8128000" cy="1404000"/>
          </a:xfrm>
          <a:noFill/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B90D3BA7-E78C-4CF7-A499-558ADCFCE19A}"/>
                </a:ext>
              </a:extLst>
            </p:cNvPr>
            <p:cNvSpPr/>
            <p:nvPr/>
          </p:nvSpPr>
          <p:spPr>
            <a:xfrm>
              <a:off x="2090057" y="42418"/>
              <a:ext cx="8128000" cy="1404000"/>
            </a:xfrm>
            <a:prstGeom prst="rect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B6D8ED0-6F05-466F-8310-69E03E873EBF}"/>
                </a:ext>
              </a:extLst>
            </p:cNvPr>
            <p:cNvSpPr txBox="1"/>
            <p:nvPr/>
          </p:nvSpPr>
          <p:spPr>
            <a:xfrm>
              <a:off x="2231020" y="564318"/>
              <a:ext cx="807720" cy="430887"/>
            </a:xfrm>
            <a:prstGeom prst="rect">
              <a:avLst/>
            </a:prstGeom>
            <a:grpFill/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pt-BR" sz="2200" dirty="0">
                <a:latin typeface="+mj-lt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12E0F95-E440-4B86-97D8-2DE9C7449072}"/>
                </a:ext>
              </a:extLst>
            </p:cNvPr>
            <p:cNvSpPr txBox="1"/>
            <p:nvPr/>
          </p:nvSpPr>
          <p:spPr>
            <a:xfrm>
              <a:off x="3177539" y="564322"/>
              <a:ext cx="820077" cy="4308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Inicio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F2DF8749-4AE3-4787-8AC8-E00F103F03BE}"/>
                </a:ext>
              </a:extLst>
            </p:cNvPr>
            <p:cNvSpPr txBox="1"/>
            <p:nvPr/>
          </p:nvSpPr>
          <p:spPr>
            <a:xfrm>
              <a:off x="8406229" y="564319"/>
              <a:ext cx="1623808" cy="43088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Fale conosco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E19FD69A-0DA5-4674-B56B-983C398C789E}"/>
                </a:ext>
              </a:extLst>
            </p:cNvPr>
            <p:cNvSpPr txBox="1"/>
            <p:nvPr/>
          </p:nvSpPr>
          <p:spPr>
            <a:xfrm>
              <a:off x="5781824" y="564320"/>
              <a:ext cx="1633228" cy="43088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Depoimento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E8C7DAF2-7D89-4D55-A1F1-7A7B8EC278B4}"/>
                </a:ext>
              </a:extLst>
            </p:cNvPr>
            <p:cNvSpPr txBox="1"/>
            <p:nvPr/>
          </p:nvSpPr>
          <p:spPr>
            <a:xfrm>
              <a:off x="4136415" y="564321"/>
              <a:ext cx="1506610" cy="43088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Diferenciais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A083EFB8-25D8-4984-9A59-4C8125E4FB1F}"/>
                </a:ext>
              </a:extLst>
            </p:cNvPr>
            <p:cNvSpPr txBox="1"/>
            <p:nvPr/>
          </p:nvSpPr>
          <p:spPr>
            <a:xfrm>
              <a:off x="7553851" y="564319"/>
              <a:ext cx="713580" cy="43088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Blog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07AC8A6-50BF-4F3F-8870-4CC2843A89B2}"/>
              </a:ext>
            </a:extLst>
          </p:cNvPr>
          <p:cNvGrpSpPr/>
          <p:nvPr/>
        </p:nvGrpSpPr>
        <p:grpSpPr>
          <a:xfrm>
            <a:off x="2166559" y="253018"/>
            <a:ext cx="949434" cy="959096"/>
            <a:chOff x="2066084" y="3482"/>
            <a:chExt cx="1581912" cy="1421201"/>
          </a:xfrm>
        </p:grpSpPr>
        <p:sp>
          <p:nvSpPr>
            <p:cNvPr id="65" name="Triângulo Retângulo 64">
              <a:extLst>
                <a:ext uri="{FF2B5EF4-FFF2-40B4-BE49-F238E27FC236}">
                  <a16:creationId xmlns:a16="http://schemas.microsoft.com/office/drawing/2014/main" id="{120BE1A3-FFD9-442A-8995-1C57793CBB17}"/>
                </a:ext>
              </a:extLst>
            </p:cNvPr>
            <p:cNvSpPr/>
            <p:nvPr/>
          </p:nvSpPr>
          <p:spPr>
            <a:xfrm>
              <a:off x="2328280" y="46591"/>
              <a:ext cx="586837" cy="581292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Triângulo Retângulo 65">
              <a:extLst>
                <a:ext uri="{FF2B5EF4-FFF2-40B4-BE49-F238E27FC236}">
                  <a16:creationId xmlns:a16="http://schemas.microsoft.com/office/drawing/2014/main" id="{74B2DF96-6718-4EB7-992E-8C01DA078F91}"/>
                </a:ext>
              </a:extLst>
            </p:cNvPr>
            <p:cNvSpPr/>
            <p:nvPr/>
          </p:nvSpPr>
          <p:spPr>
            <a:xfrm rot="16891301">
              <a:off x="2597489" y="-8277"/>
              <a:ext cx="620234" cy="643751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Nuvem 66">
              <a:extLst>
                <a:ext uri="{FF2B5EF4-FFF2-40B4-BE49-F238E27FC236}">
                  <a16:creationId xmlns:a16="http://schemas.microsoft.com/office/drawing/2014/main" id="{F30A019C-164F-412C-97B8-7052ED0DE4C1}"/>
                </a:ext>
              </a:extLst>
            </p:cNvPr>
            <p:cNvSpPr/>
            <p:nvPr/>
          </p:nvSpPr>
          <p:spPr>
            <a:xfrm>
              <a:off x="2066084" y="931441"/>
              <a:ext cx="1581912" cy="493242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F90ABF34-2D69-4D48-82C4-C588DC402D40}"/>
                </a:ext>
              </a:extLst>
            </p:cNvPr>
            <p:cNvSpPr/>
            <p:nvPr/>
          </p:nvSpPr>
          <p:spPr>
            <a:xfrm>
              <a:off x="2306530" y="225711"/>
              <a:ext cx="978408" cy="102412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Coração 68">
              <a:extLst>
                <a:ext uri="{FF2B5EF4-FFF2-40B4-BE49-F238E27FC236}">
                  <a16:creationId xmlns:a16="http://schemas.microsoft.com/office/drawing/2014/main" id="{C1F7C7A6-D98D-42C8-A337-01C5A12E351B}"/>
                </a:ext>
              </a:extLst>
            </p:cNvPr>
            <p:cNvSpPr/>
            <p:nvPr/>
          </p:nvSpPr>
          <p:spPr>
            <a:xfrm rot="5400000">
              <a:off x="2906918" y="815873"/>
              <a:ext cx="203191" cy="162528"/>
            </a:xfrm>
            <a:prstGeom prst="hear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oração 69">
              <a:extLst>
                <a:ext uri="{FF2B5EF4-FFF2-40B4-BE49-F238E27FC236}">
                  <a16:creationId xmlns:a16="http://schemas.microsoft.com/office/drawing/2014/main" id="{C381A536-8C22-4D11-9BA7-00C55F7E007A}"/>
                </a:ext>
              </a:extLst>
            </p:cNvPr>
            <p:cNvSpPr/>
            <p:nvPr/>
          </p:nvSpPr>
          <p:spPr>
            <a:xfrm rot="16200000">
              <a:off x="2477997" y="816495"/>
              <a:ext cx="203190" cy="162528"/>
            </a:xfrm>
            <a:prstGeom prst="hear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Sinal de Subtração 70">
              <a:extLst>
                <a:ext uri="{FF2B5EF4-FFF2-40B4-BE49-F238E27FC236}">
                  <a16:creationId xmlns:a16="http://schemas.microsoft.com/office/drawing/2014/main" id="{C4453BD2-EFED-489F-8239-CE96BF04E028}"/>
                </a:ext>
              </a:extLst>
            </p:cNvPr>
            <p:cNvSpPr/>
            <p:nvPr/>
          </p:nvSpPr>
          <p:spPr>
            <a:xfrm>
              <a:off x="2526341" y="683713"/>
              <a:ext cx="550855" cy="426847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Coração 71">
              <a:extLst>
                <a:ext uri="{FF2B5EF4-FFF2-40B4-BE49-F238E27FC236}">
                  <a16:creationId xmlns:a16="http://schemas.microsoft.com/office/drawing/2014/main" id="{89808869-F93A-454F-A5A3-89430997EC9C}"/>
                </a:ext>
              </a:extLst>
            </p:cNvPr>
            <p:cNvSpPr/>
            <p:nvPr/>
          </p:nvSpPr>
          <p:spPr>
            <a:xfrm rot="16200000">
              <a:off x="2495987" y="813810"/>
              <a:ext cx="203191" cy="162528"/>
            </a:xfrm>
            <a:prstGeom prst="hear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8476BE6C-1590-49A5-B82B-700EF62C0712}"/>
              </a:ext>
            </a:extLst>
          </p:cNvPr>
          <p:cNvGrpSpPr/>
          <p:nvPr/>
        </p:nvGrpSpPr>
        <p:grpSpPr>
          <a:xfrm>
            <a:off x="2534328" y="3241028"/>
            <a:ext cx="2853652" cy="2609322"/>
            <a:chOff x="2757606" y="3685621"/>
            <a:chExt cx="2075307" cy="1988192"/>
          </a:xfrm>
        </p:grpSpPr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F12E345D-4349-4632-9D93-7D72AD39DA4A}"/>
                </a:ext>
              </a:extLst>
            </p:cNvPr>
            <p:cNvGrpSpPr/>
            <p:nvPr/>
          </p:nvGrpSpPr>
          <p:grpSpPr>
            <a:xfrm>
              <a:off x="2757606" y="3685621"/>
              <a:ext cx="2075307" cy="1988192"/>
              <a:chOff x="2622421" y="4585178"/>
              <a:chExt cx="2075307" cy="1988192"/>
            </a:xfrm>
          </p:grpSpPr>
          <p:sp>
            <p:nvSpPr>
              <p:cNvPr id="106" name="Quadro 105">
                <a:extLst>
                  <a:ext uri="{FF2B5EF4-FFF2-40B4-BE49-F238E27FC236}">
                    <a16:creationId xmlns:a16="http://schemas.microsoft.com/office/drawing/2014/main" id="{91A35829-E0AA-4B89-9A03-BC838DFB1A83}"/>
                  </a:ext>
                </a:extLst>
              </p:cNvPr>
              <p:cNvSpPr/>
              <p:nvPr/>
            </p:nvSpPr>
            <p:spPr>
              <a:xfrm>
                <a:off x="2622421" y="4585178"/>
                <a:ext cx="2075307" cy="1988192"/>
              </a:xfrm>
              <a:prstGeom prst="frame">
                <a:avLst>
                  <a:gd name="adj1" fmla="val 6314"/>
                </a:avLst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Nuvem 106">
                <a:extLst>
                  <a:ext uri="{FF2B5EF4-FFF2-40B4-BE49-F238E27FC236}">
                    <a16:creationId xmlns:a16="http://schemas.microsoft.com/office/drawing/2014/main" id="{19DEE2F5-7F8C-42E7-B664-02F9D6BB3989}"/>
                  </a:ext>
                </a:extLst>
              </p:cNvPr>
              <p:cNvSpPr/>
              <p:nvPr/>
            </p:nvSpPr>
            <p:spPr>
              <a:xfrm>
                <a:off x="2851260" y="5828957"/>
                <a:ext cx="1581912" cy="493242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98" name="Agrupar 97">
              <a:extLst>
                <a:ext uri="{FF2B5EF4-FFF2-40B4-BE49-F238E27FC236}">
                  <a16:creationId xmlns:a16="http://schemas.microsoft.com/office/drawing/2014/main" id="{F366C33F-0A5A-41F8-A717-753140355398}"/>
                </a:ext>
              </a:extLst>
            </p:cNvPr>
            <p:cNvGrpSpPr/>
            <p:nvPr/>
          </p:nvGrpSpPr>
          <p:grpSpPr>
            <a:xfrm>
              <a:off x="3326136" y="4052985"/>
              <a:ext cx="902529" cy="1048794"/>
              <a:chOff x="2306530" y="3482"/>
              <a:chExt cx="978408" cy="1246357"/>
            </a:xfrm>
          </p:grpSpPr>
          <p:sp>
            <p:nvSpPr>
              <p:cNvPr id="99" name="Triângulo Retângulo 98">
                <a:extLst>
                  <a:ext uri="{FF2B5EF4-FFF2-40B4-BE49-F238E27FC236}">
                    <a16:creationId xmlns:a16="http://schemas.microsoft.com/office/drawing/2014/main" id="{EFA6D281-1187-443F-9D62-BB8D1F1A8A86}"/>
                  </a:ext>
                </a:extLst>
              </p:cNvPr>
              <p:cNvSpPr/>
              <p:nvPr/>
            </p:nvSpPr>
            <p:spPr>
              <a:xfrm>
                <a:off x="2328280" y="46591"/>
                <a:ext cx="586837" cy="581292"/>
              </a:xfrm>
              <a:prstGeom prst="rtTriangl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Triângulo Retângulo 99">
                <a:extLst>
                  <a:ext uri="{FF2B5EF4-FFF2-40B4-BE49-F238E27FC236}">
                    <a16:creationId xmlns:a16="http://schemas.microsoft.com/office/drawing/2014/main" id="{6DFD3CB2-31A7-492F-8145-9B4B7B669298}"/>
                  </a:ext>
                </a:extLst>
              </p:cNvPr>
              <p:cNvSpPr/>
              <p:nvPr/>
            </p:nvSpPr>
            <p:spPr>
              <a:xfrm rot="16891301">
                <a:off x="2597489" y="-8277"/>
                <a:ext cx="620234" cy="643751"/>
              </a:xfrm>
              <a:prstGeom prst="rtTriangl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2F248FC2-259E-4BD0-A942-C50C96B1B6E9}"/>
                  </a:ext>
                </a:extLst>
              </p:cNvPr>
              <p:cNvSpPr/>
              <p:nvPr/>
            </p:nvSpPr>
            <p:spPr>
              <a:xfrm>
                <a:off x="2306530" y="225711"/>
                <a:ext cx="978408" cy="102412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2" name="Coração 101">
                <a:extLst>
                  <a:ext uri="{FF2B5EF4-FFF2-40B4-BE49-F238E27FC236}">
                    <a16:creationId xmlns:a16="http://schemas.microsoft.com/office/drawing/2014/main" id="{3D32C5BF-A5DD-48AA-AA4F-067976FEE1DD}"/>
                  </a:ext>
                </a:extLst>
              </p:cNvPr>
              <p:cNvSpPr/>
              <p:nvPr/>
            </p:nvSpPr>
            <p:spPr>
              <a:xfrm rot="16200000">
                <a:off x="2477997" y="816495"/>
                <a:ext cx="203190" cy="162528"/>
              </a:xfrm>
              <a:prstGeom prst="hear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Coração 102">
                <a:extLst>
                  <a:ext uri="{FF2B5EF4-FFF2-40B4-BE49-F238E27FC236}">
                    <a16:creationId xmlns:a16="http://schemas.microsoft.com/office/drawing/2014/main" id="{97445273-36CD-4DDF-8D35-979F757F4859}"/>
                  </a:ext>
                </a:extLst>
              </p:cNvPr>
              <p:cNvSpPr/>
              <p:nvPr/>
            </p:nvSpPr>
            <p:spPr>
              <a:xfrm rot="16200000">
                <a:off x="2495987" y="813810"/>
                <a:ext cx="203191" cy="162528"/>
              </a:xfrm>
              <a:prstGeom prst="hear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Coração 103">
                <a:extLst>
                  <a:ext uri="{FF2B5EF4-FFF2-40B4-BE49-F238E27FC236}">
                    <a16:creationId xmlns:a16="http://schemas.microsoft.com/office/drawing/2014/main" id="{AA7E0437-561B-44A6-8DCC-4C71C1F30645}"/>
                  </a:ext>
                </a:extLst>
              </p:cNvPr>
              <p:cNvSpPr/>
              <p:nvPr/>
            </p:nvSpPr>
            <p:spPr>
              <a:xfrm rot="5400000">
                <a:off x="2906918" y="815873"/>
                <a:ext cx="203191" cy="162528"/>
              </a:xfrm>
              <a:prstGeom prst="hear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Sinal de Subtração 104">
                <a:extLst>
                  <a:ext uri="{FF2B5EF4-FFF2-40B4-BE49-F238E27FC236}">
                    <a16:creationId xmlns:a16="http://schemas.microsoft.com/office/drawing/2014/main" id="{65B1BD8D-E32D-4272-8FFF-DD9DF0FB4159}"/>
                  </a:ext>
                </a:extLst>
              </p:cNvPr>
              <p:cNvSpPr/>
              <p:nvPr/>
            </p:nvSpPr>
            <p:spPr>
              <a:xfrm>
                <a:off x="2526341" y="683713"/>
                <a:ext cx="550855" cy="42684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473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aixaDeTexto 55">
            <a:extLst>
              <a:ext uri="{FF2B5EF4-FFF2-40B4-BE49-F238E27FC236}">
                <a16:creationId xmlns:a16="http://schemas.microsoft.com/office/drawing/2014/main" id="{B260A52E-3C94-4805-B119-85E8941F0935}"/>
              </a:ext>
            </a:extLst>
          </p:cNvPr>
          <p:cNvSpPr txBox="1"/>
          <p:nvPr/>
        </p:nvSpPr>
        <p:spPr>
          <a:xfrm>
            <a:off x="4603376" y="1466337"/>
            <a:ext cx="2985247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Diferenciais</a:t>
            </a:r>
          </a:p>
        </p:txBody>
      </p:sp>
      <p:grpSp>
        <p:nvGrpSpPr>
          <p:cNvPr id="259" name="Agrupar 258">
            <a:extLst>
              <a:ext uri="{FF2B5EF4-FFF2-40B4-BE49-F238E27FC236}">
                <a16:creationId xmlns:a16="http://schemas.microsoft.com/office/drawing/2014/main" id="{58C9AAA5-177A-41BB-A542-BB344565E14A}"/>
              </a:ext>
            </a:extLst>
          </p:cNvPr>
          <p:cNvGrpSpPr/>
          <p:nvPr/>
        </p:nvGrpSpPr>
        <p:grpSpPr>
          <a:xfrm>
            <a:off x="2032000" y="-4176"/>
            <a:ext cx="8128000" cy="1404000"/>
            <a:chOff x="2090057" y="42418"/>
            <a:chExt cx="8128000" cy="1404000"/>
          </a:xfrm>
          <a:noFill/>
        </p:grpSpPr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id="{734C613A-8458-4A9A-87F2-4BD9CDEAAD81}"/>
                </a:ext>
              </a:extLst>
            </p:cNvPr>
            <p:cNvSpPr/>
            <p:nvPr/>
          </p:nvSpPr>
          <p:spPr>
            <a:xfrm>
              <a:off x="2090057" y="42418"/>
              <a:ext cx="8128000" cy="1404000"/>
            </a:xfrm>
            <a:prstGeom prst="rect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62" name="CaixaDeTexto 261">
              <a:extLst>
                <a:ext uri="{FF2B5EF4-FFF2-40B4-BE49-F238E27FC236}">
                  <a16:creationId xmlns:a16="http://schemas.microsoft.com/office/drawing/2014/main" id="{CBDDF9BE-DEBC-4B6D-9695-17C14179A3DE}"/>
                </a:ext>
              </a:extLst>
            </p:cNvPr>
            <p:cNvSpPr txBox="1"/>
            <p:nvPr/>
          </p:nvSpPr>
          <p:spPr>
            <a:xfrm>
              <a:off x="3177539" y="564322"/>
              <a:ext cx="820077" cy="43088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Inicio</a:t>
              </a:r>
            </a:p>
          </p:txBody>
        </p:sp>
        <p:sp>
          <p:nvSpPr>
            <p:cNvPr id="263" name="CaixaDeTexto 262">
              <a:extLst>
                <a:ext uri="{FF2B5EF4-FFF2-40B4-BE49-F238E27FC236}">
                  <a16:creationId xmlns:a16="http://schemas.microsoft.com/office/drawing/2014/main" id="{1A53BBEC-C9A0-482C-BE97-5B7A14FDAD30}"/>
                </a:ext>
              </a:extLst>
            </p:cNvPr>
            <p:cNvSpPr txBox="1"/>
            <p:nvPr/>
          </p:nvSpPr>
          <p:spPr>
            <a:xfrm>
              <a:off x="8406229" y="564319"/>
              <a:ext cx="1623808" cy="43088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Fale conosco</a:t>
              </a:r>
            </a:p>
          </p:txBody>
        </p:sp>
        <p:sp>
          <p:nvSpPr>
            <p:cNvPr id="264" name="CaixaDeTexto 263">
              <a:extLst>
                <a:ext uri="{FF2B5EF4-FFF2-40B4-BE49-F238E27FC236}">
                  <a16:creationId xmlns:a16="http://schemas.microsoft.com/office/drawing/2014/main" id="{09BE489C-550C-4B30-8679-F084D1D5D151}"/>
                </a:ext>
              </a:extLst>
            </p:cNvPr>
            <p:cNvSpPr txBox="1"/>
            <p:nvPr/>
          </p:nvSpPr>
          <p:spPr>
            <a:xfrm>
              <a:off x="5781824" y="564320"/>
              <a:ext cx="1633228" cy="43088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Depoimento</a:t>
              </a:r>
            </a:p>
          </p:txBody>
        </p:sp>
        <p:sp>
          <p:nvSpPr>
            <p:cNvPr id="265" name="CaixaDeTexto 264">
              <a:extLst>
                <a:ext uri="{FF2B5EF4-FFF2-40B4-BE49-F238E27FC236}">
                  <a16:creationId xmlns:a16="http://schemas.microsoft.com/office/drawing/2014/main" id="{9F02BA03-B796-4A8D-8B2C-EA42B22246AE}"/>
                </a:ext>
              </a:extLst>
            </p:cNvPr>
            <p:cNvSpPr txBox="1"/>
            <p:nvPr/>
          </p:nvSpPr>
          <p:spPr>
            <a:xfrm>
              <a:off x="4136415" y="564321"/>
              <a:ext cx="1506610" cy="4308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Diferenciais</a:t>
              </a:r>
            </a:p>
          </p:txBody>
        </p:sp>
        <p:sp>
          <p:nvSpPr>
            <p:cNvPr id="266" name="CaixaDeTexto 265">
              <a:extLst>
                <a:ext uri="{FF2B5EF4-FFF2-40B4-BE49-F238E27FC236}">
                  <a16:creationId xmlns:a16="http://schemas.microsoft.com/office/drawing/2014/main" id="{8713C74E-EA7F-4435-9D98-43E025236B16}"/>
                </a:ext>
              </a:extLst>
            </p:cNvPr>
            <p:cNvSpPr txBox="1"/>
            <p:nvPr/>
          </p:nvSpPr>
          <p:spPr>
            <a:xfrm>
              <a:off x="7553851" y="564319"/>
              <a:ext cx="713580" cy="43088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Blog</a:t>
              </a:r>
            </a:p>
          </p:txBody>
        </p:sp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68B8B8E0-D47A-432E-85C3-423988A2D480}"/>
              </a:ext>
            </a:extLst>
          </p:cNvPr>
          <p:cNvGrpSpPr/>
          <p:nvPr/>
        </p:nvGrpSpPr>
        <p:grpSpPr>
          <a:xfrm>
            <a:off x="2167532" y="253620"/>
            <a:ext cx="949434" cy="959096"/>
            <a:chOff x="2066084" y="3482"/>
            <a:chExt cx="1581912" cy="1421201"/>
          </a:xfrm>
        </p:grpSpPr>
        <p:sp>
          <p:nvSpPr>
            <p:cNvPr id="133" name="Triângulo Retângulo 132">
              <a:extLst>
                <a:ext uri="{FF2B5EF4-FFF2-40B4-BE49-F238E27FC236}">
                  <a16:creationId xmlns:a16="http://schemas.microsoft.com/office/drawing/2014/main" id="{4950E3F4-1282-453C-A0CF-BECE73AE72B2}"/>
                </a:ext>
              </a:extLst>
            </p:cNvPr>
            <p:cNvSpPr/>
            <p:nvPr/>
          </p:nvSpPr>
          <p:spPr>
            <a:xfrm>
              <a:off x="2328280" y="46591"/>
              <a:ext cx="586837" cy="581292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Triângulo Retângulo 133">
              <a:extLst>
                <a:ext uri="{FF2B5EF4-FFF2-40B4-BE49-F238E27FC236}">
                  <a16:creationId xmlns:a16="http://schemas.microsoft.com/office/drawing/2014/main" id="{D469892C-92C2-4C51-971A-86AF477C358B}"/>
                </a:ext>
              </a:extLst>
            </p:cNvPr>
            <p:cNvSpPr/>
            <p:nvPr/>
          </p:nvSpPr>
          <p:spPr>
            <a:xfrm rot="16891301">
              <a:off x="2597489" y="-8277"/>
              <a:ext cx="620234" cy="643751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Nuvem 134">
              <a:extLst>
                <a:ext uri="{FF2B5EF4-FFF2-40B4-BE49-F238E27FC236}">
                  <a16:creationId xmlns:a16="http://schemas.microsoft.com/office/drawing/2014/main" id="{1E8D02FA-C638-48ED-8B4A-440047FEC5FE}"/>
                </a:ext>
              </a:extLst>
            </p:cNvPr>
            <p:cNvSpPr/>
            <p:nvPr/>
          </p:nvSpPr>
          <p:spPr>
            <a:xfrm>
              <a:off x="2066084" y="931441"/>
              <a:ext cx="1581912" cy="493242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0514F0B4-D3EC-4D90-BC61-3DB680464E68}"/>
                </a:ext>
              </a:extLst>
            </p:cNvPr>
            <p:cNvSpPr/>
            <p:nvPr/>
          </p:nvSpPr>
          <p:spPr>
            <a:xfrm>
              <a:off x="2306530" y="225711"/>
              <a:ext cx="978408" cy="102412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7" name="Coração 136">
              <a:extLst>
                <a:ext uri="{FF2B5EF4-FFF2-40B4-BE49-F238E27FC236}">
                  <a16:creationId xmlns:a16="http://schemas.microsoft.com/office/drawing/2014/main" id="{5C6A6C97-5395-4CA3-BC57-D9AC93A50BFB}"/>
                </a:ext>
              </a:extLst>
            </p:cNvPr>
            <p:cNvSpPr/>
            <p:nvPr/>
          </p:nvSpPr>
          <p:spPr>
            <a:xfrm rot="5400000">
              <a:off x="2906918" y="815873"/>
              <a:ext cx="203191" cy="162528"/>
            </a:xfrm>
            <a:prstGeom prst="hear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Coração 137">
              <a:extLst>
                <a:ext uri="{FF2B5EF4-FFF2-40B4-BE49-F238E27FC236}">
                  <a16:creationId xmlns:a16="http://schemas.microsoft.com/office/drawing/2014/main" id="{9300D9A5-D372-489C-B9BF-79F6910E6E8F}"/>
                </a:ext>
              </a:extLst>
            </p:cNvPr>
            <p:cNvSpPr/>
            <p:nvPr/>
          </p:nvSpPr>
          <p:spPr>
            <a:xfrm rot="16200000">
              <a:off x="2477997" y="816495"/>
              <a:ext cx="203190" cy="162528"/>
            </a:xfrm>
            <a:prstGeom prst="hear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Sinal de Subtração 138">
              <a:extLst>
                <a:ext uri="{FF2B5EF4-FFF2-40B4-BE49-F238E27FC236}">
                  <a16:creationId xmlns:a16="http://schemas.microsoft.com/office/drawing/2014/main" id="{3AD77C18-6D6F-4A22-AAF9-E8120521067E}"/>
                </a:ext>
              </a:extLst>
            </p:cNvPr>
            <p:cNvSpPr/>
            <p:nvPr/>
          </p:nvSpPr>
          <p:spPr>
            <a:xfrm>
              <a:off x="2526341" y="683713"/>
              <a:ext cx="550855" cy="426847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Coração 139">
              <a:extLst>
                <a:ext uri="{FF2B5EF4-FFF2-40B4-BE49-F238E27FC236}">
                  <a16:creationId xmlns:a16="http://schemas.microsoft.com/office/drawing/2014/main" id="{070CDE41-E661-4D89-BB59-ACF77B75E6E6}"/>
                </a:ext>
              </a:extLst>
            </p:cNvPr>
            <p:cNvSpPr/>
            <p:nvPr/>
          </p:nvSpPr>
          <p:spPr>
            <a:xfrm rot="16200000">
              <a:off x="2495987" y="813810"/>
              <a:ext cx="203191" cy="162528"/>
            </a:xfrm>
            <a:prstGeom prst="hear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708BADE-0E93-4351-A622-DEAEBBBAF994}"/>
              </a:ext>
            </a:extLst>
          </p:cNvPr>
          <p:cNvGrpSpPr/>
          <p:nvPr/>
        </p:nvGrpSpPr>
        <p:grpSpPr>
          <a:xfrm>
            <a:off x="2688323" y="2580426"/>
            <a:ext cx="1557427" cy="1943403"/>
            <a:chOff x="2663478" y="2540852"/>
            <a:chExt cx="1557427" cy="1943403"/>
          </a:xfrm>
        </p:grpSpPr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B276B9A8-3779-4C26-B2C1-3D520ACCD612}"/>
                </a:ext>
              </a:extLst>
            </p:cNvPr>
            <p:cNvGrpSpPr/>
            <p:nvPr/>
          </p:nvGrpSpPr>
          <p:grpSpPr>
            <a:xfrm>
              <a:off x="2663478" y="2540852"/>
              <a:ext cx="1557427" cy="1943403"/>
              <a:chOff x="2166400" y="2896276"/>
              <a:chExt cx="1721224" cy="1907744"/>
            </a:xfrm>
          </p:grpSpPr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F7CBD50D-362D-415C-A461-032E7DA1CE96}"/>
                  </a:ext>
                </a:extLst>
              </p:cNvPr>
              <p:cNvSpPr txBox="1"/>
              <p:nvPr/>
            </p:nvSpPr>
            <p:spPr>
              <a:xfrm>
                <a:off x="2166400" y="4078909"/>
                <a:ext cx="1721224" cy="72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solidFill>
                      <a:schemeClr val="bg1"/>
                    </a:solidFill>
                  </a:rPr>
                  <a:t>Meus produtos são de excelente qualidade</a:t>
                </a:r>
              </a:p>
            </p:txBody>
          </p:sp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556563F1-B5FA-445E-961B-FD492D27C0EB}"/>
                  </a:ext>
                </a:extLst>
              </p:cNvPr>
              <p:cNvSpPr txBox="1"/>
              <p:nvPr/>
            </p:nvSpPr>
            <p:spPr>
              <a:xfrm>
                <a:off x="2310212" y="2896276"/>
                <a:ext cx="1460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bg1"/>
                    </a:solidFill>
                  </a:rPr>
                  <a:t>Diferenciais</a:t>
                </a:r>
              </a:p>
            </p:txBody>
          </p:sp>
        </p:grpSp>
        <p:grpSp>
          <p:nvGrpSpPr>
            <p:cNvPr id="141" name="Agrupar 140">
              <a:extLst>
                <a:ext uri="{FF2B5EF4-FFF2-40B4-BE49-F238E27FC236}">
                  <a16:creationId xmlns:a16="http://schemas.microsoft.com/office/drawing/2014/main" id="{CC333CE4-5112-4104-B008-13256C493B35}"/>
                </a:ext>
              </a:extLst>
            </p:cNvPr>
            <p:cNvGrpSpPr/>
            <p:nvPr/>
          </p:nvGrpSpPr>
          <p:grpSpPr>
            <a:xfrm>
              <a:off x="2986181" y="2900707"/>
              <a:ext cx="935143" cy="848750"/>
              <a:chOff x="2757606" y="3685621"/>
              <a:chExt cx="2075307" cy="1988192"/>
            </a:xfrm>
          </p:grpSpPr>
          <p:grpSp>
            <p:nvGrpSpPr>
              <p:cNvPr id="142" name="Agrupar 141">
                <a:extLst>
                  <a:ext uri="{FF2B5EF4-FFF2-40B4-BE49-F238E27FC236}">
                    <a16:creationId xmlns:a16="http://schemas.microsoft.com/office/drawing/2014/main" id="{99B9DF4A-6DAB-4BB1-BEEF-F4060520B418}"/>
                  </a:ext>
                </a:extLst>
              </p:cNvPr>
              <p:cNvGrpSpPr/>
              <p:nvPr/>
            </p:nvGrpSpPr>
            <p:grpSpPr>
              <a:xfrm>
                <a:off x="2757606" y="3685621"/>
                <a:ext cx="2075307" cy="1988192"/>
                <a:chOff x="2622421" y="4585178"/>
                <a:chExt cx="2075307" cy="1988192"/>
              </a:xfrm>
            </p:grpSpPr>
            <p:sp>
              <p:nvSpPr>
                <p:cNvPr id="275" name="Quadro 274">
                  <a:extLst>
                    <a:ext uri="{FF2B5EF4-FFF2-40B4-BE49-F238E27FC236}">
                      <a16:creationId xmlns:a16="http://schemas.microsoft.com/office/drawing/2014/main" id="{B2D4E64B-3B3B-4D1B-AEFD-BD1074610286}"/>
                    </a:ext>
                  </a:extLst>
                </p:cNvPr>
                <p:cNvSpPr/>
                <p:nvPr/>
              </p:nvSpPr>
              <p:spPr>
                <a:xfrm>
                  <a:off x="2622421" y="4585178"/>
                  <a:ext cx="2075307" cy="1988192"/>
                </a:xfrm>
                <a:prstGeom prst="frame">
                  <a:avLst>
                    <a:gd name="adj1" fmla="val 6314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Nuvem 275">
                  <a:extLst>
                    <a:ext uri="{FF2B5EF4-FFF2-40B4-BE49-F238E27FC236}">
                      <a16:creationId xmlns:a16="http://schemas.microsoft.com/office/drawing/2014/main" id="{F0EF799E-6DB4-485B-AE3F-7121F563D28C}"/>
                    </a:ext>
                  </a:extLst>
                </p:cNvPr>
                <p:cNvSpPr/>
                <p:nvPr/>
              </p:nvSpPr>
              <p:spPr>
                <a:xfrm>
                  <a:off x="2851260" y="5828957"/>
                  <a:ext cx="1581912" cy="493242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id="{8250D1C2-AB35-4402-8299-E88ED835199E}"/>
                  </a:ext>
                </a:extLst>
              </p:cNvPr>
              <p:cNvGrpSpPr/>
              <p:nvPr/>
            </p:nvGrpSpPr>
            <p:grpSpPr>
              <a:xfrm>
                <a:off x="3326136" y="4052985"/>
                <a:ext cx="902529" cy="1048794"/>
                <a:chOff x="2306530" y="3482"/>
                <a:chExt cx="978408" cy="1246357"/>
              </a:xfrm>
            </p:grpSpPr>
            <p:sp>
              <p:nvSpPr>
                <p:cNvPr id="252" name="Triângulo Retângulo 251">
                  <a:extLst>
                    <a:ext uri="{FF2B5EF4-FFF2-40B4-BE49-F238E27FC236}">
                      <a16:creationId xmlns:a16="http://schemas.microsoft.com/office/drawing/2014/main" id="{E86A1FCD-2B20-4B2E-BD28-FA878AE85DC4}"/>
                    </a:ext>
                  </a:extLst>
                </p:cNvPr>
                <p:cNvSpPr/>
                <p:nvPr/>
              </p:nvSpPr>
              <p:spPr>
                <a:xfrm>
                  <a:off x="2328280" y="46591"/>
                  <a:ext cx="586837" cy="581292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Retângulo 252">
                  <a:extLst>
                    <a:ext uri="{FF2B5EF4-FFF2-40B4-BE49-F238E27FC236}">
                      <a16:creationId xmlns:a16="http://schemas.microsoft.com/office/drawing/2014/main" id="{719132AE-36A6-4467-8B3C-B1A0FEBD2769}"/>
                    </a:ext>
                  </a:extLst>
                </p:cNvPr>
                <p:cNvSpPr/>
                <p:nvPr/>
              </p:nvSpPr>
              <p:spPr>
                <a:xfrm rot="16891301">
                  <a:off x="2597489" y="-8277"/>
                  <a:ext cx="620234" cy="643751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Elipse 253">
                  <a:extLst>
                    <a:ext uri="{FF2B5EF4-FFF2-40B4-BE49-F238E27FC236}">
                      <a16:creationId xmlns:a16="http://schemas.microsoft.com/office/drawing/2014/main" id="{A93AE407-9713-4FF3-B893-1E5428B5760F}"/>
                    </a:ext>
                  </a:extLst>
                </p:cNvPr>
                <p:cNvSpPr/>
                <p:nvPr/>
              </p:nvSpPr>
              <p:spPr>
                <a:xfrm>
                  <a:off x="2306530" y="225711"/>
                  <a:ext cx="978408" cy="102412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5" name="Coração 254">
                  <a:extLst>
                    <a:ext uri="{FF2B5EF4-FFF2-40B4-BE49-F238E27FC236}">
                      <a16:creationId xmlns:a16="http://schemas.microsoft.com/office/drawing/2014/main" id="{84A4E040-D5C3-47FD-9B42-84846623F58B}"/>
                    </a:ext>
                  </a:extLst>
                </p:cNvPr>
                <p:cNvSpPr/>
                <p:nvPr/>
              </p:nvSpPr>
              <p:spPr>
                <a:xfrm rot="5400000">
                  <a:off x="2906918" y="815873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6" name="Coração 255">
                  <a:extLst>
                    <a:ext uri="{FF2B5EF4-FFF2-40B4-BE49-F238E27FC236}">
                      <a16:creationId xmlns:a16="http://schemas.microsoft.com/office/drawing/2014/main" id="{14853B5C-2614-4746-94B2-F347519EE0C5}"/>
                    </a:ext>
                  </a:extLst>
                </p:cNvPr>
                <p:cNvSpPr/>
                <p:nvPr/>
              </p:nvSpPr>
              <p:spPr>
                <a:xfrm rot="16200000">
                  <a:off x="2477997" y="816495"/>
                  <a:ext cx="203190" cy="162528"/>
                </a:xfrm>
                <a:prstGeom prst="hear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Sinal de Subtração 256">
                  <a:extLst>
                    <a:ext uri="{FF2B5EF4-FFF2-40B4-BE49-F238E27FC236}">
                      <a16:creationId xmlns:a16="http://schemas.microsoft.com/office/drawing/2014/main" id="{B6801A50-6A83-4CBC-A2BA-F32358396D81}"/>
                    </a:ext>
                  </a:extLst>
                </p:cNvPr>
                <p:cNvSpPr/>
                <p:nvPr/>
              </p:nvSpPr>
              <p:spPr>
                <a:xfrm>
                  <a:off x="2526341" y="683713"/>
                  <a:ext cx="550855" cy="426847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Coração 257">
                  <a:extLst>
                    <a:ext uri="{FF2B5EF4-FFF2-40B4-BE49-F238E27FC236}">
                      <a16:creationId xmlns:a16="http://schemas.microsoft.com/office/drawing/2014/main" id="{9EDA77CB-7771-4FE3-9B81-10E210C90ED5}"/>
                    </a:ext>
                  </a:extLst>
                </p:cNvPr>
                <p:cNvSpPr/>
                <p:nvPr/>
              </p:nvSpPr>
              <p:spPr>
                <a:xfrm rot="16200000">
                  <a:off x="2495987" y="813810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93" name="Agrupar 292">
            <a:extLst>
              <a:ext uri="{FF2B5EF4-FFF2-40B4-BE49-F238E27FC236}">
                <a16:creationId xmlns:a16="http://schemas.microsoft.com/office/drawing/2014/main" id="{B31D3102-46CA-4608-B8A6-9E27F8CAF4CC}"/>
              </a:ext>
            </a:extLst>
          </p:cNvPr>
          <p:cNvGrpSpPr/>
          <p:nvPr/>
        </p:nvGrpSpPr>
        <p:grpSpPr>
          <a:xfrm>
            <a:off x="4360546" y="2597957"/>
            <a:ext cx="1557427" cy="1943403"/>
            <a:chOff x="2663478" y="2540852"/>
            <a:chExt cx="1557427" cy="1943403"/>
          </a:xfrm>
        </p:grpSpPr>
        <p:grpSp>
          <p:nvGrpSpPr>
            <p:cNvPr id="294" name="Agrupar 293">
              <a:extLst>
                <a:ext uri="{FF2B5EF4-FFF2-40B4-BE49-F238E27FC236}">
                  <a16:creationId xmlns:a16="http://schemas.microsoft.com/office/drawing/2014/main" id="{A7D7FC39-5173-4E3A-BCB5-391068DD54F6}"/>
                </a:ext>
              </a:extLst>
            </p:cNvPr>
            <p:cNvGrpSpPr/>
            <p:nvPr/>
          </p:nvGrpSpPr>
          <p:grpSpPr>
            <a:xfrm>
              <a:off x="2663478" y="2540852"/>
              <a:ext cx="1557427" cy="1943403"/>
              <a:chOff x="2166400" y="2896276"/>
              <a:chExt cx="1721224" cy="1907744"/>
            </a:xfrm>
          </p:grpSpPr>
          <p:sp>
            <p:nvSpPr>
              <p:cNvPr id="307" name="CaixaDeTexto 306">
                <a:extLst>
                  <a:ext uri="{FF2B5EF4-FFF2-40B4-BE49-F238E27FC236}">
                    <a16:creationId xmlns:a16="http://schemas.microsoft.com/office/drawing/2014/main" id="{FDC50D0A-D5DC-4924-8B9B-3FE1DE73623B}"/>
                  </a:ext>
                </a:extLst>
              </p:cNvPr>
              <p:cNvSpPr txBox="1"/>
              <p:nvPr/>
            </p:nvSpPr>
            <p:spPr>
              <a:xfrm>
                <a:off x="2166400" y="4078909"/>
                <a:ext cx="1721224" cy="72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solidFill>
                      <a:schemeClr val="bg1"/>
                    </a:solidFill>
                  </a:rPr>
                  <a:t>Meus produtos são de excelente qualidade</a:t>
                </a:r>
              </a:p>
            </p:txBody>
          </p:sp>
          <p:sp>
            <p:nvSpPr>
              <p:cNvPr id="308" name="CaixaDeTexto 307">
                <a:extLst>
                  <a:ext uri="{FF2B5EF4-FFF2-40B4-BE49-F238E27FC236}">
                    <a16:creationId xmlns:a16="http://schemas.microsoft.com/office/drawing/2014/main" id="{38BEC17F-7904-4610-A334-5B6CC1340EDF}"/>
                  </a:ext>
                </a:extLst>
              </p:cNvPr>
              <p:cNvSpPr txBox="1"/>
              <p:nvPr/>
            </p:nvSpPr>
            <p:spPr>
              <a:xfrm>
                <a:off x="2310212" y="2896276"/>
                <a:ext cx="1460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bg1"/>
                    </a:solidFill>
                  </a:rPr>
                  <a:t>Diferenciais</a:t>
                </a:r>
              </a:p>
            </p:txBody>
          </p:sp>
        </p:grpSp>
        <p:grpSp>
          <p:nvGrpSpPr>
            <p:cNvPr id="295" name="Agrupar 294">
              <a:extLst>
                <a:ext uri="{FF2B5EF4-FFF2-40B4-BE49-F238E27FC236}">
                  <a16:creationId xmlns:a16="http://schemas.microsoft.com/office/drawing/2014/main" id="{600C7263-4F41-40BF-8381-99A52EE87840}"/>
                </a:ext>
              </a:extLst>
            </p:cNvPr>
            <p:cNvGrpSpPr/>
            <p:nvPr/>
          </p:nvGrpSpPr>
          <p:grpSpPr>
            <a:xfrm>
              <a:off x="2986181" y="2900707"/>
              <a:ext cx="935143" cy="848750"/>
              <a:chOff x="2757606" y="3685621"/>
              <a:chExt cx="2075307" cy="1988192"/>
            </a:xfrm>
          </p:grpSpPr>
          <p:grpSp>
            <p:nvGrpSpPr>
              <p:cNvPr id="296" name="Agrupar 295">
                <a:extLst>
                  <a:ext uri="{FF2B5EF4-FFF2-40B4-BE49-F238E27FC236}">
                    <a16:creationId xmlns:a16="http://schemas.microsoft.com/office/drawing/2014/main" id="{A3EEC91A-34BA-4402-89E6-58D88F71073E}"/>
                  </a:ext>
                </a:extLst>
              </p:cNvPr>
              <p:cNvGrpSpPr/>
              <p:nvPr/>
            </p:nvGrpSpPr>
            <p:grpSpPr>
              <a:xfrm>
                <a:off x="2757606" y="3685621"/>
                <a:ext cx="2075307" cy="1988192"/>
                <a:chOff x="2622421" y="4585178"/>
                <a:chExt cx="2075307" cy="1988192"/>
              </a:xfrm>
            </p:grpSpPr>
            <p:sp>
              <p:nvSpPr>
                <p:cNvPr id="305" name="Quadro 304">
                  <a:extLst>
                    <a:ext uri="{FF2B5EF4-FFF2-40B4-BE49-F238E27FC236}">
                      <a16:creationId xmlns:a16="http://schemas.microsoft.com/office/drawing/2014/main" id="{8253C5EF-8758-42D0-8A55-1FA35AFD5B5C}"/>
                    </a:ext>
                  </a:extLst>
                </p:cNvPr>
                <p:cNvSpPr/>
                <p:nvPr/>
              </p:nvSpPr>
              <p:spPr>
                <a:xfrm>
                  <a:off x="2622421" y="4585178"/>
                  <a:ext cx="2075307" cy="1988192"/>
                </a:xfrm>
                <a:prstGeom prst="frame">
                  <a:avLst>
                    <a:gd name="adj1" fmla="val 6314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Nuvem 305">
                  <a:extLst>
                    <a:ext uri="{FF2B5EF4-FFF2-40B4-BE49-F238E27FC236}">
                      <a16:creationId xmlns:a16="http://schemas.microsoft.com/office/drawing/2014/main" id="{9AA51079-F424-483B-80AE-752BBD2D12AF}"/>
                    </a:ext>
                  </a:extLst>
                </p:cNvPr>
                <p:cNvSpPr/>
                <p:nvPr/>
              </p:nvSpPr>
              <p:spPr>
                <a:xfrm>
                  <a:off x="2851260" y="5828957"/>
                  <a:ext cx="1581912" cy="493242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97" name="Agrupar 296">
                <a:extLst>
                  <a:ext uri="{FF2B5EF4-FFF2-40B4-BE49-F238E27FC236}">
                    <a16:creationId xmlns:a16="http://schemas.microsoft.com/office/drawing/2014/main" id="{900490EA-46E4-4E41-9F51-791DA269020D}"/>
                  </a:ext>
                </a:extLst>
              </p:cNvPr>
              <p:cNvGrpSpPr/>
              <p:nvPr/>
            </p:nvGrpSpPr>
            <p:grpSpPr>
              <a:xfrm>
                <a:off x="3326136" y="4052985"/>
                <a:ext cx="902529" cy="1048794"/>
                <a:chOff x="2306530" y="3482"/>
                <a:chExt cx="978408" cy="1246357"/>
              </a:xfrm>
            </p:grpSpPr>
            <p:sp>
              <p:nvSpPr>
                <p:cNvPr id="298" name="Triângulo Retângulo 297">
                  <a:extLst>
                    <a:ext uri="{FF2B5EF4-FFF2-40B4-BE49-F238E27FC236}">
                      <a16:creationId xmlns:a16="http://schemas.microsoft.com/office/drawing/2014/main" id="{0C037235-DB44-4C1D-9DFF-514F86EA5B81}"/>
                    </a:ext>
                  </a:extLst>
                </p:cNvPr>
                <p:cNvSpPr/>
                <p:nvPr/>
              </p:nvSpPr>
              <p:spPr>
                <a:xfrm>
                  <a:off x="2328280" y="46591"/>
                  <a:ext cx="586837" cy="581292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9" name="Triângulo Retângulo 298">
                  <a:extLst>
                    <a:ext uri="{FF2B5EF4-FFF2-40B4-BE49-F238E27FC236}">
                      <a16:creationId xmlns:a16="http://schemas.microsoft.com/office/drawing/2014/main" id="{73127459-A6F1-489D-BF1D-8F80B08AA9DF}"/>
                    </a:ext>
                  </a:extLst>
                </p:cNvPr>
                <p:cNvSpPr/>
                <p:nvPr/>
              </p:nvSpPr>
              <p:spPr>
                <a:xfrm rot="16891301">
                  <a:off x="2597489" y="-8277"/>
                  <a:ext cx="620234" cy="643751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0" name="Elipse 299">
                  <a:extLst>
                    <a:ext uri="{FF2B5EF4-FFF2-40B4-BE49-F238E27FC236}">
                      <a16:creationId xmlns:a16="http://schemas.microsoft.com/office/drawing/2014/main" id="{EB8EDB62-9FCF-4062-9D6A-20ACE1A92EB9}"/>
                    </a:ext>
                  </a:extLst>
                </p:cNvPr>
                <p:cNvSpPr/>
                <p:nvPr/>
              </p:nvSpPr>
              <p:spPr>
                <a:xfrm>
                  <a:off x="2306530" y="225711"/>
                  <a:ext cx="978408" cy="102412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01" name="Coração 300">
                  <a:extLst>
                    <a:ext uri="{FF2B5EF4-FFF2-40B4-BE49-F238E27FC236}">
                      <a16:creationId xmlns:a16="http://schemas.microsoft.com/office/drawing/2014/main" id="{FA659EB2-8031-4667-81A8-A83E53C07EDC}"/>
                    </a:ext>
                  </a:extLst>
                </p:cNvPr>
                <p:cNvSpPr/>
                <p:nvPr/>
              </p:nvSpPr>
              <p:spPr>
                <a:xfrm rot="5400000">
                  <a:off x="2906918" y="815873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02" name="Coração 301">
                  <a:extLst>
                    <a:ext uri="{FF2B5EF4-FFF2-40B4-BE49-F238E27FC236}">
                      <a16:creationId xmlns:a16="http://schemas.microsoft.com/office/drawing/2014/main" id="{7AB564DC-58D4-4D37-A0D1-83E2B0E9642C}"/>
                    </a:ext>
                  </a:extLst>
                </p:cNvPr>
                <p:cNvSpPr/>
                <p:nvPr/>
              </p:nvSpPr>
              <p:spPr>
                <a:xfrm rot="16200000">
                  <a:off x="2477997" y="816495"/>
                  <a:ext cx="203190" cy="162528"/>
                </a:xfrm>
                <a:prstGeom prst="hear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3" name="Sinal de Subtração 302">
                  <a:extLst>
                    <a:ext uri="{FF2B5EF4-FFF2-40B4-BE49-F238E27FC236}">
                      <a16:creationId xmlns:a16="http://schemas.microsoft.com/office/drawing/2014/main" id="{08B03CE0-B8A6-48BB-BA7D-EE5C2DC14E5A}"/>
                    </a:ext>
                  </a:extLst>
                </p:cNvPr>
                <p:cNvSpPr/>
                <p:nvPr/>
              </p:nvSpPr>
              <p:spPr>
                <a:xfrm>
                  <a:off x="2526341" y="683713"/>
                  <a:ext cx="550855" cy="426847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4" name="Coração 303">
                  <a:extLst>
                    <a:ext uri="{FF2B5EF4-FFF2-40B4-BE49-F238E27FC236}">
                      <a16:creationId xmlns:a16="http://schemas.microsoft.com/office/drawing/2014/main" id="{0A02B708-F82B-430A-BF32-FB63E6B32684}"/>
                    </a:ext>
                  </a:extLst>
                </p:cNvPr>
                <p:cNvSpPr/>
                <p:nvPr/>
              </p:nvSpPr>
              <p:spPr>
                <a:xfrm rot="16200000">
                  <a:off x="2495987" y="813810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309" name="Agrupar 308">
            <a:extLst>
              <a:ext uri="{FF2B5EF4-FFF2-40B4-BE49-F238E27FC236}">
                <a16:creationId xmlns:a16="http://schemas.microsoft.com/office/drawing/2014/main" id="{B54711F1-2336-430F-AB0F-3244965ADD46}"/>
              </a:ext>
            </a:extLst>
          </p:cNvPr>
          <p:cNvGrpSpPr/>
          <p:nvPr/>
        </p:nvGrpSpPr>
        <p:grpSpPr>
          <a:xfrm>
            <a:off x="6032769" y="2616012"/>
            <a:ext cx="1557427" cy="1943402"/>
            <a:chOff x="2663478" y="2540853"/>
            <a:chExt cx="1557427" cy="1943402"/>
          </a:xfrm>
        </p:grpSpPr>
        <p:grpSp>
          <p:nvGrpSpPr>
            <p:cNvPr id="310" name="Agrupar 309">
              <a:extLst>
                <a:ext uri="{FF2B5EF4-FFF2-40B4-BE49-F238E27FC236}">
                  <a16:creationId xmlns:a16="http://schemas.microsoft.com/office/drawing/2014/main" id="{6F3EDF82-8C3E-4E88-B036-746DEFC0D51A}"/>
                </a:ext>
              </a:extLst>
            </p:cNvPr>
            <p:cNvGrpSpPr/>
            <p:nvPr/>
          </p:nvGrpSpPr>
          <p:grpSpPr>
            <a:xfrm>
              <a:off x="2663478" y="2540853"/>
              <a:ext cx="1557427" cy="1943402"/>
              <a:chOff x="2166400" y="2896277"/>
              <a:chExt cx="1721224" cy="1907743"/>
            </a:xfrm>
          </p:grpSpPr>
          <p:sp>
            <p:nvSpPr>
              <p:cNvPr id="323" name="CaixaDeTexto 322">
                <a:extLst>
                  <a:ext uri="{FF2B5EF4-FFF2-40B4-BE49-F238E27FC236}">
                    <a16:creationId xmlns:a16="http://schemas.microsoft.com/office/drawing/2014/main" id="{D21F35DB-59EE-459E-B0E7-D283032FFBC3}"/>
                  </a:ext>
                </a:extLst>
              </p:cNvPr>
              <p:cNvSpPr txBox="1"/>
              <p:nvPr/>
            </p:nvSpPr>
            <p:spPr>
              <a:xfrm>
                <a:off x="2166400" y="4078909"/>
                <a:ext cx="1721224" cy="72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solidFill>
                      <a:schemeClr val="bg1"/>
                    </a:solidFill>
                  </a:rPr>
                  <a:t>Meus produtos são de excelente qualidade</a:t>
                </a:r>
              </a:p>
            </p:txBody>
          </p:sp>
          <p:sp>
            <p:nvSpPr>
              <p:cNvPr id="324" name="CaixaDeTexto 323">
                <a:extLst>
                  <a:ext uri="{FF2B5EF4-FFF2-40B4-BE49-F238E27FC236}">
                    <a16:creationId xmlns:a16="http://schemas.microsoft.com/office/drawing/2014/main" id="{959C9D2E-DB2C-471E-8888-B4CE05056F6A}"/>
                  </a:ext>
                </a:extLst>
              </p:cNvPr>
              <p:cNvSpPr txBox="1"/>
              <p:nvPr/>
            </p:nvSpPr>
            <p:spPr>
              <a:xfrm>
                <a:off x="2310212" y="2896277"/>
                <a:ext cx="1460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bg1"/>
                    </a:solidFill>
                  </a:rPr>
                  <a:t>Diferenciais</a:t>
                </a:r>
              </a:p>
            </p:txBody>
          </p:sp>
        </p:grpSp>
        <p:grpSp>
          <p:nvGrpSpPr>
            <p:cNvPr id="311" name="Agrupar 310">
              <a:extLst>
                <a:ext uri="{FF2B5EF4-FFF2-40B4-BE49-F238E27FC236}">
                  <a16:creationId xmlns:a16="http://schemas.microsoft.com/office/drawing/2014/main" id="{A10AB1E3-F9E5-4FF3-A4A7-0F8BE39CDA53}"/>
                </a:ext>
              </a:extLst>
            </p:cNvPr>
            <p:cNvGrpSpPr/>
            <p:nvPr/>
          </p:nvGrpSpPr>
          <p:grpSpPr>
            <a:xfrm>
              <a:off x="2986181" y="2900707"/>
              <a:ext cx="935143" cy="848750"/>
              <a:chOff x="2757606" y="3685621"/>
              <a:chExt cx="2075307" cy="1988192"/>
            </a:xfrm>
          </p:grpSpPr>
          <p:grpSp>
            <p:nvGrpSpPr>
              <p:cNvPr id="312" name="Agrupar 311">
                <a:extLst>
                  <a:ext uri="{FF2B5EF4-FFF2-40B4-BE49-F238E27FC236}">
                    <a16:creationId xmlns:a16="http://schemas.microsoft.com/office/drawing/2014/main" id="{2EE9ED4B-E913-428D-8821-527A0287FB1A}"/>
                  </a:ext>
                </a:extLst>
              </p:cNvPr>
              <p:cNvGrpSpPr/>
              <p:nvPr/>
            </p:nvGrpSpPr>
            <p:grpSpPr>
              <a:xfrm>
                <a:off x="2757606" y="3685621"/>
                <a:ext cx="2075307" cy="1988192"/>
                <a:chOff x="2622421" y="4585178"/>
                <a:chExt cx="2075307" cy="1988192"/>
              </a:xfrm>
            </p:grpSpPr>
            <p:sp>
              <p:nvSpPr>
                <p:cNvPr id="321" name="Quadro 320">
                  <a:extLst>
                    <a:ext uri="{FF2B5EF4-FFF2-40B4-BE49-F238E27FC236}">
                      <a16:creationId xmlns:a16="http://schemas.microsoft.com/office/drawing/2014/main" id="{255FAA2E-D58C-4E15-BB14-B2ACAF61D4D5}"/>
                    </a:ext>
                  </a:extLst>
                </p:cNvPr>
                <p:cNvSpPr/>
                <p:nvPr/>
              </p:nvSpPr>
              <p:spPr>
                <a:xfrm>
                  <a:off x="2622421" y="4585178"/>
                  <a:ext cx="2075307" cy="1988192"/>
                </a:xfrm>
                <a:prstGeom prst="frame">
                  <a:avLst>
                    <a:gd name="adj1" fmla="val 6314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Nuvem 321">
                  <a:extLst>
                    <a:ext uri="{FF2B5EF4-FFF2-40B4-BE49-F238E27FC236}">
                      <a16:creationId xmlns:a16="http://schemas.microsoft.com/office/drawing/2014/main" id="{93D735DF-8F57-4A76-9B52-D675410866C9}"/>
                    </a:ext>
                  </a:extLst>
                </p:cNvPr>
                <p:cNvSpPr/>
                <p:nvPr/>
              </p:nvSpPr>
              <p:spPr>
                <a:xfrm>
                  <a:off x="2851260" y="5828957"/>
                  <a:ext cx="1581912" cy="493242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313" name="Agrupar 312">
                <a:extLst>
                  <a:ext uri="{FF2B5EF4-FFF2-40B4-BE49-F238E27FC236}">
                    <a16:creationId xmlns:a16="http://schemas.microsoft.com/office/drawing/2014/main" id="{9FCD9665-0FAC-47F0-AE94-6B464D78A1DA}"/>
                  </a:ext>
                </a:extLst>
              </p:cNvPr>
              <p:cNvGrpSpPr/>
              <p:nvPr/>
            </p:nvGrpSpPr>
            <p:grpSpPr>
              <a:xfrm>
                <a:off x="3326136" y="4052985"/>
                <a:ext cx="902529" cy="1048794"/>
                <a:chOff x="2306530" y="3482"/>
                <a:chExt cx="978408" cy="1246357"/>
              </a:xfrm>
            </p:grpSpPr>
            <p:sp>
              <p:nvSpPr>
                <p:cNvPr id="314" name="Triângulo Retângulo 313">
                  <a:extLst>
                    <a:ext uri="{FF2B5EF4-FFF2-40B4-BE49-F238E27FC236}">
                      <a16:creationId xmlns:a16="http://schemas.microsoft.com/office/drawing/2014/main" id="{7634B551-1D36-4C93-8BD7-64B68FACFB73}"/>
                    </a:ext>
                  </a:extLst>
                </p:cNvPr>
                <p:cNvSpPr/>
                <p:nvPr/>
              </p:nvSpPr>
              <p:spPr>
                <a:xfrm>
                  <a:off x="2328280" y="46591"/>
                  <a:ext cx="586837" cy="581292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5" name="Triângulo Retângulo 314">
                  <a:extLst>
                    <a:ext uri="{FF2B5EF4-FFF2-40B4-BE49-F238E27FC236}">
                      <a16:creationId xmlns:a16="http://schemas.microsoft.com/office/drawing/2014/main" id="{3C5BE9CA-C3F2-4ACC-A13B-4B58441234DD}"/>
                    </a:ext>
                  </a:extLst>
                </p:cNvPr>
                <p:cNvSpPr/>
                <p:nvPr/>
              </p:nvSpPr>
              <p:spPr>
                <a:xfrm rot="16891301">
                  <a:off x="2597489" y="-8277"/>
                  <a:ext cx="620234" cy="643751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6" name="Elipse 315">
                  <a:extLst>
                    <a:ext uri="{FF2B5EF4-FFF2-40B4-BE49-F238E27FC236}">
                      <a16:creationId xmlns:a16="http://schemas.microsoft.com/office/drawing/2014/main" id="{89DEABE2-F4E6-4673-943F-B283EAC7F477}"/>
                    </a:ext>
                  </a:extLst>
                </p:cNvPr>
                <p:cNvSpPr/>
                <p:nvPr/>
              </p:nvSpPr>
              <p:spPr>
                <a:xfrm>
                  <a:off x="2306530" y="225711"/>
                  <a:ext cx="978408" cy="102412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17" name="Coração 316">
                  <a:extLst>
                    <a:ext uri="{FF2B5EF4-FFF2-40B4-BE49-F238E27FC236}">
                      <a16:creationId xmlns:a16="http://schemas.microsoft.com/office/drawing/2014/main" id="{4AA9EC92-FD65-4F8F-97D7-C2859BDC3998}"/>
                    </a:ext>
                  </a:extLst>
                </p:cNvPr>
                <p:cNvSpPr/>
                <p:nvPr/>
              </p:nvSpPr>
              <p:spPr>
                <a:xfrm rot="5400000">
                  <a:off x="2906918" y="815873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18" name="Coração 317">
                  <a:extLst>
                    <a:ext uri="{FF2B5EF4-FFF2-40B4-BE49-F238E27FC236}">
                      <a16:creationId xmlns:a16="http://schemas.microsoft.com/office/drawing/2014/main" id="{AC9BD2F7-6E79-4126-A744-F811E0681401}"/>
                    </a:ext>
                  </a:extLst>
                </p:cNvPr>
                <p:cNvSpPr/>
                <p:nvPr/>
              </p:nvSpPr>
              <p:spPr>
                <a:xfrm rot="16200000">
                  <a:off x="2477997" y="816495"/>
                  <a:ext cx="203190" cy="162528"/>
                </a:xfrm>
                <a:prstGeom prst="hear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9" name="Sinal de Subtração 318">
                  <a:extLst>
                    <a:ext uri="{FF2B5EF4-FFF2-40B4-BE49-F238E27FC236}">
                      <a16:creationId xmlns:a16="http://schemas.microsoft.com/office/drawing/2014/main" id="{89660B47-2B8B-4C30-B21E-05F85DFA4C69}"/>
                    </a:ext>
                  </a:extLst>
                </p:cNvPr>
                <p:cNvSpPr/>
                <p:nvPr/>
              </p:nvSpPr>
              <p:spPr>
                <a:xfrm>
                  <a:off x="2526341" y="683713"/>
                  <a:ext cx="550855" cy="426847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0" name="Coração 319">
                  <a:extLst>
                    <a:ext uri="{FF2B5EF4-FFF2-40B4-BE49-F238E27FC236}">
                      <a16:creationId xmlns:a16="http://schemas.microsoft.com/office/drawing/2014/main" id="{1EABDFDC-B002-4B7D-A631-7DEA2BE06824}"/>
                    </a:ext>
                  </a:extLst>
                </p:cNvPr>
                <p:cNvSpPr/>
                <p:nvPr/>
              </p:nvSpPr>
              <p:spPr>
                <a:xfrm rot="16200000">
                  <a:off x="2495987" y="813810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325" name="Agrupar 324">
            <a:extLst>
              <a:ext uri="{FF2B5EF4-FFF2-40B4-BE49-F238E27FC236}">
                <a16:creationId xmlns:a16="http://schemas.microsoft.com/office/drawing/2014/main" id="{4495DF30-529A-4A2A-A632-882D55006DCA}"/>
              </a:ext>
            </a:extLst>
          </p:cNvPr>
          <p:cNvGrpSpPr/>
          <p:nvPr/>
        </p:nvGrpSpPr>
        <p:grpSpPr>
          <a:xfrm>
            <a:off x="7704993" y="2611781"/>
            <a:ext cx="1557427" cy="1943403"/>
            <a:chOff x="2663478" y="2540852"/>
            <a:chExt cx="1557427" cy="1943403"/>
          </a:xfrm>
        </p:grpSpPr>
        <p:grpSp>
          <p:nvGrpSpPr>
            <p:cNvPr id="326" name="Agrupar 325">
              <a:extLst>
                <a:ext uri="{FF2B5EF4-FFF2-40B4-BE49-F238E27FC236}">
                  <a16:creationId xmlns:a16="http://schemas.microsoft.com/office/drawing/2014/main" id="{59BB05F1-05E3-4F31-A203-01AAC0763586}"/>
                </a:ext>
              </a:extLst>
            </p:cNvPr>
            <p:cNvGrpSpPr/>
            <p:nvPr/>
          </p:nvGrpSpPr>
          <p:grpSpPr>
            <a:xfrm>
              <a:off x="2663478" y="2540852"/>
              <a:ext cx="1557427" cy="1943403"/>
              <a:chOff x="2166400" y="2896276"/>
              <a:chExt cx="1721224" cy="1907744"/>
            </a:xfrm>
          </p:grpSpPr>
          <p:sp>
            <p:nvSpPr>
              <p:cNvPr id="339" name="CaixaDeTexto 338">
                <a:extLst>
                  <a:ext uri="{FF2B5EF4-FFF2-40B4-BE49-F238E27FC236}">
                    <a16:creationId xmlns:a16="http://schemas.microsoft.com/office/drawing/2014/main" id="{ECAAC7C7-8FE9-49FB-A8A5-9D5EFD8688C7}"/>
                  </a:ext>
                </a:extLst>
              </p:cNvPr>
              <p:cNvSpPr txBox="1"/>
              <p:nvPr/>
            </p:nvSpPr>
            <p:spPr>
              <a:xfrm>
                <a:off x="2166400" y="4078909"/>
                <a:ext cx="1721224" cy="72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solidFill>
                      <a:schemeClr val="bg1"/>
                    </a:solidFill>
                  </a:rPr>
                  <a:t>Meus produtos são de excelente qualidade</a:t>
                </a:r>
              </a:p>
            </p:txBody>
          </p:sp>
          <p:sp>
            <p:nvSpPr>
              <p:cNvPr id="340" name="CaixaDeTexto 339">
                <a:extLst>
                  <a:ext uri="{FF2B5EF4-FFF2-40B4-BE49-F238E27FC236}">
                    <a16:creationId xmlns:a16="http://schemas.microsoft.com/office/drawing/2014/main" id="{40FFBB38-3F7A-4EF2-ABC0-5BD50136005C}"/>
                  </a:ext>
                </a:extLst>
              </p:cNvPr>
              <p:cNvSpPr txBox="1"/>
              <p:nvPr/>
            </p:nvSpPr>
            <p:spPr>
              <a:xfrm>
                <a:off x="2310212" y="2896276"/>
                <a:ext cx="1460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bg1"/>
                    </a:solidFill>
                  </a:rPr>
                  <a:t>Diferenciais</a:t>
                </a:r>
              </a:p>
            </p:txBody>
          </p:sp>
        </p:grpSp>
        <p:grpSp>
          <p:nvGrpSpPr>
            <p:cNvPr id="327" name="Agrupar 326">
              <a:extLst>
                <a:ext uri="{FF2B5EF4-FFF2-40B4-BE49-F238E27FC236}">
                  <a16:creationId xmlns:a16="http://schemas.microsoft.com/office/drawing/2014/main" id="{0D7A8320-92A6-4929-AD35-F16D3E1C588E}"/>
                </a:ext>
              </a:extLst>
            </p:cNvPr>
            <p:cNvGrpSpPr/>
            <p:nvPr/>
          </p:nvGrpSpPr>
          <p:grpSpPr>
            <a:xfrm>
              <a:off x="2986181" y="2900707"/>
              <a:ext cx="935143" cy="848750"/>
              <a:chOff x="2757606" y="3685621"/>
              <a:chExt cx="2075307" cy="1988192"/>
            </a:xfrm>
          </p:grpSpPr>
          <p:grpSp>
            <p:nvGrpSpPr>
              <p:cNvPr id="328" name="Agrupar 327">
                <a:extLst>
                  <a:ext uri="{FF2B5EF4-FFF2-40B4-BE49-F238E27FC236}">
                    <a16:creationId xmlns:a16="http://schemas.microsoft.com/office/drawing/2014/main" id="{8DDA91F0-67D9-49AF-934E-9B1479DDB848}"/>
                  </a:ext>
                </a:extLst>
              </p:cNvPr>
              <p:cNvGrpSpPr/>
              <p:nvPr/>
            </p:nvGrpSpPr>
            <p:grpSpPr>
              <a:xfrm>
                <a:off x="2757606" y="3685621"/>
                <a:ext cx="2075307" cy="1988192"/>
                <a:chOff x="2622421" y="4585178"/>
                <a:chExt cx="2075307" cy="1988192"/>
              </a:xfrm>
            </p:grpSpPr>
            <p:sp>
              <p:nvSpPr>
                <p:cNvPr id="337" name="Quadro 336">
                  <a:extLst>
                    <a:ext uri="{FF2B5EF4-FFF2-40B4-BE49-F238E27FC236}">
                      <a16:creationId xmlns:a16="http://schemas.microsoft.com/office/drawing/2014/main" id="{8333F46F-F798-4236-8EC3-AC8D5761BC00}"/>
                    </a:ext>
                  </a:extLst>
                </p:cNvPr>
                <p:cNvSpPr/>
                <p:nvPr/>
              </p:nvSpPr>
              <p:spPr>
                <a:xfrm>
                  <a:off x="2622421" y="4585178"/>
                  <a:ext cx="2075307" cy="1988192"/>
                </a:xfrm>
                <a:prstGeom prst="frame">
                  <a:avLst>
                    <a:gd name="adj1" fmla="val 6314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Nuvem 337">
                  <a:extLst>
                    <a:ext uri="{FF2B5EF4-FFF2-40B4-BE49-F238E27FC236}">
                      <a16:creationId xmlns:a16="http://schemas.microsoft.com/office/drawing/2014/main" id="{217C8562-B488-44E1-8BB7-C77204AFD124}"/>
                    </a:ext>
                  </a:extLst>
                </p:cNvPr>
                <p:cNvSpPr/>
                <p:nvPr/>
              </p:nvSpPr>
              <p:spPr>
                <a:xfrm>
                  <a:off x="2851260" y="5828957"/>
                  <a:ext cx="1581912" cy="493242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329" name="Agrupar 328">
                <a:extLst>
                  <a:ext uri="{FF2B5EF4-FFF2-40B4-BE49-F238E27FC236}">
                    <a16:creationId xmlns:a16="http://schemas.microsoft.com/office/drawing/2014/main" id="{4789207C-8EC9-434C-AA16-1B2B89E5F078}"/>
                  </a:ext>
                </a:extLst>
              </p:cNvPr>
              <p:cNvGrpSpPr/>
              <p:nvPr/>
            </p:nvGrpSpPr>
            <p:grpSpPr>
              <a:xfrm>
                <a:off x="3326136" y="4052985"/>
                <a:ext cx="902529" cy="1048794"/>
                <a:chOff x="2306530" y="3482"/>
                <a:chExt cx="978408" cy="1246357"/>
              </a:xfrm>
            </p:grpSpPr>
            <p:sp>
              <p:nvSpPr>
                <p:cNvPr id="330" name="Triângulo Retângulo 329">
                  <a:extLst>
                    <a:ext uri="{FF2B5EF4-FFF2-40B4-BE49-F238E27FC236}">
                      <a16:creationId xmlns:a16="http://schemas.microsoft.com/office/drawing/2014/main" id="{31C5BF5A-8DCF-4EEA-BAD4-A41176B642CC}"/>
                    </a:ext>
                  </a:extLst>
                </p:cNvPr>
                <p:cNvSpPr/>
                <p:nvPr/>
              </p:nvSpPr>
              <p:spPr>
                <a:xfrm>
                  <a:off x="2328280" y="46591"/>
                  <a:ext cx="586837" cy="581292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1" name="Triângulo Retângulo 330">
                  <a:extLst>
                    <a:ext uri="{FF2B5EF4-FFF2-40B4-BE49-F238E27FC236}">
                      <a16:creationId xmlns:a16="http://schemas.microsoft.com/office/drawing/2014/main" id="{F1AFF395-B61F-4E2C-90B0-A68A48D70996}"/>
                    </a:ext>
                  </a:extLst>
                </p:cNvPr>
                <p:cNvSpPr/>
                <p:nvPr/>
              </p:nvSpPr>
              <p:spPr>
                <a:xfrm rot="16891301">
                  <a:off x="2597489" y="-8277"/>
                  <a:ext cx="620234" cy="643751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2" name="Elipse 331">
                  <a:extLst>
                    <a:ext uri="{FF2B5EF4-FFF2-40B4-BE49-F238E27FC236}">
                      <a16:creationId xmlns:a16="http://schemas.microsoft.com/office/drawing/2014/main" id="{F7F79303-D9DF-40FF-B106-6988AC6D7EB9}"/>
                    </a:ext>
                  </a:extLst>
                </p:cNvPr>
                <p:cNvSpPr/>
                <p:nvPr/>
              </p:nvSpPr>
              <p:spPr>
                <a:xfrm>
                  <a:off x="2306530" y="225711"/>
                  <a:ext cx="978408" cy="102412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33" name="Coração 332">
                  <a:extLst>
                    <a:ext uri="{FF2B5EF4-FFF2-40B4-BE49-F238E27FC236}">
                      <a16:creationId xmlns:a16="http://schemas.microsoft.com/office/drawing/2014/main" id="{33C03F07-AFF1-4AB0-9C93-3177032AE1D7}"/>
                    </a:ext>
                  </a:extLst>
                </p:cNvPr>
                <p:cNvSpPr/>
                <p:nvPr/>
              </p:nvSpPr>
              <p:spPr>
                <a:xfrm rot="5400000">
                  <a:off x="2906918" y="815873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34" name="Coração 333">
                  <a:extLst>
                    <a:ext uri="{FF2B5EF4-FFF2-40B4-BE49-F238E27FC236}">
                      <a16:creationId xmlns:a16="http://schemas.microsoft.com/office/drawing/2014/main" id="{EA098DEF-E336-4F6B-8348-D754133AC914}"/>
                    </a:ext>
                  </a:extLst>
                </p:cNvPr>
                <p:cNvSpPr/>
                <p:nvPr/>
              </p:nvSpPr>
              <p:spPr>
                <a:xfrm rot="16200000">
                  <a:off x="2477997" y="816495"/>
                  <a:ext cx="203190" cy="162528"/>
                </a:xfrm>
                <a:prstGeom prst="hear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5" name="Sinal de Subtração 334">
                  <a:extLst>
                    <a:ext uri="{FF2B5EF4-FFF2-40B4-BE49-F238E27FC236}">
                      <a16:creationId xmlns:a16="http://schemas.microsoft.com/office/drawing/2014/main" id="{B99029BD-9C01-4625-99D5-81A76E2A47A7}"/>
                    </a:ext>
                  </a:extLst>
                </p:cNvPr>
                <p:cNvSpPr/>
                <p:nvPr/>
              </p:nvSpPr>
              <p:spPr>
                <a:xfrm>
                  <a:off x="2526341" y="683713"/>
                  <a:ext cx="550855" cy="426847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6" name="Coração 335">
                  <a:extLst>
                    <a:ext uri="{FF2B5EF4-FFF2-40B4-BE49-F238E27FC236}">
                      <a16:creationId xmlns:a16="http://schemas.microsoft.com/office/drawing/2014/main" id="{0B8E4C51-5EA7-4583-9C26-FB985643658A}"/>
                    </a:ext>
                  </a:extLst>
                </p:cNvPr>
                <p:cNvSpPr/>
                <p:nvPr/>
              </p:nvSpPr>
              <p:spPr>
                <a:xfrm rot="16200000">
                  <a:off x="2495987" y="813810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341" name="Agrupar 340">
            <a:extLst>
              <a:ext uri="{FF2B5EF4-FFF2-40B4-BE49-F238E27FC236}">
                <a16:creationId xmlns:a16="http://schemas.microsoft.com/office/drawing/2014/main" id="{123F4A7A-4A61-4A1C-B332-A910C399924C}"/>
              </a:ext>
            </a:extLst>
          </p:cNvPr>
          <p:cNvGrpSpPr/>
          <p:nvPr/>
        </p:nvGrpSpPr>
        <p:grpSpPr>
          <a:xfrm>
            <a:off x="2657589" y="4874482"/>
            <a:ext cx="1557427" cy="1943403"/>
            <a:chOff x="2663478" y="2540852"/>
            <a:chExt cx="1557427" cy="1943403"/>
          </a:xfrm>
        </p:grpSpPr>
        <p:grpSp>
          <p:nvGrpSpPr>
            <p:cNvPr id="342" name="Agrupar 341">
              <a:extLst>
                <a:ext uri="{FF2B5EF4-FFF2-40B4-BE49-F238E27FC236}">
                  <a16:creationId xmlns:a16="http://schemas.microsoft.com/office/drawing/2014/main" id="{595912AF-1799-4DD1-884E-54F855C0FB9A}"/>
                </a:ext>
              </a:extLst>
            </p:cNvPr>
            <p:cNvGrpSpPr/>
            <p:nvPr/>
          </p:nvGrpSpPr>
          <p:grpSpPr>
            <a:xfrm>
              <a:off x="2663478" y="2540852"/>
              <a:ext cx="1557427" cy="1943403"/>
              <a:chOff x="2166400" y="2896276"/>
              <a:chExt cx="1721224" cy="1907744"/>
            </a:xfrm>
          </p:grpSpPr>
          <p:sp>
            <p:nvSpPr>
              <p:cNvPr id="355" name="CaixaDeTexto 354">
                <a:extLst>
                  <a:ext uri="{FF2B5EF4-FFF2-40B4-BE49-F238E27FC236}">
                    <a16:creationId xmlns:a16="http://schemas.microsoft.com/office/drawing/2014/main" id="{A83D6AFE-4BB3-470C-9FE0-1C9A19A79206}"/>
                  </a:ext>
                </a:extLst>
              </p:cNvPr>
              <p:cNvSpPr txBox="1"/>
              <p:nvPr/>
            </p:nvSpPr>
            <p:spPr>
              <a:xfrm>
                <a:off x="2166400" y="4078909"/>
                <a:ext cx="1721224" cy="72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solidFill>
                      <a:schemeClr val="bg1"/>
                    </a:solidFill>
                  </a:rPr>
                  <a:t>Meus produtos são de excelente qualidade</a:t>
                </a:r>
              </a:p>
            </p:txBody>
          </p:sp>
          <p:sp>
            <p:nvSpPr>
              <p:cNvPr id="356" name="CaixaDeTexto 355">
                <a:extLst>
                  <a:ext uri="{FF2B5EF4-FFF2-40B4-BE49-F238E27FC236}">
                    <a16:creationId xmlns:a16="http://schemas.microsoft.com/office/drawing/2014/main" id="{EC0CAACD-38BC-4CE8-A7A4-78B1E18A1272}"/>
                  </a:ext>
                </a:extLst>
              </p:cNvPr>
              <p:cNvSpPr txBox="1"/>
              <p:nvPr/>
            </p:nvSpPr>
            <p:spPr>
              <a:xfrm>
                <a:off x="2310212" y="2896276"/>
                <a:ext cx="1460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bg1"/>
                    </a:solidFill>
                  </a:rPr>
                  <a:t>Diferenciais</a:t>
                </a:r>
              </a:p>
            </p:txBody>
          </p:sp>
        </p:grpSp>
        <p:grpSp>
          <p:nvGrpSpPr>
            <p:cNvPr id="343" name="Agrupar 342">
              <a:extLst>
                <a:ext uri="{FF2B5EF4-FFF2-40B4-BE49-F238E27FC236}">
                  <a16:creationId xmlns:a16="http://schemas.microsoft.com/office/drawing/2014/main" id="{64F5FDDB-B982-4CD5-BF94-5939BE8497B1}"/>
                </a:ext>
              </a:extLst>
            </p:cNvPr>
            <p:cNvGrpSpPr/>
            <p:nvPr/>
          </p:nvGrpSpPr>
          <p:grpSpPr>
            <a:xfrm>
              <a:off x="2986181" y="2900707"/>
              <a:ext cx="935143" cy="848750"/>
              <a:chOff x="2757606" y="3685621"/>
              <a:chExt cx="2075307" cy="1988192"/>
            </a:xfrm>
          </p:grpSpPr>
          <p:grpSp>
            <p:nvGrpSpPr>
              <p:cNvPr id="344" name="Agrupar 343">
                <a:extLst>
                  <a:ext uri="{FF2B5EF4-FFF2-40B4-BE49-F238E27FC236}">
                    <a16:creationId xmlns:a16="http://schemas.microsoft.com/office/drawing/2014/main" id="{6029637F-F9B7-4E27-8E8C-3B9390410544}"/>
                  </a:ext>
                </a:extLst>
              </p:cNvPr>
              <p:cNvGrpSpPr/>
              <p:nvPr/>
            </p:nvGrpSpPr>
            <p:grpSpPr>
              <a:xfrm>
                <a:off x="2757606" y="3685621"/>
                <a:ext cx="2075307" cy="1988192"/>
                <a:chOff x="2622421" y="4585178"/>
                <a:chExt cx="2075307" cy="1988192"/>
              </a:xfrm>
            </p:grpSpPr>
            <p:sp>
              <p:nvSpPr>
                <p:cNvPr id="353" name="Quadro 352">
                  <a:extLst>
                    <a:ext uri="{FF2B5EF4-FFF2-40B4-BE49-F238E27FC236}">
                      <a16:creationId xmlns:a16="http://schemas.microsoft.com/office/drawing/2014/main" id="{C6F48D8F-A8AA-4D4F-9C47-8FA12B1F056E}"/>
                    </a:ext>
                  </a:extLst>
                </p:cNvPr>
                <p:cNvSpPr/>
                <p:nvPr/>
              </p:nvSpPr>
              <p:spPr>
                <a:xfrm>
                  <a:off x="2622421" y="4585178"/>
                  <a:ext cx="2075307" cy="1988192"/>
                </a:xfrm>
                <a:prstGeom prst="frame">
                  <a:avLst>
                    <a:gd name="adj1" fmla="val 6314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4" name="Nuvem 353">
                  <a:extLst>
                    <a:ext uri="{FF2B5EF4-FFF2-40B4-BE49-F238E27FC236}">
                      <a16:creationId xmlns:a16="http://schemas.microsoft.com/office/drawing/2014/main" id="{3F5A5753-2524-4CFD-B7B9-46F4227CCEA7}"/>
                    </a:ext>
                  </a:extLst>
                </p:cNvPr>
                <p:cNvSpPr/>
                <p:nvPr/>
              </p:nvSpPr>
              <p:spPr>
                <a:xfrm>
                  <a:off x="2851260" y="5828957"/>
                  <a:ext cx="1581912" cy="493242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45" name="Agrupar 344">
                <a:extLst>
                  <a:ext uri="{FF2B5EF4-FFF2-40B4-BE49-F238E27FC236}">
                    <a16:creationId xmlns:a16="http://schemas.microsoft.com/office/drawing/2014/main" id="{A98E1118-9309-4952-84FA-A60635A40B4D}"/>
                  </a:ext>
                </a:extLst>
              </p:cNvPr>
              <p:cNvGrpSpPr/>
              <p:nvPr/>
            </p:nvGrpSpPr>
            <p:grpSpPr>
              <a:xfrm>
                <a:off x="3326136" y="4052985"/>
                <a:ext cx="902529" cy="1048794"/>
                <a:chOff x="2306530" y="3482"/>
                <a:chExt cx="978408" cy="1246357"/>
              </a:xfrm>
            </p:grpSpPr>
            <p:sp>
              <p:nvSpPr>
                <p:cNvPr id="346" name="Triângulo Retângulo 345">
                  <a:extLst>
                    <a:ext uri="{FF2B5EF4-FFF2-40B4-BE49-F238E27FC236}">
                      <a16:creationId xmlns:a16="http://schemas.microsoft.com/office/drawing/2014/main" id="{2C06D628-F38E-4613-9559-540BB1D2C7BE}"/>
                    </a:ext>
                  </a:extLst>
                </p:cNvPr>
                <p:cNvSpPr/>
                <p:nvPr/>
              </p:nvSpPr>
              <p:spPr>
                <a:xfrm>
                  <a:off x="2328280" y="46591"/>
                  <a:ext cx="586837" cy="581292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7" name="Triângulo Retângulo 346">
                  <a:extLst>
                    <a:ext uri="{FF2B5EF4-FFF2-40B4-BE49-F238E27FC236}">
                      <a16:creationId xmlns:a16="http://schemas.microsoft.com/office/drawing/2014/main" id="{FE2BD86A-CD22-479E-AB25-FF3D5710BBCE}"/>
                    </a:ext>
                  </a:extLst>
                </p:cNvPr>
                <p:cNvSpPr/>
                <p:nvPr/>
              </p:nvSpPr>
              <p:spPr>
                <a:xfrm rot="16891301">
                  <a:off x="2597489" y="-8277"/>
                  <a:ext cx="620234" cy="643751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8" name="Elipse 347">
                  <a:extLst>
                    <a:ext uri="{FF2B5EF4-FFF2-40B4-BE49-F238E27FC236}">
                      <a16:creationId xmlns:a16="http://schemas.microsoft.com/office/drawing/2014/main" id="{E8BC2713-577A-4D34-AD53-CDBC0697B20D}"/>
                    </a:ext>
                  </a:extLst>
                </p:cNvPr>
                <p:cNvSpPr/>
                <p:nvPr/>
              </p:nvSpPr>
              <p:spPr>
                <a:xfrm>
                  <a:off x="2306530" y="225711"/>
                  <a:ext cx="978408" cy="102412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9" name="Coração 348">
                  <a:extLst>
                    <a:ext uri="{FF2B5EF4-FFF2-40B4-BE49-F238E27FC236}">
                      <a16:creationId xmlns:a16="http://schemas.microsoft.com/office/drawing/2014/main" id="{6015724E-BBBD-4AB5-B1F8-B8B238ADE1B0}"/>
                    </a:ext>
                  </a:extLst>
                </p:cNvPr>
                <p:cNvSpPr/>
                <p:nvPr/>
              </p:nvSpPr>
              <p:spPr>
                <a:xfrm rot="5400000">
                  <a:off x="2906918" y="815873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50" name="Coração 349">
                  <a:extLst>
                    <a:ext uri="{FF2B5EF4-FFF2-40B4-BE49-F238E27FC236}">
                      <a16:creationId xmlns:a16="http://schemas.microsoft.com/office/drawing/2014/main" id="{F69CE285-918D-4996-8330-F13C9D906F5E}"/>
                    </a:ext>
                  </a:extLst>
                </p:cNvPr>
                <p:cNvSpPr/>
                <p:nvPr/>
              </p:nvSpPr>
              <p:spPr>
                <a:xfrm rot="16200000">
                  <a:off x="2477997" y="816495"/>
                  <a:ext cx="203190" cy="162528"/>
                </a:xfrm>
                <a:prstGeom prst="hear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1" name="Sinal de Subtração 350">
                  <a:extLst>
                    <a:ext uri="{FF2B5EF4-FFF2-40B4-BE49-F238E27FC236}">
                      <a16:creationId xmlns:a16="http://schemas.microsoft.com/office/drawing/2014/main" id="{A2C09BC5-85DB-4CCF-9BE3-01BB4A72B105}"/>
                    </a:ext>
                  </a:extLst>
                </p:cNvPr>
                <p:cNvSpPr/>
                <p:nvPr/>
              </p:nvSpPr>
              <p:spPr>
                <a:xfrm>
                  <a:off x="2526341" y="683713"/>
                  <a:ext cx="550855" cy="426847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2" name="Coração 351">
                  <a:extLst>
                    <a:ext uri="{FF2B5EF4-FFF2-40B4-BE49-F238E27FC236}">
                      <a16:creationId xmlns:a16="http://schemas.microsoft.com/office/drawing/2014/main" id="{F23EB49E-7407-41FB-B08B-9D4166939F98}"/>
                    </a:ext>
                  </a:extLst>
                </p:cNvPr>
                <p:cNvSpPr/>
                <p:nvPr/>
              </p:nvSpPr>
              <p:spPr>
                <a:xfrm rot="16200000">
                  <a:off x="2495987" y="813810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357" name="Agrupar 356">
            <a:extLst>
              <a:ext uri="{FF2B5EF4-FFF2-40B4-BE49-F238E27FC236}">
                <a16:creationId xmlns:a16="http://schemas.microsoft.com/office/drawing/2014/main" id="{6B88E566-FA33-4F56-B81D-1C4A52C577A1}"/>
              </a:ext>
            </a:extLst>
          </p:cNvPr>
          <p:cNvGrpSpPr/>
          <p:nvPr/>
        </p:nvGrpSpPr>
        <p:grpSpPr>
          <a:xfrm>
            <a:off x="4360546" y="4892925"/>
            <a:ext cx="1557427" cy="1943403"/>
            <a:chOff x="2663478" y="2540852"/>
            <a:chExt cx="1557427" cy="1943403"/>
          </a:xfrm>
        </p:grpSpPr>
        <p:grpSp>
          <p:nvGrpSpPr>
            <p:cNvPr id="358" name="Agrupar 357">
              <a:extLst>
                <a:ext uri="{FF2B5EF4-FFF2-40B4-BE49-F238E27FC236}">
                  <a16:creationId xmlns:a16="http://schemas.microsoft.com/office/drawing/2014/main" id="{C51B7EAA-507E-40FA-94D5-82687E5C4A2E}"/>
                </a:ext>
              </a:extLst>
            </p:cNvPr>
            <p:cNvGrpSpPr/>
            <p:nvPr/>
          </p:nvGrpSpPr>
          <p:grpSpPr>
            <a:xfrm>
              <a:off x="2663478" y="2540852"/>
              <a:ext cx="1557427" cy="1943403"/>
              <a:chOff x="2166400" y="2896276"/>
              <a:chExt cx="1721224" cy="1907744"/>
            </a:xfrm>
          </p:grpSpPr>
          <p:sp>
            <p:nvSpPr>
              <p:cNvPr id="371" name="CaixaDeTexto 370">
                <a:extLst>
                  <a:ext uri="{FF2B5EF4-FFF2-40B4-BE49-F238E27FC236}">
                    <a16:creationId xmlns:a16="http://schemas.microsoft.com/office/drawing/2014/main" id="{59AF7C0E-253C-43D0-A5FC-981059BD2A94}"/>
                  </a:ext>
                </a:extLst>
              </p:cNvPr>
              <p:cNvSpPr txBox="1"/>
              <p:nvPr/>
            </p:nvSpPr>
            <p:spPr>
              <a:xfrm>
                <a:off x="2166400" y="4078909"/>
                <a:ext cx="1721224" cy="72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solidFill>
                      <a:schemeClr val="bg1"/>
                    </a:solidFill>
                  </a:rPr>
                  <a:t>Meus produtos são de excelente qualidade</a:t>
                </a:r>
              </a:p>
            </p:txBody>
          </p:sp>
          <p:sp>
            <p:nvSpPr>
              <p:cNvPr id="372" name="CaixaDeTexto 371">
                <a:extLst>
                  <a:ext uri="{FF2B5EF4-FFF2-40B4-BE49-F238E27FC236}">
                    <a16:creationId xmlns:a16="http://schemas.microsoft.com/office/drawing/2014/main" id="{E9756D56-0BBF-4EF1-95AF-9F7230792BE1}"/>
                  </a:ext>
                </a:extLst>
              </p:cNvPr>
              <p:cNvSpPr txBox="1"/>
              <p:nvPr/>
            </p:nvSpPr>
            <p:spPr>
              <a:xfrm>
                <a:off x="2310212" y="2896276"/>
                <a:ext cx="1460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bg1"/>
                    </a:solidFill>
                  </a:rPr>
                  <a:t>Diferenciais</a:t>
                </a:r>
              </a:p>
            </p:txBody>
          </p:sp>
        </p:grpSp>
        <p:grpSp>
          <p:nvGrpSpPr>
            <p:cNvPr id="359" name="Agrupar 358">
              <a:extLst>
                <a:ext uri="{FF2B5EF4-FFF2-40B4-BE49-F238E27FC236}">
                  <a16:creationId xmlns:a16="http://schemas.microsoft.com/office/drawing/2014/main" id="{10C4FB7A-ED23-4D00-BD23-59F2F684FBBC}"/>
                </a:ext>
              </a:extLst>
            </p:cNvPr>
            <p:cNvGrpSpPr/>
            <p:nvPr/>
          </p:nvGrpSpPr>
          <p:grpSpPr>
            <a:xfrm>
              <a:off x="2986181" y="2900707"/>
              <a:ext cx="935143" cy="848750"/>
              <a:chOff x="2757606" y="3685621"/>
              <a:chExt cx="2075307" cy="1988192"/>
            </a:xfrm>
          </p:grpSpPr>
          <p:grpSp>
            <p:nvGrpSpPr>
              <p:cNvPr id="360" name="Agrupar 359">
                <a:extLst>
                  <a:ext uri="{FF2B5EF4-FFF2-40B4-BE49-F238E27FC236}">
                    <a16:creationId xmlns:a16="http://schemas.microsoft.com/office/drawing/2014/main" id="{6F1A8CE7-AE19-4513-8AE4-EE4F566D51B8}"/>
                  </a:ext>
                </a:extLst>
              </p:cNvPr>
              <p:cNvGrpSpPr/>
              <p:nvPr/>
            </p:nvGrpSpPr>
            <p:grpSpPr>
              <a:xfrm>
                <a:off x="2757606" y="3685621"/>
                <a:ext cx="2075307" cy="1988192"/>
                <a:chOff x="2622421" y="4585178"/>
                <a:chExt cx="2075307" cy="1988192"/>
              </a:xfrm>
            </p:grpSpPr>
            <p:sp>
              <p:nvSpPr>
                <p:cNvPr id="369" name="Quadro 368">
                  <a:extLst>
                    <a:ext uri="{FF2B5EF4-FFF2-40B4-BE49-F238E27FC236}">
                      <a16:creationId xmlns:a16="http://schemas.microsoft.com/office/drawing/2014/main" id="{00294526-895C-4506-AF05-A03E96F2CD60}"/>
                    </a:ext>
                  </a:extLst>
                </p:cNvPr>
                <p:cNvSpPr/>
                <p:nvPr/>
              </p:nvSpPr>
              <p:spPr>
                <a:xfrm>
                  <a:off x="2622421" y="4585178"/>
                  <a:ext cx="2075307" cy="1988192"/>
                </a:xfrm>
                <a:prstGeom prst="frame">
                  <a:avLst>
                    <a:gd name="adj1" fmla="val 6314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0" name="Nuvem 369">
                  <a:extLst>
                    <a:ext uri="{FF2B5EF4-FFF2-40B4-BE49-F238E27FC236}">
                      <a16:creationId xmlns:a16="http://schemas.microsoft.com/office/drawing/2014/main" id="{AE83E779-6E9A-41B9-BC60-426CFA1FB445}"/>
                    </a:ext>
                  </a:extLst>
                </p:cNvPr>
                <p:cNvSpPr/>
                <p:nvPr/>
              </p:nvSpPr>
              <p:spPr>
                <a:xfrm>
                  <a:off x="2851260" y="5828957"/>
                  <a:ext cx="1581912" cy="493242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361" name="Agrupar 360">
                <a:extLst>
                  <a:ext uri="{FF2B5EF4-FFF2-40B4-BE49-F238E27FC236}">
                    <a16:creationId xmlns:a16="http://schemas.microsoft.com/office/drawing/2014/main" id="{734F7CAF-2055-4504-A028-7D7EA657FD16}"/>
                  </a:ext>
                </a:extLst>
              </p:cNvPr>
              <p:cNvGrpSpPr/>
              <p:nvPr/>
            </p:nvGrpSpPr>
            <p:grpSpPr>
              <a:xfrm>
                <a:off x="3326136" y="4052985"/>
                <a:ext cx="902529" cy="1048794"/>
                <a:chOff x="2306530" y="3482"/>
                <a:chExt cx="978408" cy="1246357"/>
              </a:xfrm>
            </p:grpSpPr>
            <p:sp>
              <p:nvSpPr>
                <p:cNvPr id="362" name="Triângulo Retângulo 361">
                  <a:extLst>
                    <a:ext uri="{FF2B5EF4-FFF2-40B4-BE49-F238E27FC236}">
                      <a16:creationId xmlns:a16="http://schemas.microsoft.com/office/drawing/2014/main" id="{69C006F8-53E7-441D-921E-D62DBFC6AFA1}"/>
                    </a:ext>
                  </a:extLst>
                </p:cNvPr>
                <p:cNvSpPr/>
                <p:nvPr/>
              </p:nvSpPr>
              <p:spPr>
                <a:xfrm>
                  <a:off x="2328280" y="46591"/>
                  <a:ext cx="586837" cy="581292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3" name="Triângulo Retângulo 362">
                  <a:extLst>
                    <a:ext uri="{FF2B5EF4-FFF2-40B4-BE49-F238E27FC236}">
                      <a16:creationId xmlns:a16="http://schemas.microsoft.com/office/drawing/2014/main" id="{9E6E35B8-000A-430C-8363-78177BA3E209}"/>
                    </a:ext>
                  </a:extLst>
                </p:cNvPr>
                <p:cNvSpPr/>
                <p:nvPr/>
              </p:nvSpPr>
              <p:spPr>
                <a:xfrm rot="16891301">
                  <a:off x="2597489" y="-8277"/>
                  <a:ext cx="620234" cy="643751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4" name="Elipse 363">
                  <a:extLst>
                    <a:ext uri="{FF2B5EF4-FFF2-40B4-BE49-F238E27FC236}">
                      <a16:creationId xmlns:a16="http://schemas.microsoft.com/office/drawing/2014/main" id="{EC98EF51-995C-4251-B74D-BB83CAC6703F}"/>
                    </a:ext>
                  </a:extLst>
                </p:cNvPr>
                <p:cNvSpPr/>
                <p:nvPr/>
              </p:nvSpPr>
              <p:spPr>
                <a:xfrm>
                  <a:off x="2306530" y="225711"/>
                  <a:ext cx="978408" cy="102412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5" name="Coração 364">
                  <a:extLst>
                    <a:ext uri="{FF2B5EF4-FFF2-40B4-BE49-F238E27FC236}">
                      <a16:creationId xmlns:a16="http://schemas.microsoft.com/office/drawing/2014/main" id="{89884CED-89BA-4A92-B393-3181A860B482}"/>
                    </a:ext>
                  </a:extLst>
                </p:cNvPr>
                <p:cNvSpPr/>
                <p:nvPr/>
              </p:nvSpPr>
              <p:spPr>
                <a:xfrm rot="5400000">
                  <a:off x="2906918" y="815873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6" name="Coração 365">
                  <a:extLst>
                    <a:ext uri="{FF2B5EF4-FFF2-40B4-BE49-F238E27FC236}">
                      <a16:creationId xmlns:a16="http://schemas.microsoft.com/office/drawing/2014/main" id="{BAF1B9D0-68D3-452C-BCC8-E69615713886}"/>
                    </a:ext>
                  </a:extLst>
                </p:cNvPr>
                <p:cNvSpPr/>
                <p:nvPr/>
              </p:nvSpPr>
              <p:spPr>
                <a:xfrm rot="16200000">
                  <a:off x="2477997" y="816495"/>
                  <a:ext cx="203190" cy="162528"/>
                </a:xfrm>
                <a:prstGeom prst="hear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7" name="Sinal de Subtração 366">
                  <a:extLst>
                    <a:ext uri="{FF2B5EF4-FFF2-40B4-BE49-F238E27FC236}">
                      <a16:creationId xmlns:a16="http://schemas.microsoft.com/office/drawing/2014/main" id="{2319629A-77D8-4FBE-B4B6-508A45D5AB0D}"/>
                    </a:ext>
                  </a:extLst>
                </p:cNvPr>
                <p:cNvSpPr/>
                <p:nvPr/>
              </p:nvSpPr>
              <p:spPr>
                <a:xfrm>
                  <a:off x="2526341" y="683713"/>
                  <a:ext cx="550855" cy="426847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8" name="Coração 367">
                  <a:extLst>
                    <a:ext uri="{FF2B5EF4-FFF2-40B4-BE49-F238E27FC236}">
                      <a16:creationId xmlns:a16="http://schemas.microsoft.com/office/drawing/2014/main" id="{DAE1E6C2-94D3-43D8-8E27-68AEB6D0473A}"/>
                    </a:ext>
                  </a:extLst>
                </p:cNvPr>
                <p:cNvSpPr/>
                <p:nvPr/>
              </p:nvSpPr>
              <p:spPr>
                <a:xfrm rot="16200000">
                  <a:off x="2495987" y="813810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373" name="Agrupar 372">
            <a:extLst>
              <a:ext uri="{FF2B5EF4-FFF2-40B4-BE49-F238E27FC236}">
                <a16:creationId xmlns:a16="http://schemas.microsoft.com/office/drawing/2014/main" id="{B795A5A7-662F-402F-A4CE-0B11A05F120C}"/>
              </a:ext>
            </a:extLst>
          </p:cNvPr>
          <p:cNvGrpSpPr/>
          <p:nvPr/>
        </p:nvGrpSpPr>
        <p:grpSpPr>
          <a:xfrm>
            <a:off x="6080392" y="4885629"/>
            <a:ext cx="1557427" cy="1943403"/>
            <a:chOff x="2663478" y="2540852"/>
            <a:chExt cx="1557427" cy="1943403"/>
          </a:xfrm>
        </p:grpSpPr>
        <p:grpSp>
          <p:nvGrpSpPr>
            <p:cNvPr id="374" name="Agrupar 373">
              <a:extLst>
                <a:ext uri="{FF2B5EF4-FFF2-40B4-BE49-F238E27FC236}">
                  <a16:creationId xmlns:a16="http://schemas.microsoft.com/office/drawing/2014/main" id="{7514B9E2-584D-4A91-82F5-D7DC8880DCFB}"/>
                </a:ext>
              </a:extLst>
            </p:cNvPr>
            <p:cNvGrpSpPr/>
            <p:nvPr/>
          </p:nvGrpSpPr>
          <p:grpSpPr>
            <a:xfrm>
              <a:off x="2663478" y="2540852"/>
              <a:ext cx="1557427" cy="1943403"/>
              <a:chOff x="2166400" y="2896276"/>
              <a:chExt cx="1721224" cy="1907744"/>
            </a:xfrm>
          </p:grpSpPr>
          <p:sp>
            <p:nvSpPr>
              <p:cNvPr id="387" name="CaixaDeTexto 386">
                <a:extLst>
                  <a:ext uri="{FF2B5EF4-FFF2-40B4-BE49-F238E27FC236}">
                    <a16:creationId xmlns:a16="http://schemas.microsoft.com/office/drawing/2014/main" id="{0ADA38AE-AF12-485B-B146-CAAF645BBD6A}"/>
                  </a:ext>
                </a:extLst>
              </p:cNvPr>
              <p:cNvSpPr txBox="1"/>
              <p:nvPr/>
            </p:nvSpPr>
            <p:spPr>
              <a:xfrm>
                <a:off x="2166400" y="4078909"/>
                <a:ext cx="1721224" cy="72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solidFill>
                      <a:schemeClr val="bg1"/>
                    </a:solidFill>
                  </a:rPr>
                  <a:t>Meus produtos são de excelente qualidade</a:t>
                </a:r>
              </a:p>
            </p:txBody>
          </p:sp>
          <p:sp>
            <p:nvSpPr>
              <p:cNvPr id="388" name="CaixaDeTexto 387">
                <a:extLst>
                  <a:ext uri="{FF2B5EF4-FFF2-40B4-BE49-F238E27FC236}">
                    <a16:creationId xmlns:a16="http://schemas.microsoft.com/office/drawing/2014/main" id="{44044402-086E-4A35-8101-F72A54691C49}"/>
                  </a:ext>
                </a:extLst>
              </p:cNvPr>
              <p:cNvSpPr txBox="1"/>
              <p:nvPr/>
            </p:nvSpPr>
            <p:spPr>
              <a:xfrm>
                <a:off x="2310212" y="2896276"/>
                <a:ext cx="1460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bg1"/>
                    </a:solidFill>
                  </a:rPr>
                  <a:t>Diferenciais</a:t>
                </a:r>
              </a:p>
            </p:txBody>
          </p:sp>
        </p:grpSp>
        <p:grpSp>
          <p:nvGrpSpPr>
            <p:cNvPr id="375" name="Agrupar 374">
              <a:extLst>
                <a:ext uri="{FF2B5EF4-FFF2-40B4-BE49-F238E27FC236}">
                  <a16:creationId xmlns:a16="http://schemas.microsoft.com/office/drawing/2014/main" id="{E0B515F7-2507-4078-95BE-A665190F3732}"/>
                </a:ext>
              </a:extLst>
            </p:cNvPr>
            <p:cNvGrpSpPr/>
            <p:nvPr/>
          </p:nvGrpSpPr>
          <p:grpSpPr>
            <a:xfrm>
              <a:off x="2986181" y="2900707"/>
              <a:ext cx="935143" cy="848750"/>
              <a:chOff x="2757606" y="3685621"/>
              <a:chExt cx="2075307" cy="1988192"/>
            </a:xfrm>
          </p:grpSpPr>
          <p:grpSp>
            <p:nvGrpSpPr>
              <p:cNvPr id="376" name="Agrupar 375">
                <a:extLst>
                  <a:ext uri="{FF2B5EF4-FFF2-40B4-BE49-F238E27FC236}">
                    <a16:creationId xmlns:a16="http://schemas.microsoft.com/office/drawing/2014/main" id="{45BE28FA-8DDE-4611-AD93-D0895BB63E2C}"/>
                  </a:ext>
                </a:extLst>
              </p:cNvPr>
              <p:cNvGrpSpPr/>
              <p:nvPr/>
            </p:nvGrpSpPr>
            <p:grpSpPr>
              <a:xfrm>
                <a:off x="2757606" y="3685621"/>
                <a:ext cx="2075307" cy="1988192"/>
                <a:chOff x="2622421" y="4585178"/>
                <a:chExt cx="2075307" cy="1988192"/>
              </a:xfrm>
            </p:grpSpPr>
            <p:sp>
              <p:nvSpPr>
                <p:cNvPr id="385" name="Quadro 384">
                  <a:extLst>
                    <a:ext uri="{FF2B5EF4-FFF2-40B4-BE49-F238E27FC236}">
                      <a16:creationId xmlns:a16="http://schemas.microsoft.com/office/drawing/2014/main" id="{5DA1CB62-DFA7-4794-9A78-8A177DCAF866}"/>
                    </a:ext>
                  </a:extLst>
                </p:cNvPr>
                <p:cNvSpPr/>
                <p:nvPr/>
              </p:nvSpPr>
              <p:spPr>
                <a:xfrm>
                  <a:off x="2622421" y="4585178"/>
                  <a:ext cx="2075307" cy="1988192"/>
                </a:xfrm>
                <a:prstGeom prst="frame">
                  <a:avLst>
                    <a:gd name="adj1" fmla="val 6314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6" name="Nuvem 385">
                  <a:extLst>
                    <a:ext uri="{FF2B5EF4-FFF2-40B4-BE49-F238E27FC236}">
                      <a16:creationId xmlns:a16="http://schemas.microsoft.com/office/drawing/2014/main" id="{CFFFC81B-C3FA-4C03-AC8B-FCF83BD0DB6F}"/>
                    </a:ext>
                  </a:extLst>
                </p:cNvPr>
                <p:cNvSpPr/>
                <p:nvPr/>
              </p:nvSpPr>
              <p:spPr>
                <a:xfrm>
                  <a:off x="2851260" y="5828957"/>
                  <a:ext cx="1581912" cy="493242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377" name="Agrupar 376">
                <a:extLst>
                  <a:ext uri="{FF2B5EF4-FFF2-40B4-BE49-F238E27FC236}">
                    <a16:creationId xmlns:a16="http://schemas.microsoft.com/office/drawing/2014/main" id="{0FE3958F-9D19-4C57-9C32-4300705E7002}"/>
                  </a:ext>
                </a:extLst>
              </p:cNvPr>
              <p:cNvGrpSpPr/>
              <p:nvPr/>
            </p:nvGrpSpPr>
            <p:grpSpPr>
              <a:xfrm>
                <a:off x="3326136" y="4052985"/>
                <a:ext cx="902529" cy="1048794"/>
                <a:chOff x="2306530" y="3482"/>
                <a:chExt cx="978408" cy="1246357"/>
              </a:xfrm>
            </p:grpSpPr>
            <p:sp>
              <p:nvSpPr>
                <p:cNvPr id="378" name="Triângulo Retângulo 377">
                  <a:extLst>
                    <a:ext uri="{FF2B5EF4-FFF2-40B4-BE49-F238E27FC236}">
                      <a16:creationId xmlns:a16="http://schemas.microsoft.com/office/drawing/2014/main" id="{B2519E9D-32BF-46DE-8227-236FA3F03F87}"/>
                    </a:ext>
                  </a:extLst>
                </p:cNvPr>
                <p:cNvSpPr/>
                <p:nvPr/>
              </p:nvSpPr>
              <p:spPr>
                <a:xfrm>
                  <a:off x="2328280" y="46591"/>
                  <a:ext cx="586837" cy="581292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9" name="Triângulo Retângulo 378">
                  <a:extLst>
                    <a:ext uri="{FF2B5EF4-FFF2-40B4-BE49-F238E27FC236}">
                      <a16:creationId xmlns:a16="http://schemas.microsoft.com/office/drawing/2014/main" id="{73CCA200-D7D3-41B0-8E70-6F11677AD75B}"/>
                    </a:ext>
                  </a:extLst>
                </p:cNvPr>
                <p:cNvSpPr/>
                <p:nvPr/>
              </p:nvSpPr>
              <p:spPr>
                <a:xfrm rot="16891301">
                  <a:off x="2597489" y="-8277"/>
                  <a:ext cx="620234" cy="643751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0" name="Elipse 379">
                  <a:extLst>
                    <a:ext uri="{FF2B5EF4-FFF2-40B4-BE49-F238E27FC236}">
                      <a16:creationId xmlns:a16="http://schemas.microsoft.com/office/drawing/2014/main" id="{D5B9F43F-E038-43CC-A69C-C58AC755D04F}"/>
                    </a:ext>
                  </a:extLst>
                </p:cNvPr>
                <p:cNvSpPr/>
                <p:nvPr/>
              </p:nvSpPr>
              <p:spPr>
                <a:xfrm>
                  <a:off x="2306530" y="225711"/>
                  <a:ext cx="978408" cy="102412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81" name="Coração 380">
                  <a:extLst>
                    <a:ext uri="{FF2B5EF4-FFF2-40B4-BE49-F238E27FC236}">
                      <a16:creationId xmlns:a16="http://schemas.microsoft.com/office/drawing/2014/main" id="{42AF84E9-4A37-42C0-8E76-353E737EC0A7}"/>
                    </a:ext>
                  </a:extLst>
                </p:cNvPr>
                <p:cNvSpPr/>
                <p:nvPr/>
              </p:nvSpPr>
              <p:spPr>
                <a:xfrm rot="5400000">
                  <a:off x="2906918" y="815873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82" name="Coração 381">
                  <a:extLst>
                    <a:ext uri="{FF2B5EF4-FFF2-40B4-BE49-F238E27FC236}">
                      <a16:creationId xmlns:a16="http://schemas.microsoft.com/office/drawing/2014/main" id="{7900344A-DAE6-45CC-A1E8-48F0516F3761}"/>
                    </a:ext>
                  </a:extLst>
                </p:cNvPr>
                <p:cNvSpPr/>
                <p:nvPr/>
              </p:nvSpPr>
              <p:spPr>
                <a:xfrm rot="16200000">
                  <a:off x="2477997" y="816495"/>
                  <a:ext cx="203190" cy="162528"/>
                </a:xfrm>
                <a:prstGeom prst="hear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3" name="Sinal de Subtração 382">
                  <a:extLst>
                    <a:ext uri="{FF2B5EF4-FFF2-40B4-BE49-F238E27FC236}">
                      <a16:creationId xmlns:a16="http://schemas.microsoft.com/office/drawing/2014/main" id="{94C6F27B-B7BF-427A-A2DE-8210AA397ED0}"/>
                    </a:ext>
                  </a:extLst>
                </p:cNvPr>
                <p:cNvSpPr/>
                <p:nvPr/>
              </p:nvSpPr>
              <p:spPr>
                <a:xfrm>
                  <a:off x="2526341" y="683713"/>
                  <a:ext cx="550855" cy="426847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4" name="Coração 383">
                  <a:extLst>
                    <a:ext uri="{FF2B5EF4-FFF2-40B4-BE49-F238E27FC236}">
                      <a16:creationId xmlns:a16="http://schemas.microsoft.com/office/drawing/2014/main" id="{004681BA-6689-4098-9830-208BCED84DE2}"/>
                    </a:ext>
                  </a:extLst>
                </p:cNvPr>
                <p:cNvSpPr/>
                <p:nvPr/>
              </p:nvSpPr>
              <p:spPr>
                <a:xfrm rot="16200000">
                  <a:off x="2495987" y="813810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389" name="Agrupar 388">
            <a:extLst>
              <a:ext uri="{FF2B5EF4-FFF2-40B4-BE49-F238E27FC236}">
                <a16:creationId xmlns:a16="http://schemas.microsoft.com/office/drawing/2014/main" id="{E831F24C-B50A-44A1-BFB8-623EF934A7B9}"/>
              </a:ext>
            </a:extLst>
          </p:cNvPr>
          <p:cNvGrpSpPr/>
          <p:nvPr/>
        </p:nvGrpSpPr>
        <p:grpSpPr>
          <a:xfrm>
            <a:off x="7767024" y="4877868"/>
            <a:ext cx="1557427" cy="1943402"/>
            <a:chOff x="2663478" y="2540853"/>
            <a:chExt cx="1557427" cy="1943402"/>
          </a:xfrm>
        </p:grpSpPr>
        <p:grpSp>
          <p:nvGrpSpPr>
            <p:cNvPr id="390" name="Agrupar 389">
              <a:extLst>
                <a:ext uri="{FF2B5EF4-FFF2-40B4-BE49-F238E27FC236}">
                  <a16:creationId xmlns:a16="http://schemas.microsoft.com/office/drawing/2014/main" id="{84B3450E-57B7-403D-8C32-0F88BA3392CA}"/>
                </a:ext>
              </a:extLst>
            </p:cNvPr>
            <p:cNvGrpSpPr/>
            <p:nvPr/>
          </p:nvGrpSpPr>
          <p:grpSpPr>
            <a:xfrm>
              <a:off x="2663478" y="2540853"/>
              <a:ext cx="1557427" cy="1943402"/>
              <a:chOff x="2166400" y="2896277"/>
              <a:chExt cx="1721224" cy="1907743"/>
            </a:xfrm>
          </p:grpSpPr>
          <p:sp>
            <p:nvSpPr>
              <p:cNvPr id="403" name="CaixaDeTexto 402">
                <a:extLst>
                  <a:ext uri="{FF2B5EF4-FFF2-40B4-BE49-F238E27FC236}">
                    <a16:creationId xmlns:a16="http://schemas.microsoft.com/office/drawing/2014/main" id="{3AA27317-8400-4B43-8DB1-4975795C6D83}"/>
                  </a:ext>
                </a:extLst>
              </p:cNvPr>
              <p:cNvSpPr txBox="1"/>
              <p:nvPr/>
            </p:nvSpPr>
            <p:spPr>
              <a:xfrm>
                <a:off x="2166400" y="4078909"/>
                <a:ext cx="1721224" cy="72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solidFill>
                      <a:schemeClr val="bg1"/>
                    </a:solidFill>
                  </a:rPr>
                  <a:t>Meus produtos são de excelente qualidade</a:t>
                </a:r>
              </a:p>
            </p:txBody>
          </p:sp>
          <p:sp>
            <p:nvSpPr>
              <p:cNvPr id="404" name="CaixaDeTexto 403">
                <a:extLst>
                  <a:ext uri="{FF2B5EF4-FFF2-40B4-BE49-F238E27FC236}">
                    <a16:creationId xmlns:a16="http://schemas.microsoft.com/office/drawing/2014/main" id="{6F18F566-4BE3-4192-9A9B-61EDB3D47F0D}"/>
                  </a:ext>
                </a:extLst>
              </p:cNvPr>
              <p:cNvSpPr txBox="1"/>
              <p:nvPr/>
            </p:nvSpPr>
            <p:spPr>
              <a:xfrm>
                <a:off x="2310212" y="2896277"/>
                <a:ext cx="1460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bg1"/>
                    </a:solidFill>
                  </a:rPr>
                  <a:t>Diferenciais</a:t>
                </a:r>
              </a:p>
            </p:txBody>
          </p:sp>
        </p:grpSp>
        <p:grpSp>
          <p:nvGrpSpPr>
            <p:cNvPr id="391" name="Agrupar 390">
              <a:extLst>
                <a:ext uri="{FF2B5EF4-FFF2-40B4-BE49-F238E27FC236}">
                  <a16:creationId xmlns:a16="http://schemas.microsoft.com/office/drawing/2014/main" id="{A08999A5-41B5-49A6-886A-6C6BE8F664C7}"/>
                </a:ext>
              </a:extLst>
            </p:cNvPr>
            <p:cNvGrpSpPr/>
            <p:nvPr/>
          </p:nvGrpSpPr>
          <p:grpSpPr>
            <a:xfrm>
              <a:off x="2986181" y="2900707"/>
              <a:ext cx="935143" cy="848750"/>
              <a:chOff x="2757606" y="3685621"/>
              <a:chExt cx="2075307" cy="1988192"/>
            </a:xfrm>
          </p:grpSpPr>
          <p:grpSp>
            <p:nvGrpSpPr>
              <p:cNvPr id="392" name="Agrupar 391">
                <a:extLst>
                  <a:ext uri="{FF2B5EF4-FFF2-40B4-BE49-F238E27FC236}">
                    <a16:creationId xmlns:a16="http://schemas.microsoft.com/office/drawing/2014/main" id="{B3150802-1216-42DA-9947-9021F4B7B30A}"/>
                  </a:ext>
                </a:extLst>
              </p:cNvPr>
              <p:cNvGrpSpPr/>
              <p:nvPr/>
            </p:nvGrpSpPr>
            <p:grpSpPr>
              <a:xfrm>
                <a:off x="2757606" y="3685621"/>
                <a:ext cx="2075307" cy="1988192"/>
                <a:chOff x="2622421" y="4585178"/>
                <a:chExt cx="2075307" cy="1988192"/>
              </a:xfrm>
            </p:grpSpPr>
            <p:sp>
              <p:nvSpPr>
                <p:cNvPr id="401" name="Quadro 400">
                  <a:extLst>
                    <a:ext uri="{FF2B5EF4-FFF2-40B4-BE49-F238E27FC236}">
                      <a16:creationId xmlns:a16="http://schemas.microsoft.com/office/drawing/2014/main" id="{4E5083C2-4450-4276-90E6-B19FC993923F}"/>
                    </a:ext>
                  </a:extLst>
                </p:cNvPr>
                <p:cNvSpPr/>
                <p:nvPr/>
              </p:nvSpPr>
              <p:spPr>
                <a:xfrm>
                  <a:off x="2622421" y="4585178"/>
                  <a:ext cx="2075307" cy="1988192"/>
                </a:xfrm>
                <a:prstGeom prst="frame">
                  <a:avLst>
                    <a:gd name="adj1" fmla="val 6314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2" name="Nuvem 401">
                  <a:extLst>
                    <a:ext uri="{FF2B5EF4-FFF2-40B4-BE49-F238E27FC236}">
                      <a16:creationId xmlns:a16="http://schemas.microsoft.com/office/drawing/2014/main" id="{5B815F96-5F60-46EC-9DA4-8148D9FAA95A}"/>
                    </a:ext>
                  </a:extLst>
                </p:cNvPr>
                <p:cNvSpPr/>
                <p:nvPr/>
              </p:nvSpPr>
              <p:spPr>
                <a:xfrm>
                  <a:off x="2851260" y="5828957"/>
                  <a:ext cx="1581912" cy="493242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393" name="Agrupar 392">
                <a:extLst>
                  <a:ext uri="{FF2B5EF4-FFF2-40B4-BE49-F238E27FC236}">
                    <a16:creationId xmlns:a16="http://schemas.microsoft.com/office/drawing/2014/main" id="{FED6F02C-D6F2-459D-B182-EDA93E2BE0ED}"/>
                  </a:ext>
                </a:extLst>
              </p:cNvPr>
              <p:cNvGrpSpPr/>
              <p:nvPr/>
            </p:nvGrpSpPr>
            <p:grpSpPr>
              <a:xfrm>
                <a:off x="3326136" y="4052985"/>
                <a:ext cx="902529" cy="1048794"/>
                <a:chOff x="2306530" y="3482"/>
                <a:chExt cx="978408" cy="1246357"/>
              </a:xfrm>
            </p:grpSpPr>
            <p:sp>
              <p:nvSpPr>
                <p:cNvPr id="394" name="Triângulo Retângulo 393">
                  <a:extLst>
                    <a:ext uri="{FF2B5EF4-FFF2-40B4-BE49-F238E27FC236}">
                      <a16:creationId xmlns:a16="http://schemas.microsoft.com/office/drawing/2014/main" id="{C6ADECAD-7E50-4B00-B84F-FF584E1CD404}"/>
                    </a:ext>
                  </a:extLst>
                </p:cNvPr>
                <p:cNvSpPr/>
                <p:nvPr/>
              </p:nvSpPr>
              <p:spPr>
                <a:xfrm>
                  <a:off x="2328280" y="46591"/>
                  <a:ext cx="586837" cy="581292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5" name="Triângulo Retângulo 394">
                  <a:extLst>
                    <a:ext uri="{FF2B5EF4-FFF2-40B4-BE49-F238E27FC236}">
                      <a16:creationId xmlns:a16="http://schemas.microsoft.com/office/drawing/2014/main" id="{C2762C35-B910-428D-BEC6-33C8F1E7DDAE}"/>
                    </a:ext>
                  </a:extLst>
                </p:cNvPr>
                <p:cNvSpPr/>
                <p:nvPr/>
              </p:nvSpPr>
              <p:spPr>
                <a:xfrm rot="16891301">
                  <a:off x="2597489" y="-8277"/>
                  <a:ext cx="620234" cy="643751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6" name="Elipse 395">
                  <a:extLst>
                    <a:ext uri="{FF2B5EF4-FFF2-40B4-BE49-F238E27FC236}">
                      <a16:creationId xmlns:a16="http://schemas.microsoft.com/office/drawing/2014/main" id="{94D1D1F0-CC0E-4D33-B9B8-313758D6DB3C}"/>
                    </a:ext>
                  </a:extLst>
                </p:cNvPr>
                <p:cNvSpPr/>
                <p:nvPr/>
              </p:nvSpPr>
              <p:spPr>
                <a:xfrm>
                  <a:off x="2306530" y="225711"/>
                  <a:ext cx="978408" cy="102412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97" name="Coração 396">
                  <a:extLst>
                    <a:ext uri="{FF2B5EF4-FFF2-40B4-BE49-F238E27FC236}">
                      <a16:creationId xmlns:a16="http://schemas.microsoft.com/office/drawing/2014/main" id="{54615A33-3270-4E93-98FE-1AB9269B1DF8}"/>
                    </a:ext>
                  </a:extLst>
                </p:cNvPr>
                <p:cNvSpPr/>
                <p:nvPr/>
              </p:nvSpPr>
              <p:spPr>
                <a:xfrm rot="5400000">
                  <a:off x="2906918" y="815873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98" name="Coração 397">
                  <a:extLst>
                    <a:ext uri="{FF2B5EF4-FFF2-40B4-BE49-F238E27FC236}">
                      <a16:creationId xmlns:a16="http://schemas.microsoft.com/office/drawing/2014/main" id="{4AB80C59-F176-4A86-9E94-438D09207CB6}"/>
                    </a:ext>
                  </a:extLst>
                </p:cNvPr>
                <p:cNvSpPr/>
                <p:nvPr/>
              </p:nvSpPr>
              <p:spPr>
                <a:xfrm rot="16200000">
                  <a:off x="2477997" y="816495"/>
                  <a:ext cx="203190" cy="162528"/>
                </a:xfrm>
                <a:prstGeom prst="hear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9" name="Sinal de Subtração 398">
                  <a:extLst>
                    <a:ext uri="{FF2B5EF4-FFF2-40B4-BE49-F238E27FC236}">
                      <a16:creationId xmlns:a16="http://schemas.microsoft.com/office/drawing/2014/main" id="{F3D7CB43-DA26-4694-ACB7-4AFB8EDC4359}"/>
                    </a:ext>
                  </a:extLst>
                </p:cNvPr>
                <p:cNvSpPr/>
                <p:nvPr/>
              </p:nvSpPr>
              <p:spPr>
                <a:xfrm>
                  <a:off x="2526341" y="683713"/>
                  <a:ext cx="550855" cy="426847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0" name="Coração 399">
                  <a:extLst>
                    <a:ext uri="{FF2B5EF4-FFF2-40B4-BE49-F238E27FC236}">
                      <a16:creationId xmlns:a16="http://schemas.microsoft.com/office/drawing/2014/main" id="{F7E01448-719D-4EC7-8291-8A1546D43C4A}"/>
                    </a:ext>
                  </a:extLst>
                </p:cNvPr>
                <p:cNvSpPr/>
                <p:nvPr/>
              </p:nvSpPr>
              <p:spPr>
                <a:xfrm rot="16200000">
                  <a:off x="2495987" y="813810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3858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aixaDeTexto 55">
            <a:extLst>
              <a:ext uri="{FF2B5EF4-FFF2-40B4-BE49-F238E27FC236}">
                <a16:creationId xmlns:a16="http://schemas.microsoft.com/office/drawing/2014/main" id="{B260A52E-3C94-4805-B119-85E8941F0935}"/>
              </a:ext>
            </a:extLst>
          </p:cNvPr>
          <p:cNvSpPr txBox="1"/>
          <p:nvPr/>
        </p:nvSpPr>
        <p:spPr>
          <a:xfrm>
            <a:off x="4672983" y="1428806"/>
            <a:ext cx="2860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Depoimentos</a:t>
            </a:r>
          </a:p>
          <a:p>
            <a:pPr algn="ctr"/>
            <a:endParaRPr lang="pt-BR" sz="2800" dirty="0">
              <a:latin typeface="Franklin Gothic Demi Cond" panose="020B0706030402020204" pitchFamily="34" charset="0"/>
            </a:endParaRPr>
          </a:p>
        </p:txBody>
      </p:sp>
      <p:sp>
        <p:nvSpPr>
          <p:cNvPr id="6" name="Estrela: 5 Pontas 5">
            <a:extLst>
              <a:ext uri="{FF2B5EF4-FFF2-40B4-BE49-F238E27FC236}">
                <a16:creationId xmlns:a16="http://schemas.microsoft.com/office/drawing/2014/main" id="{94ACF3DE-BD39-4499-B3D0-6C84CC585620}"/>
              </a:ext>
            </a:extLst>
          </p:cNvPr>
          <p:cNvSpPr/>
          <p:nvPr/>
        </p:nvSpPr>
        <p:spPr>
          <a:xfrm>
            <a:off x="4407527" y="4712873"/>
            <a:ext cx="395925" cy="433633"/>
          </a:xfrm>
          <a:prstGeom prst="star5">
            <a:avLst/>
          </a:prstGeom>
          <a:solidFill>
            <a:srgbClr val="FFFF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6" name="Estrela: 5 Pontas 15">
            <a:extLst>
              <a:ext uri="{FF2B5EF4-FFF2-40B4-BE49-F238E27FC236}">
                <a16:creationId xmlns:a16="http://schemas.microsoft.com/office/drawing/2014/main" id="{3E64F3BC-8196-44FF-B44B-5DFC57374FE6}"/>
              </a:ext>
            </a:extLst>
          </p:cNvPr>
          <p:cNvSpPr/>
          <p:nvPr/>
        </p:nvSpPr>
        <p:spPr>
          <a:xfrm>
            <a:off x="5156444" y="4706216"/>
            <a:ext cx="395925" cy="433633"/>
          </a:xfrm>
          <a:prstGeom prst="star5">
            <a:avLst/>
          </a:prstGeom>
          <a:solidFill>
            <a:srgbClr val="FFFF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strela: 5 Pontas 16">
            <a:extLst>
              <a:ext uri="{FF2B5EF4-FFF2-40B4-BE49-F238E27FC236}">
                <a16:creationId xmlns:a16="http://schemas.microsoft.com/office/drawing/2014/main" id="{1A68C23A-5CC2-4437-B826-8D3DEFDD641C}"/>
              </a:ext>
            </a:extLst>
          </p:cNvPr>
          <p:cNvSpPr/>
          <p:nvPr/>
        </p:nvSpPr>
        <p:spPr>
          <a:xfrm>
            <a:off x="5905361" y="4706216"/>
            <a:ext cx="395925" cy="433633"/>
          </a:xfrm>
          <a:prstGeom prst="star5">
            <a:avLst/>
          </a:prstGeom>
          <a:solidFill>
            <a:srgbClr val="FFFF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8" name="Estrela: 5 Pontas 17">
            <a:extLst>
              <a:ext uri="{FF2B5EF4-FFF2-40B4-BE49-F238E27FC236}">
                <a16:creationId xmlns:a16="http://schemas.microsoft.com/office/drawing/2014/main" id="{1CD2E9B8-661A-4BC6-8390-BFA2C103B3E7}"/>
              </a:ext>
            </a:extLst>
          </p:cNvPr>
          <p:cNvSpPr/>
          <p:nvPr/>
        </p:nvSpPr>
        <p:spPr>
          <a:xfrm>
            <a:off x="6647993" y="4699559"/>
            <a:ext cx="395925" cy="433633"/>
          </a:xfrm>
          <a:prstGeom prst="star5">
            <a:avLst/>
          </a:prstGeom>
          <a:solidFill>
            <a:srgbClr val="FFFF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9" name="Estrela: 5 Pontas 18">
            <a:extLst>
              <a:ext uri="{FF2B5EF4-FFF2-40B4-BE49-F238E27FC236}">
                <a16:creationId xmlns:a16="http://schemas.microsoft.com/office/drawing/2014/main" id="{742A1A49-483B-45FA-9FB7-35081152F16C}"/>
              </a:ext>
            </a:extLst>
          </p:cNvPr>
          <p:cNvSpPr/>
          <p:nvPr/>
        </p:nvSpPr>
        <p:spPr>
          <a:xfrm>
            <a:off x="7396910" y="4706216"/>
            <a:ext cx="395925" cy="433633"/>
          </a:xfrm>
          <a:prstGeom prst="star5">
            <a:avLst/>
          </a:prstGeom>
          <a:solidFill>
            <a:srgbClr val="FFFF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8" name="Círculo: Vazio 7">
            <a:extLst>
              <a:ext uri="{FF2B5EF4-FFF2-40B4-BE49-F238E27FC236}">
                <a16:creationId xmlns:a16="http://schemas.microsoft.com/office/drawing/2014/main" id="{9897785A-3595-44A9-ABC2-F3853ED3A9B9}"/>
              </a:ext>
            </a:extLst>
          </p:cNvPr>
          <p:cNvSpPr/>
          <p:nvPr/>
        </p:nvSpPr>
        <p:spPr>
          <a:xfrm>
            <a:off x="2496401" y="3674452"/>
            <a:ext cx="570978" cy="602510"/>
          </a:xfrm>
          <a:prstGeom prst="donut">
            <a:avLst>
              <a:gd name="adj" fmla="val 5896"/>
            </a:avLst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80AB57DB-0178-477B-B842-602D52D2CD9B}"/>
              </a:ext>
            </a:extLst>
          </p:cNvPr>
          <p:cNvSpPr/>
          <p:nvPr/>
        </p:nvSpPr>
        <p:spPr>
          <a:xfrm>
            <a:off x="2606635" y="3890646"/>
            <a:ext cx="340242" cy="170121"/>
          </a:xfrm>
          <a:prstGeom prst="leftArrow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írculo: Vazio 28">
            <a:extLst>
              <a:ext uri="{FF2B5EF4-FFF2-40B4-BE49-F238E27FC236}">
                <a16:creationId xmlns:a16="http://schemas.microsoft.com/office/drawing/2014/main" id="{D0FFC2D5-6D03-4F20-B635-1F1BE07AA8DD}"/>
              </a:ext>
            </a:extLst>
          </p:cNvPr>
          <p:cNvSpPr/>
          <p:nvPr/>
        </p:nvSpPr>
        <p:spPr>
          <a:xfrm flipH="1">
            <a:off x="9155457" y="3676255"/>
            <a:ext cx="570978" cy="602510"/>
          </a:xfrm>
          <a:prstGeom prst="donut">
            <a:avLst>
              <a:gd name="adj" fmla="val 5896"/>
            </a:avLst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para a Esquerda 29">
            <a:extLst>
              <a:ext uri="{FF2B5EF4-FFF2-40B4-BE49-F238E27FC236}">
                <a16:creationId xmlns:a16="http://schemas.microsoft.com/office/drawing/2014/main" id="{5BA26BB3-F63C-4B31-9A5A-F894B8F793CF}"/>
              </a:ext>
            </a:extLst>
          </p:cNvPr>
          <p:cNvSpPr/>
          <p:nvPr/>
        </p:nvSpPr>
        <p:spPr>
          <a:xfrm flipH="1">
            <a:off x="9265691" y="3892449"/>
            <a:ext cx="340242" cy="170121"/>
          </a:xfrm>
          <a:prstGeom prst="leftArrow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19ACC6B-E4FC-4228-A654-CA17A9E09D42}"/>
              </a:ext>
            </a:extLst>
          </p:cNvPr>
          <p:cNvSpPr txBox="1"/>
          <p:nvPr/>
        </p:nvSpPr>
        <p:spPr>
          <a:xfrm>
            <a:off x="3941685" y="5655076"/>
            <a:ext cx="473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Ótimo site!! E maravilhoso atendimento dos funcionários e maior carinho que tiveram com meu cachorro do inicio ao fim.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D9DA73E2-5BAE-45E8-99AA-FC052F9CAEBF}"/>
              </a:ext>
            </a:extLst>
          </p:cNvPr>
          <p:cNvGrpSpPr/>
          <p:nvPr/>
        </p:nvGrpSpPr>
        <p:grpSpPr>
          <a:xfrm>
            <a:off x="5270867" y="2466726"/>
            <a:ext cx="1650267" cy="1508980"/>
            <a:chOff x="5184465" y="2492816"/>
            <a:chExt cx="1851453" cy="1784146"/>
          </a:xfrm>
          <a:solidFill>
            <a:schemeClr val="accent5">
              <a:lumMod val="50000"/>
            </a:schemeClr>
          </a:solidFill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BEED137A-7BCA-4C48-8CF4-3083E39CC4F1}"/>
                </a:ext>
              </a:extLst>
            </p:cNvPr>
            <p:cNvSpPr/>
            <p:nvPr/>
          </p:nvSpPr>
          <p:spPr>
            <a:xfrm>
              <a:off x="5184465" y="2492816"/>
              <a:ext cx="1851453" cy="17841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22429C58-BE5C-4B17-AE0F-A713A331E382}"/>
                </a:ext>
              </a:extLst>
            </p:cNvPr>
            <p:cNvSpPr/>
            <p:nvPr/>
          </p:nvSpPr>
          <p:spPr>
            <a:xfrm>
              <a:off x="5791855" y="2647641"/>
              <a:ext cx="636671" cy="67099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6EBB4CF8-DA96-4B44-A950-47F29A30D482}"/>
                </a:ext>
              </a:extLst>
            </p:cNvPr>
            <p:cNvSpPr/>
            <p:nvPr/>
          </p:nvSpPr>
          <p:spPr>
            <a:xfrm>
              <a:off x="5613429" y="3562882"/>
              <a:ext cx="992910" cy="381303"/>
            </a:xfrm>
            <a:prstGeom prst="roundRect">
              <a:avLst>
                <a:gd name="adj" fmla="val 3876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14656162-34AA-4E8E-83A3-7DBEF002357D}"/>
                </a:ext>
              </a:extLst>
            </p:cNvPr>
            <p:cNvSpPr/>
            <p:nvPr/>
          </p:nvSpPr>
          <p:spPr>
            <a:xfrm>
              <a:off x="5613736" y="3407576"/>
              <a:ext cx="992603" cy="52260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2E7E565-7EC0-4235-BA35-37768B8A7BB2}"/>
              </a:ext>
            </a:extLst>
          </p:cNvPr>
          <p:cNvSpPr txBox="1"/>
          <p:nvPr/>
        </p:nvSpPr>
        <p:spPr>
          <a:xfrm>
            <a:off x="5392859" y="4276962"/>
            <a:ext cx="140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Ana Santoro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26B1F0A-914C-41FE-97AA-898F55559D30}"/>
              </a:ext>
            </a:extLst>
          </p:cNvPr>
          <p:cNvSpPr txBox="1"/>
          <p:nvPr/>
        </p:nvSpPr>
        <p:spPr>
          <a:xfrm>
            <a:off x="4702662" y="1991395"/>
            <a:ext cx="278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Depoimentos</a:t>
            </a:r>
            <a:r>
              <a:rPr lang="pt-BR" dirty="0">
                <a:solidFill>
                  <a:schemeClr val="bg1"/>
                </a:solidFill>
              </a:rPr>
              <a:t> do meu site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1559FB43-E807-437C-9CCE-6DBF59B08461}"/>
              </a:ext>
            </a:extLst>
          </p:cNvPr>
          <p:cNvGrpSpPr/>
          <p:nvPr/>
        </p:nvGrpSpPr>
        <p:grpSpPr>
          <a:xfrm>
            <a:off x="2036763" y="24806"/>
            <a:ext cx="8128000" cy="1404000"/>
            <a:chOff x="2090057" y="42418"/>
            <a:chExt cx="8128000" cy="14040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E235528-77D9-40C5-AC2C-E59AF5779CDA}"/>
                </a:ext>
              </a:extLst>
            </p:cNvPr>
            <p:cNvSpPr/>
            <p:nvPr/>
          </p:nvSpPr>
          <p:spPr>
            <a:xfrm>
              <a:off x="2090057" y="42418"/>
              <a:ext cx="8128000" cy="1404000"/>
            </a:xfrm>
            <a:prstGeom prst="rect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AE8BF7C-F6AE-43A6-B8BF-EA5551AA260D}"/>
                </a:ext>
              </a:extLst>
            </p:cNvPr>
            <p:cNvSpPr txBox="1"/>
            <p:nvPr/>
          </p:nvSpPr>
          <p:spPr>
            <a:xfrm>
              <a:off x="2231020" y="564319"/>
              <a:ext cx="807720" cy="430887"/>
            </a:xfrm>
            <a:prstGeom prst="rect">
              <a:avLst/>
            </a:prstGeom>
            <a:grpFill/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pt-BR" sz="2200" dirty="0">
                <a:latin typeface="+mj-lt"/>
              </a:endParaRP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65A45435-EB3B-41D5-A992-217F842B95FA}"/>
                </a:ext>
              </a:extLst>
            </p:cNvPr>
            <p:cNvSpPr txBox="1"/>
            <p:nvPr/>
          </p:nvSpPr>
          <p:spPr>
            <a:xfrm>
              <a:off x="3177539" y="564322"/>
              <a:ext cx="820077" cy="43088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Inicio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8855962D-A13B-4C44-B256-29E0DA7194BB}"/>
                </a:ext>
              </a:extLst>
            </p:cNvPr>
            <p:cNvSpPr txBox="1"/>
            <p:nvPr/>
          </p:nvSpPr>
          <p:spPr>
            <a:xfrm>
              <a:off x="8406229" y="564319"/>
              <a:ext cx="1623808" cy="43088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Fale conosco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4CC11E8-258E-40C7-8AD3-FD065FF2DAFF}"/>
                </a:ext>
              </a:extLst>
            </p:cNvPr>
            <p:cNvSpPr txBox="1"/>
            <p:nvPr/>
          </p:nvSpPr>
          <p:spPr>
            <a:xfrm>
              <a:off x="5781824" y="564320"/>
              <a:ext cx="1633228" cy="4308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Depoimento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9E887E13-3B14-4C3A-B3D2-B3D668B58CF6}"/>
                </a:ext>
              </a:extLst>
            </p:cNvPr>
            <p:cNvSpPr txBox="1"/>
            <p:nvPr/>
          </p:nvSpPr>
          <p:spPr>
            <a:xfrm>
              <a:off x="4136415" y="564321"/>
              <a:ext cx="1506610" cy="43088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Diferenciais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F87E9370-D6C9-4801-8123-5F7B07B739C0}"/>
                </a:ext>
              </a:extLst>
            </p:cNvPr>
            <p:cNvSpPr txBox="1"/>
            <p:nvPr/>
          </p:nvSpPr>
          <p:spPr>
            <a:xfrm>
              <a:off x="7553851" y="564319"/>
              <a:ext cx="713580" cy="43088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Blog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E2881906-9174-4261-91BE-7F11F1AEEF07}"/>
              </a:ext>
            </a:extLst>
          </p:cNvPr>
          <p:cNvGrpSpPr/>
          <p:nvPr/>
        </p:nvGrpSpPr>
        <p:grpSpPr>
          <a:xfrm>
            <a:off x="2178274" y="271457"/>
            <a:ext cx="949434" cy="959096"/>
            <a:chOff x="2066084" y="3482"/>
            <a:chExt cx="1581912" cy="1421201"/>
          </a:xfrm>
        </p:grpSpPr>
        <p:sp>
          <p:nvSpPr>
            <p:cNvPr id="54" name="Triângulo Retângulo 53">
              <a:extLst>
                <a:ext uri="{FF2B5EF4-FFF2-40B4-BE49-F238E27FC236}">
                  <a16:creationId xmlns:a16="http://schemas.microsoft.com/office/drawing/2014/main" id="{898EFEAF-6BF5-45F5-B190-71BE1F11B38C}"/>
                </a:ext>
              </a:extLst>
            </p:cNvPr>
            <p:cNvSpPr/>
            <p:nvPr/>
          </p:nvSpPr>
          <p:spPr>
            <a:xfrm>
              <a:off x="2328280" y="46591"/>
              <a:ext cx="586837" cy="581292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Triângulo Retângulo 54">
              <a:extLst>
                <a:ext uri="{FF2B5EF4-FFF2-40B4-BE49-F238E27FC236}">
                  <a16:creationId xmlns:a16="http://schemas.microsoft.com/office/drawing/2014/main" id="{72E99FF4-FF28-4A8C-8C91-C422E0698C3E}"/>
                </a:ext>
              </a:extLst>
            </p:cNvPr>
            <p:cNvSpPr/>
            <p:nvPr/>
          </p:nvSpPr>
          <p:spPr>
            <a:xfrm rot="16891301">
              <a:off x="2597489" y="-8277"/>
              <a:ext cx="620234" cy="643751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Nuvem 56">
              <a:extLst>
                <a:ext uri="{FF2B5EF4-FFF2-40B4-BE49-F238E27FC236}">
                  <a16:creationId xmlns:a16="http://schemas.microsoft.com/office/drawing/2014/main" id="{76733F38-38AC-49F4-AE14-B6992654D973}"/>
                </a:ext>
              </a:extLst>
            </p:cNvPr>
            <p:cNvSpPr/>
            <p:nvPr/>
          </p:nvSpPr>
          <p:spPr>
            <a:xfrm>
              <a:off x="2066084" y="931441"/>
              <a:ext cx="1581912" cy="493242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2DB6FFB-8D4B-404D-98D1-6B80E9E2108A}"/>
                </a:ext>
              </a:extLst>
            </p:cNvPr>
            <p:cNvSpPr/>
            <p:nvPr/>
          </p:nvSpPr>
          <p:spPr>
            <a:xfrm>
              <a:off x="2306530" y="225711"/>
              <a:ext cx="978408" cy="102412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Coração 58">
              <a:extLst>
                <a:ext uri="{FF2B5EF4-FFF2-40B4-BE49-F238E27FC236}">
                  <a16:creationId xmlns:a16="http://schemas.microsoft.com/office/drawing/2014/main" id="{AB5DEEBD-E4AF-4A45-B599-53EE0142F2AA}"/>
                </a:ext>
              </a:extLst>
            </p:cNvPr>
            <p:cNvSpPr/>
            <p:nvPr/>
          </p:nvSpPr>
          <p:spPr>
            <a:xfrm rot="5400000">
              <a:off x="2906918" y="815873"/>
              <a:ext cx="203191" cy="162528"/>
            </a:xfrm>
            <a:prstGeom prst="hear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oração 59">
              <a:extLst>
                <a:ext uri="{FF2B5EF4-FFF2-40B4-BE49-F238E27FC236}">
                  <a16:creationId xmlns:a16="http://schemas.microsoft.com/office/drawing/2014/main" id="{7AD3FD11-B65E-405A-AE8C-95DC8651FE03}"/>
                </a:ext>
              </a:extLst>
            </p:cNvPr>
            <p:cNvSpPr/>
            <p:nvPr/>
          </p:nvSpPr>
          <p:spPr>
            <a:xfrm rot="16200000">
              <a:off x="2477997" y="816495"/>
              <a:ext cx="203190" cy="162528"/>
            </a:xfrm>
            <a:prstGeom prst="hear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Sinal de Subtração 60">
              <a:extLst>
                <a:ext uri="{FF2B5EF4-FFF2-40B4-BE49-F238E27FC236}">
                  <a16:creationId xmlns:a16="http://schemas.microsoft.com/office/drawing/2014/main" id="{7BD9A035-8799-40AF-AFA9-6A69A6AAACBE}"/>
                </a:ext>
              </a:extLst>
            </p:cNvPr>
            <p:cNvSpPr/>
            <p:nvPr/>
          </p:nvSpPr>
          <p:spPr>
            <a:xfrm>
              <a:off x="2526341" y="683713"/>
              <a:ext cx="550855" cy="426847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oração 61">
              <a:extLst>
                <a:ext uri="{FF2B5EF4-FFF2-40B4-BE49-F238E27FC236}">
                  <a16:creationId xmlns:a16="http://schemas.microsoft.com/office/drawing/2014/main" id="{A855657E-359A-410B-B304-4262BE4DF696}"/>
                </a:ext>
              </a:extLst>
            </p:cNvPr>
            <p:cNvSpPr/>
            <p:nvPr/>
          </p:nvSpPr>
          <p:spPr>
            <a:xfrm rot="16200000">
              <a:off x="2495987" y="813810"/>
              <a:ext cx="203191" cy="162528"/>
            </a:xfrm>
            <a:prstGeom prst="hear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44184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1E896382-0B38-4828-A2FB-A571804D7E75}"/>
              </a:ext>
            </a:extLst>
          </p:cNvPr>
          <p:cNvSpPr txBox="1"/>
          <p:nvPr/>
        </p:nvSpPr>
        <p:spPr>
          <a:xfrm>
            <a:off x="5634228" y="1564985"/>
            <a:ext cx="92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Blog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5A56E802-B6D8-4C94-A68F-71209D1D215D}"/>
              </a:ext>
            </a:extLst>
          </p:cNvPr>
          <p:cNvSpPr txBox="1"/>
          <p:nvPr/>
        </p:nvSpPr>
        <p:spPr>
          <a:xfrm>
            <a:off x="5179792" y="2279737"/>
            <a:ext cx="183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Blog do meu site</a:t>
            </a:r>
          </a:p>
        </p:txBody>
      </p: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82A344FB-A21C-4890-8FB6-CC6C5A76D18A}"/>
              </a:ext>
            </a:extLst>
          </p:cNvPr>
          <p:cNvGrpSpPr/>
          <p:nvPr/>
        </p:nvGrpSpPr>
        <p:grpSpPr>
          <a:xfrm>
            <a:off x="2032000" y="-4176"/>
            <a:ext cx="8128000" cy="1404000"/>
            <a:chOff x="2090057" y="42418"/>
            <a:chExt cx="8128000" cy="14040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1" name="Retângulo 140">
              <a:extLst>
                <a:ext uri="{FF2B5EF4-FFF2-40B4-BE49-F238E27FC236}">
                  <a16:creationId xmlns:a16="http://schemas.microsoft.com/office/drawing/2014/main" id="{BCDCF445-B87C-4034-87D6-1D1614ECA248}"/>
                </a:ext>
              </a:extLst>
            </p:cNvPr>
            <p:cNvSpPr/>
            <p:nvPr/>
          </p:nvSpPr>
          <p:spPr>
            <a:xfrm>
              <a:off x="2090057" y="42418"/>
              <a:ext cx="8128000" cy="1404000"/>
            </a:xfrm>
            <a:prstGeom prst="rect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0231955E-1ACA-4BC9-9254-36B7ADC5037A}"/>
                </a:ext>
              </a:extLst>
            </p:cNvPr>
            <p:cNvSpPr txBox="1"/>
            <p:nvPr/>
          </p:nvSpPr>
          <p:spPr>
            <a:xfrm>
              <a:off x="2231020" y="528974"/>
              <a:ext cx="807720" cy="430887"/>
            </a:xfrm>
            <a:prstGeom prst="rect">
              <a:avLst/>
            </a:prstGeom>
            <a:grpFill/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pt-BR" sz="2200" dirty="0">
                <a:latin typeface="+mj-lt"/>
              </a:endParaRP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E88C03C0-995A-401F-A191-5327AE3474B9}"/>
                </a:ext>
              </a:extLst>
            </p:cNvPr>
            <p:cNvSpPr txBox="1"/>
            <p:nvPr/>
          </p:nvSpPr>
          <p:spPr>
            <a:xfrm>
              <a:off x="3177539" y="564322"/>
              <a:ext cx="820077" cy="43088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Inicio</a:t>
              </a:r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DEB3A615-931D-4754-B4E6-C7792562BBEF}"/>
                </a:ext>
              </a:extLst>
            </p:cNvPr>
            <p:cNvSpPr txBox="1"/>
            <p:nvPr/>
          </p:nvSpPr>
          <p:spPr>
            <a:xfrm>
              <a:off x="8406229" y="564319"/>
              <a:ext cx="1623808" cy="43088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Fale conosco</a:t>
              </a:r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3B59ED72-418E-4D21-92B8-F4E32889D539}"/>
                </a:ext>
              </a:extLst>
            </p:cNvPr>
            <p:cNvSpPr txBox="1"/>
            <p:nvPr/>
          </p:nvSpPr>
          <p:spPr>
            <a:xfrm>
              <a:off x="5781824" y="564320"/>
              <a:ext cx="1633228" cy="43088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Depoimento</a:t>
              </a: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38ECBA71-F5F4-4D0B-8E24-93E925D80CFA}"/>
                </a:ext>
              </a:extLst>
            </p:cNvPr>
            <p:cNvSpPr txBox="1"/>
            <p:nvPr/>
          </p:nvSpPr>
          <p:spPr>
            <a:xfrm>
              <a:off x="4136415" y="564321"/>
              <a:ext cx="1506610" cy="43088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Diferenciais</a:t>
              </a:r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BC5024BA-067A-419C-B283-B6D69D723748}"/>
                </a:ext>
              </a:extLst>
            </p:cNvPr>
            <p:cNvSpPr txBox="1"/>
            <p:nvPr/>
          </p:nvSpPr>
          <p:spPr>
            <a:xfrm>
              <a:off x="7553851" y="564319"/>
              <a:ext cx="713580" cy="4308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Blog</a:t>
              </a:r>
            </a:p>
          </p:txBody>
        </p:sp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493B2E9F-6267-4B74-B5AA-D0D5ED1E2452}"/>
              </a:ext>
            </a:extLst>
          </p:cNvPr>
          <p:cNvGrpSpPr/>
          <p:nvPr/>
        </p:nvGrpSpPr>
        <p:grpSpPr>
          <a:xfrm>
            <a:off x="2231245" y="270758"/>
            <a:ext cx="949434" cy="959096"/>
            <a:chOff x="2066084" y="3482"/>
            <a:chExt cx="1581912" cy="1421201"/>
          </a:xfrm>
        </p:grpSpPr>
        <p:sp>
          <p:nvSpPr>
            <p:cNvPr id="133" name="Triângulo Retângulo 132">
              <a:extLst>
                <a:ext uri="{FF2B5EF4-FFF2-40B4-BE49-F238E27FC236}">
                  <a16:creationId xmlns:a16="http://schemas.microsoft.com/office/drawing/2014/main" id="{6D672D70-D805-4495-A404-B8FD605A7D52}"/>
                </a:ext>
              </a:extLst>
            </p:cNvPr>
            <p:cNvSpPr/>
            <p:nvPr/>
          </p:nvSpPr>
          <p:spPr>
            <a:xfrm>
              <a:off x="2328280" y="46591"/>
              <a:ext cx="586837" cy="581292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Triângulo Retângulo 133">
              <a:extLst>
                <a:ext uri="{FF2B5EF4-FFF2-40B4-BE49-F238E27FC236}">
                  <a16:creationId xmlns:a16="http://schemas.microsoft.com/office/drawing/2014/main" id="{9A899092-7432-42AB-B184-7130C009C59C}"/>
                </a:ext>
              </a:extLst>
            </p:cNvPr>
            <p:cNvSpPr/>
            <p:nvPr/>
          </p:nvSpPr>
          <p:spPr>
            <a:xfrm rot="16891301">
              <a:off x="2597489" y="-8277"/>
              <a:ext cx="620234" cy="643751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Nuvem 134">
              <a:extLst>
                <a:ext uri="{FF2B5EF4-FFF2-40B4-BE49-F238E27FC236}">
                  <a16:creationId xmlns:a16="http://schemas.microsoft.com/office/drawing/2014/main" id="{9A20978B-B53A-4309-B994-8D6B4C890200}"/>
                </a:ext>
              </a:extLst>
            </p:cNvPr>
            <p:cNvSpPr/>
            <p:nvPr/>
          </p:nvSpPr>
          <p:spPr>
            <a:xfrm>
              <a:off x="2066084" y="931441"/>
              <a:ext cx="1581912" cy="493242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6267398C-56EC-44C0-B6E9-E834FEB2873A}"/>
                </a:ext>
              </a:extLst>
            </p:cNvPr>
            <p:cNvSpPr/>
            <p:nvPr/>
          </p:nvSpPr>
          <p:spPr>
            <a:xfrm>
              <a:off x="2306530" y="225711"/>
              <a:ext cx="978408" cy="102412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7" name="Coração 136">
              <a:extLst>
                <a:ext uri="{FF2B5EF4-FFF2-40B4-BE49-F238E27FC236}">
                  <a16:creationId xmlns:a16="http://schemas.microsoft.com/office/drawing/2014/main" id="{6EC38C70-5829-47F4-BF02-AC0D9D7A9FBC}"/>
                </a:ext>
              </a:extLst>
            </p:cNvPr>
            <p:cNvSpPr/>
            <p:nvPr/>
          </p:nvSpPr>
          <p:spPr>
            <a:xfrm rot="5400000">
              <a:off x="2906918" y="815873"/>
              <a:ext cx="203191" cy="162528"/>
            </a:xfrm>
            <a:prstGeom prst="hear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Coração 137">
              <a:extLst>
                <a:ext uri="{FF2B5EF4-FFF2-40B4-BE49-F238E27FC236}">
                  <a16:creationId xmlns:a16="http://schemas.microsoft.com/office/drawing/2014/main" id="{EB2EEDAA-0EA9-4D2F-A734-FEEB31F55C68}"/>
                </a:ext>
              </a:extLst>
            </p:cNvPr>
            <p:cNvSpPr/>
            <p:nvPr/>
          </p:nvSpPr>
          <p:spPr>
            <a:xfrm rot="16200000">
              <a:off x="2477997" y="816495"/>
              <a:ext cx="203190" cy="162528"/>
            </a:xfrm>
            <a:prstGeom prst="hear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Sinal de Subtração 138">
              <a:extLst>
                <a:ext uri="{FF2B5EF4-FFF2-40B4-BE49-F238E27FC236}">
                  <a16:creationId xmlns:a16="http://schemas.microsoft.com/office/drawing/2014/main" id="{362E881F-1356-41B6-9A0B-04DD88FCA9E6}"/>
                </a:ext>
              </a:extLst>
            </p:cNvPr>
            <p:cNvSpPr/>
            <p:nvPr/>
          </p:nvSpPr>
          <p:spPr>
            <a:xfrm>
              <a:off x="2526341" y="683713"/>
              <a:ext cx="550855" cy="426847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Coração 155">
              <a:extLst>
                <a:ext uri="{FF2B5EF4-FFF2-40B4-BE49-F238E27FC236}">
                  <a16:creationId xmlns:a16="http://schemas.microsoft.com/office/drawing/2014/main" id="{F29FD6C5-0A24-4F7A-9E63-F8CB4DB7AD7C}"/>
                </a:ext>
              </a:extLst>
            </p:cNvPr>
            <p:cNvSpPr/>
            <p:nvPr/>
          </p:nvSpPr>
          <p:spPr>
            <a:xfrm rot="16200000">
              <a:off x="2495987" y="813810"/>
              <a:ext cx="203191" cy="162528"/>
            </a:xfrm>
            <a:prstGeom prst="hear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484255C-18F2-4645-B947-C6127491FDC0}"/>
              </a:ext>
            </a:extLst>
          </p:cNvPr>
          <p:cNvGrpSpPr/>
          <p:nvPr/>
        </p:nvGrpSpPr>
        <p:grpSpPr>
          <a:xfrm>
            <a:off x="2736311" y="3052469"/>
            <a:ext cx="1303774" cy="3285565"/>
            <a:chOff x="2669773" y="3090053"/>
            <a:chExt cx="1303774" cy="3285565"/>
          </a:xfrm>
        </p:grpSpPr>
        <p:sp>
          <p:nvSpPr>
            <p:cNvPr id="216" name="Retângulo: Cantos Arredondados 215">
              <a:extLst>
                <a:ext uri="{FF2B5EF4-FFF2-40B4-BE49-F238E27FC236}">
                  <a16:creationId xmlns:a16="http://schemas.microsoft.com/office/drawing/2014/main" id="{655893A4-48C2-483C-8D43-6B1BCC8D3CC6}"/>
                </a:ext>
              </a:extLst>
            </p:cNvPr>
            <p:cNvSpPr/>
            <p:nvPr/>
          </p:nvSpPr>
          <p:spPr>
            <a:xfrm>
              <a:off x="2669773" y="3090053"/>
              <a:ext cx="1303774" cy="328556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CaixaDeTexto 216">
              <a:extLst>
                <a:ext uri="{FF2B5EF4-FFF2-40B4-BE49-F238E27FC236}">
                  <a16:creationId xmlns:a16="http://schemas.microsoft.com/office/drawing/2014/main" id="{1CA03ACA-7744-4225-801B-3A43B60E3BDB}"/>
                </a:ext>
              </a:extLst>
            </p:cNvPr>
            <p:cNvSpPr txBox="1"/>
            <p:nvPr/>
          </p:nvSpPr>
          <p:spPr>
            <a:xfrm>
              <a:off x="2750729" y="4090905"/>
              <a:ext cx="11528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Titulo  postagem</a:t>
              </a:r>
              <a:endParaRPr lang="pt-BR" sz="1200" b="1" dirty="0">
                <a:solidFill>
                  <a:schemeClr val="bg1"/>
                </a:solidFill>
              </a:endParaRPr>
            </a:p>
            <a:p>
              <a:endParaRPr lang="pt-BR" dirty="0"/>
            </a:p>
          </p:txBody>
        </p:sp>
        <p:sp>
          <p:nvSpPr>
            <p:cNvPr id="218" name="CaixaDeTexto 217">
              <a:extLst>
                <a:ext uri="{FF2B5EF4-FFF2-40B4-BE49-F238E27FC236}">
                  <a16:creationId xmlns:a16="http://schemas.microsoft.com/office/drawing/2014/main" id="{40B9DE9E-BE78-407B-8A15-905D4C5A23BF}"/>
                </a:ext>
              </a:extLst>
            </p:cNvPr>
            <p:cNvSpPr txBox="1"/>
            <p:nvPr/>
          </p:nvSpPr>
          <p:spPr>
            <a:xfrm>
              <a:off x="2748100" y="4646154"/>
              <a:ext cx="11116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Descrição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Da postagem do meu blog</a:t>
              </a:r>
            </a:p>
          </p:txBody>
        </p:sp>
        <p:sp>
          <p:nvSpPr>
            <p:cNvPr id="219" name="Elipse 218">
              <a:extLst>
                <a:ext uri="{FF2B5EF4-FFF2-40B4-BE49-F238E27FC236}">
                  <a16:creationId xmlns:a16="http://schemas.microsoft.com/office/drawing/2014/main" id="{E9C87F57-8955-4377-90DB-84955A2CA944}"/>
                </a:ext>
              </a:extLst>
            </p:cNvPr>
            <p:cNvSpPr/>
            <p:nvPr/>
          </p:nvSpPr>
          <p:spPr>
            <a:xfrm>
              <a:off x="3653190" y="6042683"/>
              <a:ext cx="251805" cy="2069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Seta: para a Direita 219">
              <a:extLst>
                <a:ext uri="{FF2B5EF4-FFF2-40B4-BE49-F238E27FC236}">
                  <a16:creationId xmlns:a16="http://schemas.microsoft.com/office/drawing/2014/main" id="{68446FBB-B0F8-4913-805B-2300245D1ECD}"/>
                </a:ext>
              </a:extLst>
            </p:cNvPr>
            <p:cNvSpPr/>
            <p:nvPr/>
          </p:nvSpPr>
          <p:spPr>
            <a:xfrm>
              <a:off x="3699340" y="6093902"/>
              <a:ext cx="159507" cy="10450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0" name="Agrupar 239">
              <a:extLst>
                <a:ext uri="{FF2B5EF4-FFF2-40B4-BE49-F238E27FC236}">
                  <a16:creationId xmlns:a16="http://schemas.microsoft.com/office/drawing/2014/main" id="{E3656960-89DA-471A-BB5D-05228795C805}"/>
                </a:ext>
              </a:extLst>
            </p:cNvPr>
            <p:cNvGrpSpPr/>
            <p:nvPr/>
          </p:nvGrpSpPr>
          <p:grpSpPr>
            <a:xfrm>
              <a:off x="2859888" y="3158478"/>
              <a:ext cx="923544" cy="904884"/>
              <a:chOff x="2757606" y="3685621"/>
              <a:chExt cx="2075307" cy="1988192"/>
            </a:xfrm>
          </p:grpSpPr>
          <p:grpSp>
            <p:nvGrpSpPr>
              <p:cNvPr id="241" name="Agrupar 240">
                <a:extLst>
                  <a:ext uri="{FF2B5EF4-FFF2-40B4-BE49-F238E27FC236}">
                    <a16:creationId xmlns:a16="http://schemas.microsoft.com/office/drawing/2014/main" id="{1B5AB0EB-5E79-49EE-9FBE-D5540C8A5367}"/>
                  </a:ext>
                </a:extLst>
              </p:cNvPr>
              <p:cNvGrpSpPr/>
              <p:nvPr/>
            </p:nvGrpSpPr>
            <p:grpSpPr>
              <a:xfrm>
                <a:off x="2757606" y="3685621"/>
                <a:ext cx="2075307" cy="1988192"/>
                <a:chOff x="2622421" y="4585178"/>
                <a:chExt cx="2075307" cy="1988192"/>
              </a:xfrm>
            </p:grpSpPr>
            <p:sp>
              <p:nvSpPr>
                <p:cNvPr id="250" name="Quadro 249">
                  <a:extLst>
                    <a:ext uri="{FF2B5EF4-FFF2-40B4-BE49-F238E27FC236}">
                      <a16:creationId xmlns:a16="http://schemas.microsoft.com/office/drawing/2014/main" id="{40C519DC-164D-4892-8E29-F2234D5E7165}"/>
                    </a:ext>
                  </a:extLst>
                </p:cNvPr>
                <p:cNvSpPr/>
                <p:nvPr/>
              </p:nvSpPr>
              <p:spPr>
                <a:xfrm>
                  <a:off x="2622421" y="4585178"/>
                  <a:ext cx="2075307" cy="1988192"/>
                </a:xfrm>
                <a:prstGeom prst="frame">
                  <a:avLst>
                    <a:gd name="adj1" fmla="val 6314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" name="Nuvem 250">
                  <a:extLst>
                    <a:ext uri="{FF2B5EF4-FFF2-40B4-BE49-F238E27FC236}">
                      <a16:creationId xmlns:a16="http://schemas.microsoft.com/office/drawing/2014/main" id="{67D3626B-8384-4DB5-8241-2D81F32FEB1B}"/>
                    </a:ext>
                  </a:extLst>
                </p:cNvPr>
                <p:cNvSpPr/>
                <p:nvPr/>
              </p:nvSpPr>
              <p:spPr>
                <a:xfrm>
                  <a:off x="2851260" y="5828957"/>
                  <a:ext cx="1581912" cy="493242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42" name="Agrupar 241">
                <a:extLst>
                  <a:ext uri="{FF2B5EF4-FFF2-40B4-BE49-F238E27FC236}">
                    <a16:creationId xmlns:a16="http://schemas.microsoft.com/office/drawing/2014/main" id="{1E62EB74-BE88-41C1-A897-F04231805399}"/>
                  </a:ext>
                </a:extLst>
              </p:cNvPr>
              <p:cNvGrpSpPr/>
              <p:nvPr/>
            </p:nvGrpSpPr>
            <p:grpSpPr>
              <a:xfrm>
                <a:off x="3326136" y="4052985"/>
                <a:ext cx="902529" cy="1048794"/>
                <a:chOff x="2306530" y="3482"/>
                <a:chExt cx="978408" cy="1246357"/>
              </a:xfrm>
            </p:grpSpPr>
            <p:sp>
              <p:nvSpPr>
                <p:cNvPr id="243" name="Triângulo Retângulo 242">
                  <a:extLst>
                    <a:ext uri="{FF2B5EF4-FFF2-40B4-BE49-F238E27FC236}">
                      <a16:creationId xmlns:a16="http://schemas.microsoft.com/office/drawing/2014/main" id="{F1323D34-9259-4789-BE9F-E63DA63C1F41}"/>
                    </a:ext>
                  </a:extLst>
                </p:cNvPr>
                <p:cNvSpPr/>
                <p:nvPr/>
              </p:nvSpPr>
              <p:spPr>
                <a:xfrm>
                  <a:off x="2328280" y="46591"/>
                  <a:ext cx="586837" cy="581292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Triângulo Retângulo 243">
                  <a:extLst>
                    <a:ext uri="{FF2B5EF4-FFF2-40B4-BE49-F238E27FC236}">
                      <a16:creationId xmlns:a16="http://schemas.microsoft.com/office/drawing/2014/main" id="{D62890DF-2EB5-46D4-BCEE-2E673914EF22}"/>
                    </a:ext>
                  </a:extLst>
                </p:cNvPr>
                <p:cNvSpPr/>
                <p:nvPr/>
              </p:nvSpPr>
              <p:spPr>
                <a:xfrm rot="16891301">
                  <a:off x="2597489" y="-8277"/>
                  <a:ext cx="620234" cy="643751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Elipse 244">
                  <a:extLst>
                    <a:ext uri="{FF2B5EF4-FFF2-40B4-BE49-F238E27FC236}">
                      <a16:creationId xmlns:a16="http://schemas.microsoft.com/office/drawing/2014/main" id="{B00AAE6B-295C-4E89-8447-938C79D77B58}"/>
                    </a:ext>
                  </a:extLst>
                </p:cNvPr>
                <p:cNvSpPr/>
                <p:nvPr/>
              </p:nvSpPr>
              <p:spPr>
                <a:xfrm>
                  <a:off x="2306530" y="225711"/>
                  <a:ext cx="978408" cy="102412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6" name="Coração 245">
                  <a:extLst>
                    <a:ext uri="{FF2B5EF4-FFF2-40B4-BE49-F238E27FC236}">
                      <a16:creationId xmlns:a16="http://schemas.microsoft.com/office/drawing/2014/main" id="{6DF80275-9BA8-47A6-B392-E7F82FCB15AA}"/>
                    </a:ext>
                  </a:extLst>
                </p:cNvPr>
                <p:cNvSpPr/>
                <p:nvPr/>
              </p:nvSpPr>
              <p:spPr>
                <a:xfrm rot="16200000">
                  <a:off x="2477997" y="816495"/>
                  <a:ext cx="203190" cy="162528"/>
                </a:xfrm>
                <a:prstGeom prst="hear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Coração 246">
                  <a:extLst>
                    <a:ext uri="{FF2B5EF4-FFF2-40B4-BE49-F238E27FC236}">
                      <a16:creationId xmlns:a16="http://schemas.microsoft.com/office/drawing/2014/main" id="{9B9C31D0-107A-4B9A-9C4A-F3F2F86A1CF6}"/>
                    </a:ext>
                  </a:extLst>
                </p:cNvPr>
                <p:cNvSpPr/>
                <p:nvPr/>
              </p:nvSpPr>
              <p:spPr>
                <a:xfrm rot="16200000">
                  <a:off x="2495987" y="813810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Coração 247">
                  <a:extLst>
                    <a:ext uri="{FF2B5EF4-FFF2-40B4-BE49-F238E27FC236}">
                      <a16:creationId xmlns:a16="http://schemas.microsoft.com/office/drawing/2014/main" id="{C5287FB5-A1E8-4E29-9728-80AE548CDA0B}"/>
                    </a:ext>
                  </a:extLst>
                </p:cNvPr>
                <p:cNvSpPr/>
                <p:nvPr/>
              </p:nvSpPr>
              <p:spPr>
                <a:xfrm rot="5400000">
                  <a:off x="2906918" y="815873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Sinal de Subtração 248">
                  <a:extLst>
                    <a:ext uri="{FF2B5EF4-FFF2-40B4-BE49-F238E27FC236}">
                      <a16:creationId xmlns:a16="http://schemas.microsoft.com/office/drawing/2014/main" id="{FFA71FE1-11C8-4F8A-90AF-824B23FBB82D}"/>
                    </a:ext>
                  </a:extLst>
                </p:cNvPr>
                <p:cNvSpPr/>
                <p:nvPr/>
              </p:nvSpPr>
              <p:spPr>
                <a:xfrm>
                  <a:off x="2526341" y="683713"/>
                  <a:ext cx="550855" cy="426847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56178BE-532D-48A8-931D-7B3F490D5712}"/>
              </a:ext>
            </a:extLst>
          </p:cNvPr>
          <p:cNvGrpSpPr/>
          <p:nvPr/>
        </p:nvGrpSpPr>
        <p:grpSpPr>
          <a:xfrm>
            <a:off x="4347633" y="3054709"/>
            <a:ext cx="1303774" cy="3285565"/>
            <a:chOff x="2669773" y="3090053"/>
            <a:chExt cx="1303774" cy="3285565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2734ECBD-2D78-4287-A03F-DD9CC366F3F3}"/>
                </a:ext>
              </a:extLst>
            </p:cNvPr>
            <p:cNvSpPr/>
            <p:nvPr/>
          </p:nvSpPr>
          <p:spPr>
            <a:xfrm>
              <a:off x="2669773" y="3090053"/>
              <a:ext cx="1303774" cy="328556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F70B06E4-D08B-4098-A60C-1FCB4CB51478}"/>
                </a:ext>
              </a:extLst>
            </p:cNvPr>
            <p:cNvSpPr txBox="1"/>
            <p:nvPr/>
          </p:nvSpPr>
          <p:spPr>
            <a:xfrm>
              <a:off x="2750729" y="4090905"/>
              <a:ext cx="11528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Titulo  postagem</a:t>
              </a:r>
              <a:endParaRPr lang="pt-BR" sz="1200" b="1" dirty="0">
                <a:solidFill>
                  <a:schemeClr val="bg1"/>
                </a:solidFill>
              </a:endParaRPr>
            </a:p>
            <a:p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6038D4CE-750A-4783-874D-3E61590C1D2B}"/>
                </a:ext>
              </a:extLst>
            </p:cNvPr>
            <p:cNvSpPr txBox="1"/>
            <p:nvPr/>
          </p:nvSpPr>
          <p:spPr>
            <a:xfrm>
              <a:off x="2748100" y="4646154"/>
              <a:ext cx="11116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Descrição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Da postagem do meu blog</a:t>
              </a: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807C239-2454-4ABD-A349-086DA8A07855}"/>
                </a:ext>
              </a:extLst>
            </p:cNvPr>
            <p:cNvSpPr/>
            <p:nvPr/>
          </p:nvSpPr>
          <p:spPr>
            <a:xfrm>
              <a:off x="3653190" y="6042683"/>
              <a:ext cx="251805" cy="2069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Seta: para a Direita 44">
              <a:extLst>
                <a:ext uri="{FF2B5EF4-FFF2-40B4-BE49-F238E27FC236}">
                  <a16:creationId xmlns:a16="http://schemas.microsoft.com/office/drawing/2014/main" id="{AD4A2975-9DA8-437D-BB46-E849BFD672C0}"/>
                </a:ext>
              </a:extLst>
            </p:cNvPr>
            <p:cNvSpPr/>
            <p:nvPr/>
          </p:nvSpPr>
          <p:spPr>
            <a:xfrm>
              <a:off x="3699340" y="6093902"/>
              <a:ext cx="159507" cy="10450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94BBECF6-6E1A-4BA0-B793-9D5D6B92F496}"/>
                </a:ext>
              </a:extLst>
            </p:cNvPr>
            <p:cNvGrpSpPr/>
            <p:nvPr/>
          </p:nvGrpSpPr>
          <p:grpSpPr>
            <a:xfrm>
              <a:off x="2859888" y="3158478"/>
              <a:ext cx="923544" cy="904884"/>
              <a:chOff x="2757606" y="3685621"/>
              <a:chExt cx="2075307" cy="1988192"/>
            </a:xfrm>
          </p:grpSpPr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66F32B51-0B34-4123-9D78-C31EEDA7CBF5}"/>
                  </a:ext>
                </a:extLst>
              </p:cNvPr>
              <p:cNvGrpSpPr/>
              <p:nvPr/>
            </p:nvGrpSpPr>
            <p:grpSpPr>
              <a:xfrm>
                <a:off x="2757606" y="3685621"/>
                <a:ext cx="2075307" cy="1988192"/>
                <a:chOff x="2622421" y="4585178"/>
                <a:chExt cx="2075307" cy="1988192"/>
              </a:xfrm>
            </p:grpSpPr>
            <p:sp>
              <p:nvSpPr>
                <p:cNvPr id="56" name="Quadro 55">
                  <a:extLst>
                    <a:ext uri="{FF2B5EF4-FFF2-40B4-BE49-F238E27FC236}">
                      <a16:creationId xmlns:a16="http://schemas.microsoft.com/office/drawing/2014/main" id="{57657CB2-2446-45E7-AB0C-3986753244AC}"/>
                    </a:ext>
                  </a:extLst>
                </p:cNvPr>
                <p:cNvSpPr/>
                <p:nvPr/>
              </p:nvSpPr>
              <p:spPr>
                <a:xfrm>
                  <a:off x="2622421" y="4585178"/>
                  <a:ext cx="2075307" cy="1988192"/>
                </a:xfrm>
                <a:prstGeom prst="frame">
                  <a:avLst>
                    <a:gd name="adj1" fmla="val 6314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Nuvem 56">
                  <a:extLst>
                    <a:ext uri="{FF2B5EF4-FFF2-40B4-BE49-F238E27FC236}">
                      <a16:creationId xmlns:a16="http://schemas.microsoft.com/office/drawing/2014/main" id="{28425DD0-BBC0-4FAC-B166-C02DF2B40025}"/>
                    </a:ext>
                  </a:extLst>
                </p:cNvPr>
                <p:cNvSpPr/>
                <p:nvPr/>
              </p:nvSpPr>
              <p:spPr>
                <a:xfrm>
                  <a:off x="2851260" y="5828957"/>
                  <a:ext cx="1581912" cy="493242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48" name="Agrupar 47">
                <a:extLst>
                  <a:ext uri="{FF2B5EF4-FFF2-40B4-BE49-F238E27FC236}">
                    <a16:creationId xmlns:a16="http://schemas.microsoft.com/office/drawing/2014/main" id="{89F733DE-218F-4B11-8120-EDD7A6CD8FD2}"/>
                  </a:ext>
                </a:extLst>
              </p:cNvPr>
              <p:cNvGrpSpPr/>
              <p:nvPr/>
            </p:nvGrpSpPr>
            <p:grpSpPr>
              <a:xfrm>
                <a:off x="3326136" y="4052985"/>
                <a:ext cx="902529" cy="1048794"/>
                <a:chOff x="2306530" y="3482"/>
                <a:chExt cx="978408" cy="1246357"/>
              </a:xfrm>
            </p:grpSpPr>
            <p:sp>
              <p:nvSpPr>
                <p:cNvPr id="49" name="Triângulo Retângulo 48">
                  <a:extLst>
                    <a:ext uri="{FF2B5EF4-FFF2-40B4-BE49-F238E27FC236}">
                      <a16:creationId xmlns:a16="http://schemas.microsoft.com/office/drawing/2014/main" id="{20EE3D2B-0418-4C89-9A24-FD89292AF5F6}"/>
                    </a:ext>
                  </a:extLst>
                </p:cNvPr>
                <p:cNvSpPr/>
                <p:nvPr/>
              </p:nvSpPr>
              <p:spPr>
                <a:xfrm>
                  <a:off x="2328280" y="46591"/>
                  <a:ext cx="586837" cy="581292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Triângulo Retângulo 49">
                  <a:extLst>
                    <a:ext uri="{FF2B5EF4-FFF2-40B4-BE49-F238E27FC236}">
                      <a16:creationId xmlns:a16="http://schemas.microsoft.com/office/drawing/2014/main" id="{F6FF5049-50F1-4E19-9D1B-3D6414C07E9A}"/>
                    </a:ext>
                  </a:extLst>
                </p:cNvPr>
                <p:cNvSpPr/>
                <p:nvPr/>
              </p:nvSpPr>
              <p:spPr>
                <a:xfrm rot="16891301">
                  <a:off x="2597489" y="-8277"/>
                  <a:ext cx="620234" cy="643751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Elipse 50">
                  <a:extLst>
                    <a:ext uri="{FF2B5EF4-FFF2-40B4-BE49-F238E27FC236}">
                      <a16:creationId xmlns:a16="http://schemas.microsoft.com/office/drawing/2014/main" id="{08C38E57-D18C-4362-ACB7-C07B7B08395D}"/>
                    </a:ext>
                  </a:extLst>
                </p:cNvPr>
                <p:cNvSpPr/>
                <p:nvPr/>
              </p:nvSpPr>
              <p:spPr>
                <a:xfrm>
                  <a:off x="2306530" y="225711"/>
                  <a:ext cx="978408" cy="102412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2" name="Coração 51">
                  <a:extLst>
                    <a:ext uri="{FF2B5EF4-FFF2-40B4-BE49-F238E27FC236}">
                      <a16:creationId xmlns:a16="http://schemas.microsoft.com/office/drawing/2014/main" id="{35D9AB7E-B21B-400F-A8C7-37A35A5F3EB8}"/>
                    </a:ext>
                  </a:extLst>
                </p:cNvPr>
                <p:cNvSpPr/>
                <p:nvPr/>
              </p:nvSpPr>
              <p:spPr>
                <a:xfrm rot="16200000">
                  <a:off x="2477997" y="816495"/>
                  <a:ext cx="203190" cy="162528"/>
                </a:xfrm>
                <a:prstGeom prst="hear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Coração 52">
                  <a:extLst>
                    <a:ext uri="{FF2B5EF4-FFF2-40B4-BE49-F238E27FC236}">
                      <a16:creationId xmlns:a16="http://schemas.microsoft.com/office/drawing/2014/main" id="{432F9B0F-3A35-4F44-96FC-ADCAC63840BC}"/>
                    </a:ext>
                  </a:extLst>
                </p:cNvPr>
                <p:cNvSpPr/>
                <p:nvPr/>
              </p:nvSpPr>
              <p:spPr>
                <a:xfrm rot="16200000">
                  <a:off x="2495987" y="813810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Coração 53">
                  <a:extLst>
                    <a:ext uri="{FF2B5EF4-FFF2-40B4-BE49-F238E27FC236}">
                      <a16:creationId xmlns:a16="http://schemas.microsoft.com/office/drawing/2014/main" id="{BA8B68D2-9C83-472D-B798-527B2F60EA93}"/>
                    </a:ext>
                  </a:extLst>
                </p:cNvPr>
                <p:cNvSpPr/>
                <p:nvPr/>
              </p:nvSpPr>
              <p:spPr>
                <a:xfrm rot="5400000">
                  <a:off x="2906918" y="815873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Sinal de Subtração 54">
                  <a:extLst>
                    <a:ext uri="{FF2B5EF4-FFF2-40B4-BE49-F238E27FC236}">
                      <a16:creationId xmlns:a16="http://schemas.microsoft.com/office/drawing/2014/main" id="{A7D900F1-980D-4917-A5A5-17F57A08768B}"/>
                    </a:ext>
                  </a:extLst>
                </p:cNvPr>
                <p:cNvSpPr/>
                <p:nvPr/>
              </p:nvSpPr>
              <p:spPr>
                <a:xfrm>
                  <a:off x="2526341" y="683713"/>
                  <a:ext cx="550855" cy="426847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6C218CFA-48ED-4B60-A9D9-B8BFA289DBE3}"/>
              </a:ext>
            </a:extLst>
          </p:cNvPr>
          <p:cNvGrpSpPr/>
          <p:nvPr/>
        </p:nvGrpSpPr>
        <p:grpSpPr>
          <a:xfrm>
            <a:off x="5958955" y="3054709"/>
            <a:ext cx="1303774" cy="3285565"/>
            <a:chOff x="2669773" y="3090053"/>
            <a:chExt cx="1303774" cy="3285565"/>
          </a:xfrm>
        </p:grpSpPr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4F42CB14-E86D-4ADD-B777-01704EF67AD6}"/>
                </a:ext>
              </a:extLst>
            </p:cNvPr>
            <p:cNvSpPr/>
            <p:nvPr/>
          </p:nvSpPr>
          <p:spPr>
            <a:xfrm>
              <a:off x="2669773" y="3090053"/>
              <a:ext cx="1303774" cy="328556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087B0429-A17E-4F9C-9E20-F3797D459BDC}"/>
                </a:ext>
              </a:extLst>
            </p:cNvPr>
            <p:cNvSpPr txBox="1"/>
            <p:nvPr/>
          </p:nvSpPr>
          <p:spPr>
            <a:xfrm>
              <a:off x="2750729" y="4090905"/>
              <a:ext cx="11528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Titulo  postagem</a:t>
              </a:r>
              <a:endParaRPr lang="pt-BR" sz="1200" b="1" dirty="0">
                <a:solidFill>
                  <a:schemeClr val="bg1"/>
                </a:solidFill>
              </a:endParaRPr>
            </a:p>
            <a:p>
              <a:endParaRPr lang="pt-BR" dirty="0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71E780FE-1538-4071-8F19-1C3E95936942}"/>
                </a:ext>
              </a:extLst>
            </p:cNvPr>
            <p:cNvSpPr txBox="1"/>
            <p:nvPr/>
          </p:nvSpPr>
          <p:spPr>
            <a:xfrm>
              <a:off x="2748100" y="4646154"/>
              <a:ext cx="11116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Descrição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Da postagem do meu blog</a:t>
              </a:r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DEE85F7B-6DCE-4888-819F-B41C0BF6B0F3}"/>
                </a:ext>
              </a:extLst>
            </p:cNvPr>
            <p:cNvSpPr/>
            <p:nvPr/>
          </p:nvSpPr>
          <p:spPr>
            <a:xfrm>
              <a:off x="3653190" y="6042683"/>
              <a:ext cx="251805" cy="2069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Seta: para a Direita 62">
              <a:extLst>
                <a:ext uri="{FF2B5EF4-FFF2-40B4-BE49-F238E27FC236}">
                  <a16:creationId xmlns:a16="http://schemas.microsoft.com/office/drawing/2014/main" id="{AFDBF64F-9811-445C-AE73-EBF95B9BD53E}"/>
                </a:ext>
              </a:extLst>
            </p:cNvPr>
            <p:cNvSpPr/>
            <p:nvPr/>
          </p:nvSpPr>
          <p:spPr>
            <a:xfrm>
              <a:off x="3699340" y="6093902"/>
              <a:ext cx="159507" cy="10450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4F721D8E-8E1D-4F42-991D-90FCC373F390}"/>
                </a:ext>
              </a:extLst>
            </p:cNvPr>
            <p:cNvGrpSpPr/>
            <p:nvPr/>
          </p:nvGrpSpPr>
          <p:grpSpPr>
            <a:xfrm>
              <a:off x="2859888" y="3158478"/>
              <a:ext cx="923544" cy="904884"/>
              <a:chOff x="2757606" y="3685621"/>
              <a:chExt cx="2075307" cy="1988192"/>
            </a:xfrm>
          </p:grpSpPr>
          <p:grpSp>
            <p:nvGrpSpPr>
              <p:cNvPr id="65" name="Agrupar 64">
                <a:extLst>
                  <a:ext uri="{FF2B5EF4-FFF2-40B4-BE49-F238E27FC236}">
                    <a16:creationId xmlns:a16="http://schemas.microsoft.com/office/drawing/2014/main" id="{CC9913B4-B563-4247-94D8-016430AA7F5D}"/>
                  </a:ext>
                </a:extLst>
              </p:cNvPr>
              <p:cNvGrpSpPr/>
              <p:nvPr/>
            </p:nvGrpSpPr>
            <p:grpSpPr>
              <a:xfrm>
                <a:off x="2757606" y="3685621"/>
                <a:ext cx="2075307" cy="1988192"/>
                <a:chOff x="2622421" y="4585178"/>
                <a:chExt cx="2075307" cy="1988192"/>
              </a:xfrm>
            </p:grpSpPr>
            <p:sp>
              <p:nvSpPr>
                <p:cNvPr id="74" name="Quadro 73">
                  <a:extLst>
                    <a:ext uri="{FF2B5EF4-FFF2-40B4-BE49-F238E27FC236}">
                      <a16:creationId xmlns:a16="http://schemas.microsoft.com/office/drawing/2014/main" id="{6F5FF0FC-1288-4562-9106-F657EBFF4A2C}"/>
                    </a:ext>
                  </a:extLst>
                </p:cNvPr>
                <p:cNvSpPr/>
                <p:nvPr/>
              </p:nvSpPr>
              <p:spPr>
                <a:xfrm>
                  <a:off x="2622421" y="4585178"/>
                  <a:ext cx="2075307" cy="1988192"/>
                </a:xfrm>
                <a:prstGeom prst="frame">
                  <a:avLst>
                    <a:gd name="adj1" fmla="val 6314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Nuvem 74">
                  <a:extLst>
                    <a:ext uri="{FF2B5EF4-FFF2-40B4-BE49-F238E27FC236}">
                      <a16:creationId xmlns:a16="http://schemas.microsoft.com/office/drawing/2014/main" id="{8A4D7F7A-BE19-4536-999A-AE93AED23C53}"/>
                    </a:ext>
                  </a:extLst>
                </p:cNvPr>
                <p:cNvSpPr/>
                <p:nvPr/>
              </p:nvSpPr>
              <p:spPr>
                <a:xfrm>
                  <a:off x="2851260" y="5828957"/>
                  <a:ext cx="1581912" cy="493242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66" name="Agrupar 65">
                <a:extLst>
                  <a:ext uri="{FF2B5EF4-FFF2-40B4-BE49-F238E27FC236}">
                    <a16:creationId xmlns:a16="http://schemas.microsoft.com/office/drawing/2014/main" id="{5D7D9FA4-708F-4F3B-834C-20BDD8BCF286}"/>
                  </a:ext>
                </a:extLst>
              </p:cNvPr>
              <p:cNvGrpSpPr/>
              <p:nvPr/>
            </p:nvGrpSpPr>
            <p:grpSpPr>
              <a:xfrm>
                <a:off x="3326136" y="4052985"/>
                <a:ext cx="902529" cy="1048794"/>
                <a:chOff x="2306530" y="3482"/>
                <a:chExt cx="978408" cy="1246357"/>
              </a:xfrm>
            </p:grpSpPr>
            <p:sp>
              <p:nvSpPr>
                <p:cNvPr id="67" name="Triângulo Retângulo 66">
                  <a:extLst>
                    <a:ext uri="{FF2B5EF4-FFF2-40B4-BE49-F238E27FC236}">
                      <a16:creationId xmlns:a16="http://schemas.microsoft.com/office/drawing/2014/main" id="{C98C7568-C66D-4B60-A8A0-63E68FFEBFAA}"/>
                    </a:ext>
                  </a:extLst>
                </p:cNvPr>
                <p:cNvSpPr/>
                <p:nvPr/>
              </p:nvSpPr>
              <p:spPr>
                <a:xfrm>
                  <a:off x="2328280" y="46591"/>
                  <a:ext cx="586837" cy="581292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Triângulo Retângulo 67">
                  <a:extLst>
                    <a:ext uri="{FF2B5EF4-FFF2-40B4-BE49-F238E27FC236}">
                      <a16:creationId xmlns:a16="http://schemas.microsoft.com/office/drawing/2014/main" id="{5CFF3B21-2C99-4E8C-AF06-F1448F665EF7}"/>
                    </a:ext>
                  </a:extLst>
                </p:cNvPr>
                <p:cNvSpPr/>
                <p:nvPr/>
              </p:nvSpPr>
              <p:spPr>
                <a:xfrm rot="16891301">
                  <a:off x="2597489" y="-8277"/>
                  <a:ext cx="620234" cy="643751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DA730737-CFD4-44BB-9949-B5F9FB1EB13F}"/>
                    </a:ext>
                  </a:extLst>
                </p:cNvPr>
                <p:cNvSpPr/>
                <p:nvPr/>
              </p:nvSpPr>
              <p:spPr>
                <a:xfrm>
                  <a:off x="2306530" y="225711"/>
                  <a:ext cx="978408" cy="102412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0" name="Coração 69">
                  <a:extLst>
                    <a:ext uri="{FF2B5EF4-FFF2-40B4-BE49-F238E27FC236}">
                      <a16:creationId xmlns:a16="http://schemas.microsoft.com/office/drawing/2014/main" id="{C5A1B215-21A4-4713-9D1F-750E139B3797}"/>
                    </a:ext>
                  </a:extLst>
                </p:cNvPr>
                <p:cNvSpPr/>
                <p:nvPr/>
              </p:nvSpPr>
              <p:spPr>
                <a:xfrm rot="16200000">
                  <a:off x="2477997" y="816495"/>
                  <a:ext cx="203190" cy="162528"/>
                </a:xfrm>
                <a:prstGeom prst="hear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Coração 70">
                  <a:extLst>
                    <a:ext uri="{FF2B5EF4-FFF2-40B4-BE49-F238E27FC236}">
                      <a16:creationId xmlns:a16="http://schemas.microsoft.com/office/drawing/2014/main" id="{7026E3CE-7B64-4DA1-ACEA-5B24B2CC37E3}"/>
                    </a:ext>
                  </a:extLst>
                </p:cNvPr>
                <p:cNvSpPr/>
                <p:nvPr/>
              </p:nvSpPr>
              <p:spPr>
                <a:xfrm rot="16200000">
                  <a:off x="2495987" y="813810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Coração 71">
                  <a:extLst>
                    <a:ext uri="{FF2B5EF4-FFF2-40B4-BE49-F238E27FC236}">
                      <a16:creationId xmlns:a16="http://schemas.microsoft.com/office/drawing/2014/main" id="{6CBA0187-F7BE-42E9-A502-4688626DC7BB}"/>
                    </a:ext>
                  </a:extLst>
                </p:cNvPr>
                <p:cNvSpPr/>
                <p:nvPr/>
              </p:nvSpPr>
              <p:spPr>
                <a:xfrm rot="5400000">
                  <a:off x="2906918" y="815873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Sinal de Subtração 72">
                  <a:extLst>
                    <a:ext uri="{FF2B5EF4-FFF2-40B4-BE49-F238E27FC236}">
                      <a16:creationId xmlns:a16="http://schemas.microsoft.com/office/drawing/2014/main" id="{0B2F522D-FE66-4AE1-940B-835BC0B9C967}"/>
                    </a:ext>
                  </a:extLst>
                </p:cNvPr>
                <p:cNvSpPr/>
                <p:nvPr/>
              </p:nvSpPr>
              <p:spPr>
                <a:xfrm>
                  <a:off x="2526341" y="683713"/>
                  <a:ext cx="550855" cy="426847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B59571CE-6ECF-4231-9366-8A2D7EC6EADC}"/>
              </a:ext>
            </a:extLst>
          </p:cNvPr>
          <p:cNvGrpSpPr/>
          <p:nvPr/>
        </p:nvGrpSpPr>
        <p:grpSpPr>
          <a:xfrm>
            <a:off x="7570277" y="3054710"/>
            <a:ext cx="1303774" cy="3285565"/>
            <a:chOff x="2669773" y="3090053"/>
            <a:chExt cx="1303774" cy="3285565"/>
          </a:xfrm>
        </p:grpSpPr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22314A3F-BCD9-4DD5-9CDD-1428040BB489}"/>
                </a:ext>
              </a:extLst>
            </p:cNvPr>
            <p:cNvSpPr/>
            <p:nvPr/>
          </p:nvSpPr>
          <p:spPr>
            <a:xfrm>
              <a:off x="2669773" y="3090053"/>
              <a:ext cx="1303774" cy="328556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259B44EC-219B-43E4-B4E9-4FED56926758}"/>
                </a:ext>
              </a:extLst>
            </p:cNvPr>
            <p:cNvSpPr txBox="1"/>
            <p:nvPr/>
          </p:nvSpPr>
          <p:spPr>
            <a:xfrm>
              <a:off x="2750729" y="4090905"/>
              <a:ext cx="11528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Titulo  postagem</a:t>
              </a:r>
              <a:endParaRPr lang="pt-BR" sz="1200" b="1" dirty="0">
                <a:solidFill>
                  <a:schemeClr val="bg1"/>
                </a:solidFill>
              </a:endParaRPr>
            </a:p>
            <a:p>
              <a:endParaRPr lang="pt-BR" dirty="0"/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7E6281B5-9D60-4586-92C0-D84EB764EBE3}"/>
                </a:ext>
              </a:extLst>
            </p:cNvPr>
            <p:cNvSpPr txBox="1"/>
            <p:nvPr/>
          </p:nvSpPr>
          <p:spPr>
            <a:xfrm>
              <a:off x="2748100" y="4646154"/>
              <a:ext cx="11116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Descrição</a:t>
              </a:r>
            </a:p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Da postagem do meu blog</a:t>
              </a: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F2BD2B46-B02E-449C-86BF-FDBD21B5A9A8}"/>
                </a:ext>
              </a:extLst>
            </p:cNvPr>
            <p:cNvSpPr/>
            <p:nvPr/>
          </p:nvSpPr>
          <p:spPr>
            <a:xfrm>
              <a:off x="3653190" y="6042683"/>
              <a:ext cx="251805" cy="2069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Seta: para a Direita 80">
              <a:extLst>
                <a:ext uri="{FF2B5EF4-FFF2-40B4-BE49-F238E27FC236}">
                  <a16:creationId xmlns:a16="http://schemas.microsoft.com/office/drawing/2014/main" id="{DD7A87DC-6665-44F6-B9C3-03867536F9FE}"/>
                </a:ext>
              </a:extLst>
            </p:cNvPr>
            <p:cNvSpPr/>
            <p:nvPr/>
          </p:nvSpPr>
          <p:spPr>
            <a:xfrm>
              <a:off x="3699340" y="6093902"/>
              <a:ext cx="159507" cy="10450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2" name="Agrupar 81">
              <a:extLst>
                <a:ext uri="{FF2B5EF4-FFF2-40B4-BE49-F238E27FC236}">
                  <a16:creationId xmlns:a16="http://schemas.microsoft.com/office/drawing/2014/main" id="{53026B3D-5418-4AA4-929A-F3261283C5AC}"/>
                </a:ext>
              </a:extLst>
            </p:cNvPr>
            <p:cNvGrpSpPr/>
            <p:nvPr/>
          </p:nvGrpSpPr>
          <p:grpSpPr>
            <a:xfrm>
              <a:off x="2859888" y="3158478"/>
              <a:ext cx="923544" cy="904884"/>
              <a:chOff x="2757606" y="3685621"/>
              <a:chExt cx="2075307" cy="1988192"/>
            </a:xfrm>
          </p:grpSpPr>
          <p:grpSp>
            <p:nvGrpSpPr>
              <p:cNvPr id="83" name="Agrupar 82">
                <a:extLst>
                  <a:ext uri="{FF2B5EF4-FFF2-40B4-BE49-F238E27FC236}">
                    <a16:creationId xmlns:a16="http://schemas.microsoft.com/office/drawing/2014/main" id="{C6818467-72A8-4320-82B0-FB5830B7EFFB}"/>
                  </a:ext>
                </a:extLst>
              </p:cNvPr>
              <p:cNvGrpSpPr/>
              <p:nvPr/>
            </p:nvGrpSpPr>
            <p:grpSpPr>
              <a:xfrm>
                <a:off x="2757606" y="3685621"/>
                <a:ext cx="2075307" cy="1988192"/>
                <a:chOff x="2622421" y="4585178"/>
                <a:chExt cx="2075307" cy="1988192"/>
              </a:xfrm>
            </p:grpSpPr>
            <p:sp>
              <p:nvSpPr>
                <p:cNvPr id="92" name="Quadro 91">
                  <a:extLst>
                    <a:ext uri="{FF2B5EF4-FFF2-40B4-BE49-F238E27FC236}">
                      <a16:creationId xmlns:a16="http://schemas.microsoft.com/office/drawing/2014/main" id="{031945AA-0A60-4F2A-A446-C96242CBDFB5}"/>
                    </a:ext>
                  </a:extLst>
                </p:cNvPr>
                <p:cNvSpPr/>
                <p:nvPr/>
              </p:nvSpPr>
              <p:spPr>
                <a:xfrm>
                  <a:off x="2622421" y="4585178"/>
                  <a:ext cx="2075307" cy="1988192"/>
                </a:xfrm>
                <a:prstGeom prst="frame">
                  <a:avLst>
                    <a:gd name="adj1" fmla="val 6314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Nuvem 92">
                  <a:extLst>
                    <a:ext uri="{FF2B5EF4-FFF2-40B4-BE49-F238E27FC236}">
                      <a16:creationId xmlns:a16="http://schemas.microsoft.com/office/drawing/2014/main" id="{6B19D3C6-77F7-4473-8656-308DCF6D4BFF}"/>
                    </a:ext>
                  </a:extLst>
                </p:cNvPr>
                <p:cNvSpPr/>
                <p:nvPr/>
              </p:nvSpPr>
              <p:spPr>
                <a:xfrm>
                  <a:off x="2851260" y="5828957"/>
                  <a:ext cx="1581912" cy="493242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84" name="Agrupar 83">
                <a:extLst>
                  <a:ext uri="{FF2B5EF4-FFF2-40B4-BE49-F238E27FC236}">
                    <a16:creationId xmlns:a16="http://schemas.microsoft.com/office/drawing/2014/main" id="{BAA17565-4A07-4AAB-89E0-1483E95B8B15}"/>
                  </a:ext>
                </a:extLst>
              </p:cNvPr>
              <p:cNvGrpSpPr/>
              <p:nvPr/>
            </p:nvGrpSpPr>
            <p:grpSpPr>
              <a:xfrm>
                <a:off x="3326136" y="4052985"/>
                <a:ext cx="902529" cy="1048794"/>
                <a:chOff x="2306530" y="3482"/>
                <a:chExt cx="978408" cy="1246357"/>
              </a:xfrm>
            </p:grpSpPr>
            <p:sp>
              <p:nvSpPr>
                <p:cNvPr id="85" name="Triângulo Retângulo 84">
                  <a:extLst>
                    <a:ext uri="{FF2B5EF4-FFF2-40B4-BE49-F238E27FC236}">
                      <a16:creationId xmlns:a16="http://schemas.microsoft.com/office/drawing/2014/main" id="{99B86BA9-FD0D-4546-9054-A60B92A69CBE}"/>
                    </a:ext>
                  </a:extLst>
                </p:cNvPr>
                <p:cNvSpPr/>
                <p:nvPr/>
              </p:nvSpPr>
              <p:spPr>
                <a:xfrm>
                  <a:off x="2328280" y="46591"/>
                  <a:ext cx="586837" cy="581292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Triângulo Retângulo 85">
                  <a:extLst>
                    <a:ext uri="{FF2B5EF4-FFF2-40B4-BE49-F238E27FC236}">
                      <a16:creationId xmlns:a16="http://schemas.microsoft.com/office/drawing/2014/main" id="{EA70DDA3-C7F2-48DD-89E5-956BBDFA4A42}"/>
                    </a:ext>
                  </a:extLst>
                </p:cNvPr>
                <p:cNvSpPr/>
                <p:nvPr/>
              </p:nvSpPr>
              <p:spPr>
                <a:xfrm rot="16891301">
                  <a:off x="2597489" y="-8277"/>
                  <a:ext cx="620234" cy="643751"/>
                </a:xfrm>
                <a:prstGeom prst="rt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3EBED08A-88F4-48FF-AB27-86444B3826D4}"/>
                    </a:ext>
                  </a:extLst>
                </p:cNvPr>
                <p:cNvSpPr/>
                <p:nvPr/>
              </p:nvSpPr>
              <p:spPr>
                <a:xfrm>
                  <a:off x="2306530" y="225711"/>
                  <a:ext cx="978408" cy="102412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8" name="Coração 87">
                  <a:extLst>
                    <a:ext uri="{FF2B5EF4-FFF2-40B4-BE49-F238E27FC236}">
                      <a16:creationId xmlns:a16="http://schemas.microsoft.com/office/drawing/2014/main" id="{BE88830F-C54F-4AB6-AE62-A583F1E6B481}"/>
                    </a:ext>
                  </a:extLst>
                </p:cNvPr>
                <p:cNvSpPr/>
                <p:nvPr/>
              </p:nvSpPr>
              <p:spPr>
                <a:xfrm rot="16200000">
                  <a:off x="2477997" y="816495"/>
                  <a:ext cx="203190" cy="162528"/>
                </a:xfrm>
                <a:prstGeom prst="hear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Coração 88">
                  <a:extLst>
                    <a:ext uri="{FF2B5EF4-FFF2-40B4-BE49-F238E27FC236}">
                      <a16:creationId xmlns:a16="http://schemas.microsoft.com/office/drawing/2014/main" id="{52B1A87B-30B4-4E40-B317-F879FF978F07}"/>
                    </a:ext>
                  </a:extLst>
                </p:cNvPr>
                <p:cNvSpPr/>
                <p:nvPr/>
              </p:nvSpPr>
              <p:spPr>
                <a:xfrm rot="16200000">
                  <a:off x="2495987" y="813810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Coração 89">
                  <a:extLst>
                    <a:ext uri="{FF2B5EF4-FFF2-40B4-BE49-F238E27FC236}">
                      <a16:creationId xmlns:a16="http://schemas.microsoft.com/office/drawing/2014/main" id="{1F523C56-D61A-4ACB-B0BB-6D9A709DC031}"/>
                    </a:ext>
                  </a:extLst>
                </p:cNvPr>
                <p:cNvSpPr/>
                <p:nvPr/>
              </p:nvSpPr>
              <p:spPr>
                <a:xfrm rot="5400000">
                  <a:off x="2906918" y="815873"/>
                  <a:ext cx="203191" cy="162528"/>
                </a:xfrm>
                <a:prstGeom prst="heart">
                  <a:avLst/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Sinal de Subtração 90">
                  <a:extLst>
                    <a:ext uri="{FF2B5EF4-FFF2-40B4-BE49-F238E27FC236}">
                      <a16:creationId xmlns:a16="http://schemas.microsoft.com/office/drawing/2014/main" id="{FCDD5624-6B2A-4349-8691-A2E962F4F2AA}"/>
                    </a:ext>
                  </a:extLst>
                </p:cNvPr>
                <p:cNvSpPr/>
                <p:nvPr/>
              </p:nvSpPr>
              <p:spPr>
                <a:xfrm>
                  <a:off x="2526341" y="683713"/>
                  <a:ext cx="550855" cy="426847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8864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id="{1F43FF6B-EADD-4FF6-9361-DC332E9593CC}"/>
              </a:ext>
            </a:extLst>
          </p:cNvPr>
          <p:cNvGrpSpPr/>
          <p:nvPr/>
        </p:nvGrpSpPr>
        <p:grpSpPr>
          <a:xfrm>
            <a:off x="2041526" y="5291381"/>
            <a:ext cx="8128000" cy="1566618"/>
            <a:chOff x="2090057" y="42418"/>
            <a:chExt cx="8128000" cy="14040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4704604-6C73-4751-9A67-9BD4C6A609AA}"/>
                </a:ext>
              </a:extLst>
            </p:cNvPr>
            <p:cNvSpPr/>
            <p:nvPr/>
          </p:nvSpPr>
          <p:spPr>
            <a:xfrm>
              <a:off x="2090057" y="42418"/>
              <a:ext cx="8128000" cy="1404000"/>
            </a:xfrm>
            <a:prstGeom prst="rect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43E9F4F-019B-4C49-81E2-FAE8E3FD2899}"/>
                </a:ext>
              </a:extLst>
            </p:cNvPr>
            <p:cNvSpPr txBox="1"/>
            <p:nvPr/>
          </p:nvSpPr>
          <p:spPr>
            <a:xfrm>
              <a:off x="2225589" y="161695"/>
              <a:ext cx="807720" cy="386160"/>
            </a:xfrm>
            <a:prstGeom prst="rect">
              <a:avLst/>
            </a:prstGeom>
            <a:grpFill/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pt-BR" sz="2200" dirty="0">
                <a:latin typeface="+mj-lt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06D5DC5F-DC49-4C29-B4C3-1E396138CE32}"/>
                </a:ext>
              </a:extLst>
            </p:cNvPr>
            <p:cNvSpPr txBox="1"/>
            <p:nvPr/>
          </p:nvSpPr>
          <p:spPr>
            <a:xfrm>
              <a:off x="3162611" y="168293"/>
              <a:ext cx="820077" cy="38616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Inicio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F9C712F-C647-4DCD-804F-3F400DB40351}"/>
                </a:ext>
              </a:extLst>
            </p:cNvPr>
            <p:cNvSpPr txBox="1"/>
            <p:nvPr/>
          </p:nvSpPr>
          <p:spPr>
            <a:xfrm>
              <a:off x="8414627" y="160898"/>
              <a:ext cx="1623808" cy="3861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Fale conosco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15BD470F-B69B-4925-BFCB-E3DD0C3C964E}"/>
                </a:ext>
              </a:extLst>
            </p:cNvPr>
            <p:cNvSpPr txBox="1"/>
            <p:nvPr/>
          </p:nvSpPr>
          <p:spPr>
            <a:xfrm>
              <a:off x="5816137" y="176485"/>
              <a:ext cx="1633228" cy="38616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Depoimento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C5E056CA-5623-405B-AC42-2ED7D4196BA5}"/>
                </a:ext>
              </a:extLst>
            </p:cNvPr>
            <p:cNvSpPr txBox="1"/>
            <p:nvPr/>
          </p:nvSpPr>
          <p:spPr>
            <a:xfrm>
              <a:off x="4129994" y="171485"/>
              <a:ext cx="1506610" cy="38616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Diferenciais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BD323BB-673C-4A31-A2BE-02A62CA6E6AE}"/>
                </a:ext>
              </a:extLst>
            </p:cNvPr>
            <p:cNvSpPr txBox="1"/>
            <p:nvPr/>
          </p:nvSpPr>
          <p:spPr>
            <a:xfrm>
              <a:off x="7562420" y="171809"/>
              <a:ext cx="713580" cy="38616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chemeClr val="bg1"/>
                  </a:solidFill>
                  <a:latin typeface="+mj-lt"/>
                </a:rPr>
                <a:t>Blog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BFE02638-AEF8-4638-AAF9-58C941848C51}"/>
              </a:ext>
            </a:extLst>
          </p:cNvPr>
          <p:cNvSpPr txBox="1"/>
          <p:nvPr/>
        </p:nvSpPr>
        <p:spPr>
          <a:xfrm>
            <a:off x="2362781" y="180335"/>
            <a:ext cx="2661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Fale Conosco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3D42E8-7520-441D-AD68-8F9B350468B7}"/>
              </a:ext>
            </a:extLst>
          </p:cNvPr>
          <p:cNvSpPr txBox="1"/>
          <p:nvPr/>
        </p:nvSpPr>
        <p:spPr>
          <a:xfrm>
            <a:off x="2605401" y="640681"/>
            <a:ext cx="336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Favor preencher os campos abaixo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0F6F8E8-E8DD-4073-AE59-E81098F9DEB3}"/>
              </a:ext>
            </a:extLst>
          </p:cNvPr>
          <p:cNvSpPr/>
          <p:nvPr/>
        </p:nvSpPr>
        <p:spPr>
          <a:xfrm>
            <a:off x="2406869" y="1392246"/>
            <a:ext cx="3963513" cy="36199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E975627B-B035-4105-82E3-CD10EC15AE37}"/>
              </a:ext>
            </a:extLst>
          </p:cNvPr>
          <p:cNvSpPr/>
          <p:nvPr/>
        </p:nvSpPr>
        <p:spPr>
          <a:xfrm>
            <a:off x="2406869" y="1910020"/>
            <a:ext cx="3963513" cy="36199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9F0F4DB-F72B-4085-8D4C-2B819B21C206}"/>
              </a:ext>
            </a:extLst>
          </p:cNvPr>
          <p:cNvSpPr/>
          <p:nvPr/>
        </p:nvSpPr>
        <p:spPr>
          <a:xfrm>
            <a:off x="2406869" y="2427794"/>
            <a:ext cx="3963513" cy="36199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C8BFFF70-0692-4497-8EF0-181C3321C14D}"/>
              </a:ext>
            </a:extLst>
          </p:cNvPr>
          <p:cNvSpPr/>
          <p:nvPr/>
        </p:nvSpPr>
        <p:spPr>
          <a:xfrm>
            <a:off x="2406869" y="2968551"/>
            <a:ext cx="3963513" cy="36199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1E6E2FAA-BF9B-42DE-9D07-D5698945CB17}"/>
              </a:ext>
            </a:extLst>
          </p:cNvPr>
          <p:cNvSpPr/>
          <p:nvPr/>
        </p:nvSpPr>
        <p:spPr>
          <a:xfrm>
            <a:off x="2408581" y="3463342"/>
            <a:ext cx="3963513" cy="36199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9E851FAD-4873-4F1F-8113-322B2D35FC00}"/>
              </a:ext>
            </a:extLst>
          </p:cNvPr>
          <p:cNvSpPr/>
          <p:nvPr/>
        </p:nvSpPr>
        <p:spPr>
          <a:xfrm>
            <a:off x="3669133" y="4534799"/>
            <a:ext cx="1632753" cy="57118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Enviar</a:t>
            </a: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86B74734-0F1F-4160-B81D-85F8B8B2A012}"/>
              </a:ext>
            </a:extLst>
          </p:cNvPr>
          <p:cNvSpPr/>
          <p:nvPr/>
        </p:nvSpPr>
        <p:spPr>
          <a:xfrm>
            <a:off x="2406869" y="3970803"/>
            <a:ext cx="3963513" cy="36199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4EEFD5EA-37F2-4064-915C-EC7E50C7F333}"/>
              </a:ext>
            </a:extLst>
          </p:cNvPr>
          <p:cNvGrpSpPr/>
          <p:nvPr/>
        </p:nvGrpSpPr>
        <p:grpSpPr>
          <a:xfrm>
            <a:off x="2135298" y="5282269"/>
            <a:ext cx="891239" cy="799338"/>
            <a:chOff x="2066084" y="3482"/>
            <a:chExt cx="1581912" cy="1421201"/>
          </a:xfrm>
        </p:grpSpPr>
        <p:sp>
          <p:nvSpPr>
            <p:cNvPr id="45" name="Triângulo Retângulo 44">
              <a:extLst>
                <a:ext uri="{FF2B5EF4-FFF2-40B4-BE49-F238E27FC236}">
                  <a16:creationId xmlns:a16="http://schemas.microsoft.com/office/drawing/2014/main" id="{C841A89D-E0C9-4CEA-AF49-DCE7CF68E86E}"/>
                </a:ext>
              </a:extLst>
            </p:cNvPr>
            <p:cNvSpPr/>
            <p:nvPr/>
          </p:nvSpPr>
          <p:spPr>
            <a:xfrm>
              <a:off x="2328280" y="46591"/>
              <a:ext cx="586837" cy="581292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Triângulo Retângulo 45">
              <a:extLst>
                <a:ext uri="{FF2B5EF4-FFF2-40B4-BE49-F238E27FC236}">
                  <a16:creationId xmlns:a16="http://schemas.microsoft.com/office/drawing/2014/main" id="{383EBF40-6DAE-4A39-B537-D948B86F0B68}"/>
                </a:ext>
              </a:extLst>
            </p:cNvPr>
            <p:cNvSpPr/>
            <p:nvPr/>
          </p:nvSpPr>
          <p:spPr>
            <a:xfrm rot="16891301">
              <a:off x="2597489" y="-8277"/>
              <a:ext cx="620234" cy="643751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Nuvem 46">
              <a:extLst>
                <a:ext uri="{FF2B5EF4-FFF2-40B4-BE49-F238E27FC236}">
                  <a16:creationId xmlns:a16="http://schemas.microsoft.com/office/drawing/2014/main" id="{53245607-7635-4B37-A824-C1FA11A873FF}"/>
                </a:ext>
              </a:extLst>
            </p:cNvPr>
            <p:cNvSpPr/>
            <p:nvPr/>
          </p:nvSpPr>
          <p:spPr>
            <a:xfrm>
              <a:off x="2066084" y="931441"/>
              <a:ext cx="1581912" cy="493242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3A17F12F-4468-4184-B665-6FEFAF8C4468}"/>
                </a:ext>
              </a:extLst>
            </p:cNvPr>
            <p:cNvSpPr/>
            <p:nvPr/>
          </p:nvSpPr>
          <p:spPr>
            <a:xfrm>
              <a:off x="2306530" y="225711"/>
              <a:ext cx="978408" cy="102412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Coração 48">
              <a:extLst>
                <a:ext uri="{FF2B5EF4-FFF2-40B4-BE49-F238E27FC236}">
                  <a16:creationId xmlns:a16="http://schemas.microsoft.com/office/drawing/2014/main" id="{E064B6CF-C236-4D58-91F7-56895BD92811}"/>
                </a:ext>
              </a:extLst>
            </p:cNvPr>
            <p:cNvSpPr/>
            <p:nvPr/>
          </p:nvSpPr>
          <p:spPr>
            <a:xfrm rot="5400000">
              <a:off x="2906918" y="815873"/>
              <a:ext cx="203191" cy="162528"/>
            </a:xfrm>
            <a:prstGeom prst="hear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oração 49">
              <a:extLst>
                <a:ext uri="{FF2B5EF4-FFF2-40B4-BE49-F238E27FC236}">
                  <a16:creationId xmlns:a16="http://schemas.microsoft.com/office/drawing/2014/main" id="{ED55201E-D6D7-433D-99B4-AC9F4F41E487}"/>
                </a:ext>
              </a:extLst>
            </p:cNvPr>
            <p:cNvSpPr/>
            <p:nvPr/>
          </p:nvSpPr>
          <p:spPr>
            <a:xfrm rot="16200000">
              <a:off x="2477997" y="816495"/>
              <a:ext cx="203190" cy="162528"/>
            </a:xfrm>
            <a:prstGeom prst="hear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Sinal de Subtração 53">
              <a:extLst>
                <a:ext uri="{FF2B5EF4-FFF2-40B4-BE49-F238E27FC236}">
                  <a16:creationId xmlns:a16="http://schemas.microsoft.com/office/drawing/2014/main" id="{A3FBF61F-5836-498B-8D84-124BC32E2F20}"/>
                </a:ext>
              </a:extLst>
            </p:cNvPr>
            <p:cNvSpPr/>
            <p:nvPr/>
          </p:nvSpPr>
          <p:spPr>
            <a:xfrm>
              <a:off x="2526341" y="683713"/>
              <a:ext cx="550855" cy="426847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oração 54">
              <a:extLst>
                <a:ext uri="{FF2B5EF4-FFF2-40B4-BE49-F238E27FC236}">
                  <a16:creationId xmlns:a16="http://schemas.microsoft.com/office/drawing/2014/main" id="{34F8BD5A-C7BE-4F48-AD93-DE61477D7B79}"/>
                </a:ext>
              </a:extLst>
            </p:cNvPr>
            <p:cNvSpPr/>
            <p:nvPr/>
          </p:nvSpPr>
          <p:spPr>
            <a:xfrm rot="16200000">
              <a:off x="2495987" y="813810"/>
              <a:ext cx="203191" cy="162528"/>
            </a:xfrm>
            <a:prstGeom prst="hear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0E1A9EC-3FAF-4691-B2F6-F968EE88C5C0}"/>
              </a:ext>
            </a:extLst>
          </p:cNvPr>
          <p:cNvSpPr txBox="1"/>
          <p:nvPr/>
        </p:nvSpPr>
        <p:spPr>
          <a:xfrm>
            <a:off x="3042320" y="5913420"/>
            <a:ext cx="3309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Telefone:94x79-4674 </a:t>
            </a:r>
          </a:p>
          <a:p>
            <a:r>
              <a:rPr lang="pt-BR" dirty="0" err="1">
                <a:solidFill>
                  <a:schemeClr val="bg1"/>
                </a:solidFill>
              </a:rPr>
              <a:t>Email:amicaozao@gmail.com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CNPJ:xxxx.ooooo-987</a:t>
            </a: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2C95E967-397D-41AC-BEE0-1DBA745D7440}"/>
              </a:ext>
            </a:extLst>
          </p:cNvPr>
          <p:cNvGrpSpPr/>
          <p:nvPr/>
        </p:nvGrpSpPr>
        <p:grpSpPr>
          <a:xfrm>
            <a:off x="6975567" y="449580"/>
            <a:ext cx="2853652" cy="2609322"/>
            <a:chOff x="2757606" y="3685621"/>
            <a:chExt cx="2075307" cy="1988192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0E5AF0F8-BD72-4888-83D9-C0AD62887903}"/>
                </a:ext>
              </a:extLst>
            </p:cNvPr>
            <p:cNvGrpSpPr/>
            <p:nvPr/>
          </p:nvGrpSpPr>
          <p:grpSpPr>
            <a:xfrm>
              <a:off x="2757606" y="3685621"/>
              <a:ext cx="2075307" cy="1988192"/>
              <a:chOff x="2622421" y="4585178"/>
              <a:chExt cx="2075307" cy="1988192"/>
            </a:xfrm>
          </p:grpSpPr>
          <p:sp>
            <p:nvSpPr>
              <p:cNvPr id="77" name="Quadro 76">
                <a:extLst>
                  <a:ext uri="{FF2B5EF4-FFF2-40B4-BE49-F238E27FC236}">
                    <a16:creationId xmlns:a16="http://schemas.microsoft.com/office/drawing/2014/main" id="{4567E261-7E34-4242-AE59-FC15802F5317}"/>
                  </a:ext>
                </a:extLst>
              </p:cNvPr>
              <p:cNvSpPr/>
              <p:nvPr/>
            </p:nvSpPr>
            <p:spPr>
              <a:xfrm>
                <a:off x="2622421" y="4585178"/>
                <a:ext cx="2075307" cy="1988192"/>
              </a:xfrm>
              <a:prstGeom prst="frame">
                <a:avLst>
                  <a:gd name="adj1" fmla="val 6314"/>
                </a:avLst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Nuvem 77">
                <a:extLst>
                  <a:ext uri="{FF2B5EF4-FFF2-40B4-BE49-F238E27FC236}">
                    <a16:creationId xmlns:a16="http://schemas.microsoft.com/office/drawing/2014/main" id="{3221CB85-9B55-40B3-9703-B347B405D132}"/>
                  </a:ext>
                </a:extLst>
              </p:cNvPr>
              <p:cNvSpPr/>
              <p:nvPr/>
            </p:nvSpPr>
            <p:spPr>
              <a:xfrm>
                <a:off x="2851260" y="5828957"/>
                <a:ext cx="1581912" cy="493242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B0FB8E41-1917-4C3F-8897-924E9E54F196}"/>
                </a:ext>
              </a:extLst>
            </p:cNvPr>
            <p:cNvGrpSpPr/>
            <p:nvPr/>
          </p:nvGrpSpPr>
          <p:grpSpPr>
            <a:xfrm>
              <a:off x="3326136" y="4052985"/>
              <a:ext cx="902529" cy="1048794"/>
              <a:chOff x="2306530" y="3482"/>
              <a:chExt cx="978408" cy="1246357"/>
            </a:xfrm>
          </p:grpSpPr>
          <p:sp>
            <p:nvSpPr>
              <p:cNvPr id="70" name="Triângulo Retângulo 69">
                <a:extLst>
                  <a:ext uri="{FF2B5EF4-FFF2-40B4-BE49-F238E27FC236}">
                    <a16:creationId xmlns:a16="http://schemas.microsoft.com/office/drawing/2014/main" id="{15FC487B-E9B8-4CC8-AFC5-C6A7D42D75F7}"/>
                  </a:ext>
                </a:extLst>
              </p:cNvPr>
              <p:cNvSpPr/>
              <p:nvPr/>
            </p:nvSpPr>
            <p:spPr>
              <a:xfrm>
                <a:off x="2328280" y="46591"/>
                <a:ext cx="586837" cy="581292"/>
              </a:xfrm>
              <a:prstGeom prst="rtTriangl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Triângulo Retângulo 70">
                <a:extLst>
                  <a:ext uri="{FF2B5EF4-FFF2-40B4-BE49-F238E27FC236}">
                    <a16:creationId xmlns:a16="http://schemas.microsoft.com/office/drawing/2014/main" id="{F64AD59F-C76A-4E9B-9758-12A3CF4795B7}"/>
                  </a:ext>
                </a:extLst>
              </p:cNvPr>
              <p:cNvSpPr/>
              <p:nvPr/>
            </p:nvSpPr>
            <p:spPr>
              <a:xfrm rot="16891301">
                <a:off x="2597489" y="-8277"/>
                <a:ext cx="620234" cy="643751"/>
              </a:xfrm>
              <a:prstGeom prst="rtTriangl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2AC98B7-4348-4843-808B-9FDAF6237E1A}"/>
                  </a:ext>
                </a:extLst>
              </p:cNvPr>
              <p:cNvSpPr/>
              <p:nvPr/>
            </p:nvSpPr>
            <p:spPr>
              <a:xfrm>
                <a:off x="2306530" y="225711"/>
                <a:ext cx="978408" cy="102412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3" name="Coração 72">
                <a:extLst>
                  <a:ext uri="{FF2B5EF4-FFF2-40B4-BE49-F238E27FC236}">
                    <a16:creationId xmlns:a16="http://schemas.microsoft.com/office/drawing/2014/main" id="{B5BD6607-3484-4D1D-AA3B-2E9828992B5F}"/>
                  </a:ext>
                </a:extLst>
              </p:cNvPr>
              <p:cNvSpPr/>
              <p:nvPr/>
            </p:nvSpPr>
            <p:spPr>
              <a:xfrm rot="16200000">
                <a:off x="2477997" y="816495"/>
                <a:ext cx="203190" cy="162528"/>
              </a:xfrm>
              <a:prstGeom prst="hear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Coração 73">
                <a:extLst>
                  <a:ext uri="{FF2B5EF4-FFF2-40B4-BE49-F238E27FC236}">
                    <a16:creationId xmlns:a16="http://schemas.microsoft.com/office/drawing/2014/main" id="{A1756A6E-9436-4E64-8AB9-AB63D77124CB}"/>
                  </a:ext>
                </a:extLst>
              </p:cNvPr>
              <p:cNvSpPr/>
              <p:nvPr/>
            </p:nvSpPr>
            <p:spPr>
              <a:xfrm rot="16200000">
                <a:off x="2495987" y="813810"/>
                <a:ext cx="203191" cy="162528"/>
              </a:xfrm>
              <a:prstGeom prst="hear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Coração 74">
                <a:extLst>
                  <a:ext uri="{FF2B5EF4-FFF2-40B4-BE49-F238E27FC236}">
                    <a16:creationId xmlns:a16="http://schemas.microsoft.com/office/drawing/2014/main" id="{69AEE2BB-9D17-4347-B190-979A4AB6DE9F}"/>
                  </a:ext>
                </a:extLst>
              </p:cNvPr>
              <p:cNvSpPr/>
              <p:nvPr/>
            </p:nvSpPr>
            <p:spPr>
              <a:xfrm rot="5400000">
                <a:off x="2906918" y="815873"/>
                <a:ext cx="203191" cy="162528"/>
              </a:xfrm>
              <a:prstGeom prst="hear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Sinal de Subtração 75">
                <a:extLst>
                  <a:ext uri="{FF2B5EF4-FFF2-40B4-BE49-F238E27FC236}">
                    <a16:creationId xmlns:a16="http://schemas.microsoft.com/office/drawing/2014/main" id="{742B4143-78A4-49CB-9305-0189D3795D5C}"/>
                  </a:ext>
                </a:extLst>
              </p:cNvPr>
              <p:cNvSpPr/>
              <p:nvPr/>
            </p:nvSpPr>
            <p:spPr>
              <a:xfrm>
                <a:off x="2526341" y="683713"/>
                <a:ext cx="550855" cy="42684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3058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193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Franklin Gothic Demi</vt:lpstr>
      <vt:lpstr>Franklin Gothic Demi Cond</vt:lpstr>
      <vt:lpstr>Bauhaus 93</vt:lpstr>
      <vt:lpstr>Calibri Light</vt:lpstr>
      <vt:lpstr>Calibri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40</cp:revision>
  <dcterms:created xsi:type="dcterms:W3CDTF">2023-03-16T14:59:50Z</dcterms:created>
  <dcterms:modified xsi:type="dcterms:W3CDTF">2023-03-24T11:17:34Z</dcterms:modified>
</cp:coreProperties>
</file>