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1110c8a1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1110c8a1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110c8a1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110c8a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110c8a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110c8a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110c8a1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1110c8a1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110c8a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110c8a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110c8a1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110c8a1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110c8a1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110c8a1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6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1.2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571775"/>
            <a:ext cx="85206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</a:t>
            </a:r>
            <a:r>
              <a:rPr lang="pt-BR"/>
              <a:t>o ao AWS Glue para editar Schema da Tabela Aggregate</a:t>
            </a:r>
            <a:r>
              <a:rPr lang="pt-BR"/>
              <a:t>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849" y="2957275"/>
            <a:ext cx="7532950" cy="20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8754800" y="3032675"/>
            <a:ext cx="193500" cy="138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752" y="1096938"/>
            <a:ext cx="7307275" cy="14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90875" y="1557800"/>
            <a:ext cx="4701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90875" y="3470800"/>
            <a:ext cx="4701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Alteração dos nomes de colunas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50" y="1761252"/>
            <a:ext cx="7079023" cy="31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7524775" y="1834350"/>
            <a:ext cx="193500" cy="138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1.3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Leitura do arquivo json usando spark.read.json e apontando diretamente para o caminho do bucket onde os arquivos estão armazenados e passando o resultado para Dataframe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1871238"/>
            <a:ext cx="89725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" y="2963825"/>
            <a:ext cx="90106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Ajustando o schema da df2 usando os nomes fornecidos no de-para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75" y="1894550"/>
            <a:ext cx="8652225" cy="939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28725" y="322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Salvar o dataframe em formato parquet no S3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13" y="875563"/>
            <a:ext cx="69056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10300" y="54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Salvar os novos dataframes em arquivos parquet no novo bucket e gerando novas tabelas na DB (acessíveis pelo Athena)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0" y="1496107"/>
            <a:ext cx="9144000" cy="907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de programação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função divide uma linha em várias, uma para cada categoria.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Depois, faz-se um pivot das categorias agrupando pelos usuários e exibindo um count como valor (para que os 1’s sejam preenchidos). Por fim, substitui-se os valores nulos por 0.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