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9" r:id="rId6"/>
    <p:sldId id="270" r:id="rId7"/>
    <p:sldId id="268" r:id="rId8"/>
  </p:sldIdLst>
  <p:sldSz cx="9144000" cy="6858000" type="screen4x3"/>
  <p:notesSz cx="9144000" cy="6858000"/>
  <p:embeddedFontLst>
    <p:embeddedFont>
      <p:font typeface="Amatic SC" panose="00000500000000000000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FMLjyfd+X5DRDcrOaZOKZ78c5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-27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8791316c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28791316cb_0_2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8791316cb_0_16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128791316cb_0_160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128791316cb_0_16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8791316cb_0_18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g128791316cb_0_18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8791316cb_0_18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128791316cb_0_186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g128791316cb_0_186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g128791316cb_0_18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128791316cb_0_18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791316cb_0_19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g128791316cb_0_19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791316cb_0_19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g128791316cb_0_195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128791316cb_0_19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791316cb_0_19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8791316cb_0_201"/>
          <p:cNvSpPr txBox="1">
            <a:spLocks noGrp="1"/>
          </p:cNvSpPr>
          <p:nvPr>
            <p:ph type="title"/>
          </p:nvPr>
        </p:nvSpPr>
        <p:spPr>
          <a:xfrm>
            <a:off x="2234311" y="313435"/>
            <a:ext cx="4675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28791316cb_0_20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128791316cb_0_20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128791316cb_0_20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28791316cb_0_206"/>
          <p:cNvSpPr txBox="1">
            <a:spLocks noGrp="1"/>
          </p:cNvSpPr>
          <p:nvPr>
            <p:ph type="title"/>
          </p:nvPr>
        </p:nvSpPr>
        <p:spPr>
          <a:xfrm>
            <a:off x="2234311" y="313435"/>
            <a:ext cx="4675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28791316cb_0_206"/>
          <p:cNvSpPr txBox="1">
            <a:spLocks noGrp="1"/>
          </p:cNvSpPr>
          <p:nvPr>
            <p:ph type="body" idx="1"/>
          </p:nvPr>
        </p:nvSpPr>
        <p:spPr>
          <a:xfrm>
            <a:off x="152780" y="1127252"/>
            <a:ext cx="88383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28791316cb_0_20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128791316cb_0_20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28791316cb_0_20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8791316cb_0_212"/>
          <p:cNvSpPr txBox="1">
            <a:spLocks noGrp="1"/>
          </p:cNvSpPr>
          <p:nvPr>
            <p:ph type="ctrTitle"/>
          </p:nvPr>
        </p:nvSpPr>
        <p:spPr>
          <a:xfrm>
            <a:off x="1164336" y="313435"/>
            <a:ext cx="6815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28791316cb_0_212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28791316cb_0_21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g128791316cb_0_21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g128791316cb_0_21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28791316cb_0_16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g128791316cb_0_16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28791316cb_0_16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28791316cb_0_16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g128791316cb_0_1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8791316cb_0_17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28791316cb_0_17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g128791316cb_0_171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g128791316cb_0_1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8791316cb_0_17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128791316cb_0_17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8791316cb_0_17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g128791316cb_0_17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g128791316cb_0_17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8791316cb_0_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28791316cb_0_15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28791316cb_0_1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791316cb_0_218"/>
          <p:cNvSpPr txBox="1">
            <a:spLocks noGrp="1"/>
          </p:cNvSpPr>
          <p:nvPr>
            <p:ph type="ctrTitle"/>
          </p:nvPr>
        </p:nvSpPr>
        <p:spPr>
          <a:xfrm>
            <a:off x="800100" y="1458000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0" b="1" dirty="0" err="1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Introdução</a:t>
            </a:r>
            <a:r>
              <a:rPr lang="en-US" sz="9000" b="1" dirty="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-US" sz="9000" b="1" dirty="0" err="1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ao</a:t>
            </a:r>
            <a:r>
              <a:rPr lang="en-US" sz="9000" b="1" dirty="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 html</a:t>
            </a:r>
            <a:endParaRPr sz="9000" b="1" dirty="0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" name="Google Shape;72;g128791316cb_0_218"/>
          <p:cNvSpPr txBox="1"/>
          <p:nvPr/>
        </p:nvSpPr>
        <p:spPr>
          <a:xfrm>
            <a:off x="3528453" y="2907291"/>
            <a:ext cx="2592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Professor: Pedro Henrique</a:t>
            </a:r>
            <a:endParaRPr sz="2400" b="1" i="0" u="none" strike="noStrike" cap="none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3" name="Google Shape;73;g128791316cb_0_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5725" y="4464700"/>
            <a:ext cx="3152967" cy="184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4294B2-BE52-9B45-6FBE-0BB70986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127432"/>
            <a:ext cx="2545135" cy="254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6;g12c0b2b0a0c_0_1">
            <a:extLst>
              <a:ext uri="{FF2B5EF4-FFF2-40B4-BE49-F238E27FC236}">
                <a16:creationId xmlns:a16="http://schemas.microsoft.com/office/drawing/2014/main" id="{28D827C0-4C2C-5F51-9D4B-BB644624B7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6475"/>
          <a:stretch/>
        </p:blipFill>
        <p:spPr>
          <a:xfrm>
            <a:off x="3543468" y="2071688"/>
            <a:ext cx="2057063" cy="32861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505C7C6-BBA5-E596-1E11-45C5A3E4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767" y="513560"/>
            <a:ext cx="4338464" cy="615152"/>
          </a:xfrm>
        </p:spPr>
        <p:txBody>
          <a:bodyPr/>
          <a:lstStyle/>
          <a:p>
            <a:r>
              <a:rPr lang="pt-BR" sz="4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 QUE É HTML?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02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80D0F3-45E7-1350-7D62-7B5ED2B5947F}"/>
              </a:ext>
            </a:extLst>
          </p:cNvPr>
          <p:cNvSpPr txBox="1"/>
          <p:nvPr/>
        </p:nvSpPr>
        <p:spPr>
          <a:xfrm>
            <a:off x="1005482" y="728260"/>
            <a:ext cx="7324131" cy="555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300" b="0" i="0" dirty="0">
                <a:solidFill>
                  <a:srgbClr val="000000"/>
                </a:solidFill>
                <a:effectLst/>
                <a:latin typeface="+mj-lt"/>
              </a:rPr>
              <a:t>HTML significa </a:t>
            </a:r>
            <a:r>
              <a:rPr lang="pt-BR" sz="2300" b="0" i="0" dirty="0" err="1">
                <a:solidFill>
                  <a:srgbClr val="000000"/>
                </a:solidFill>
                <a:effectLst/>
                <a:latin typeface="+mj-lt"/>
              </a:rPr>
              <a:t>Hyper</a:t>
            </a:r>
            <a:r>
              <a:rPr lang="pt-BR" sz="23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pt-BR" sz="2300" b="0" i="0" dirty="0" err="1">
                <a:solidFill>
                  <a:srgbClr val="000000"/>
                </a:solidFill>
                <a:effectLst/>
                <a:latin typeface="+mj-lt"/>
              </a:rPr>
              <a:t>Text</a:t>
            </a:r>
            <a:r>
              <a:rPr lang="pt-BR" sz="2300" b="0" i="0" dirty="0">
                <a:solidFill>
                  <a:srgbClr val="000000"/>
                </a:solidFill>
                <a:effectLst/>
                <a:latin typeface="+mj-lt"/>
              </a:rPr>
              <a:t> Markup </a:t>
            </a:r>
            <a:r>
              <a:rPr lang="pt-BR" sz="2300" b="0" i="0" dirty="0" err="1">
                <a:solidFill>
                  <a:srgbClr val="000000"/>
                </a:solidFill>
                <a:effectLst/>
                <a:latin typeface="+mj-lt"/>
              </a:rPr>
              <a:t>Language</a:t>
            </a:r>
            <a:endParaRPr lang="pt-BR" sz="23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endParaRPr lang="pt-BR" sz="23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300" b="0" i="0" dirty="0">
                <a:solidFill>
                  <a:srgbClr val="000000"/>
                </a:solidFill>
                <a:effectLst/>
                <a:latin typeface="+mj-lt"/>
              </a:rPr>
              <a:t>HTML é a linguagem de marcação padrão para criar páginas da Web</a:t>
            </a:r>
          </a:p>
          <a:p>
            <a:pPr algn="l"/>
            <a:endParaRPr lang="pt-BR" sz="23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300" b="0" i="0" dirty="0">
                <a:solidFill>
                  <a:srgbClr val="000000"/>
                </a:solidFill>
                <a:effectLst/>
                <a:latin typeface="+mj-lt"/>
              </a:rPr>
              <a:t>HTML descreve a estrutura de uma página da Web</a:t>
            </a:r>
          </a:p>
          <a:p>
            <a:pPr algn="l"/>
            <a:endParaRPr lang="pt-BR" sz="23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300" b="0" i="0" dirty="0">
                <a:solidFill>
                  <a:srgbClr val="000000"/>
                </a:solidFill>
                <a:effectLst/>
                <a:latin typeface="+mj-lt"/>
              </a:rPr>
              <a:t>HTML consiste em uma série de elementos</a:t>
            </a:r>
          </a:p>
          <a:p>
            <a:pPr algn="l"/>
            <a:endParaRPr lang="pt-BR" sz="23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300" b="0" i="0" dirty="0">
                <a:solidFill>
                  <a:srgbClr val="000000"/>
                </a:solidFill>
                <a:effectLst/>
                <a:latin typeface="+mj-lt"/>
              </a:rPr>
              <a:t>Elementos HTML informam ao navegador como exibir o conteúdo</a:t>
            </a:r>
          </a:p>
          <a:p>
            <a:pPr algn="l"/>
            <a:endParaRPr lang="pt-BR" sz="23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300" b="0" i="0" dirty="0">
                <a:solidFill>
                  <a:srgbClr val="000000"/>
                </a:solidFill>
                <a:effectLst/>
                <a:latin typeface="+mj-lt"/>
              </a:rPr>
              <a:t>Elementos HTML rotulam partes do conteúdo como "este é um título", "este é um parágrafo", "este é um link", etc.</a:t>
            </a:r>
          </a:p>
        </p:txBody>
      </p:sp>
    </p:spTree>
    <p:extLst>
      <p:ext uri="{BB962C8B-B14F-4D97-AF65-F5344CB8AC3E}">
        <p14:creationId xmlns:p14="http://schemas.microsoft.com/office/powerpoint/2010/main" val="359453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05C7C6-BBA5-E596-1E11-45C5A3E4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81" y="456410"/>
            <a:ext cx="6243637" cy="629440"/>
          </a:xfrm>
        </p:spPr>
        <p:txBody>
          <a:bodyPr/>
          <a:lstStyle/>
          <a:p>
            <a:r>
              <a:rPr lang="pt-BR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 QUE É UM ELEMENTO HTML?</a:t>
            </a:r>
            <a:br>
              <a:rPr lang="pt-BR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A4F648-9439-E9BD-53B9-F1B14599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9" y="1571627"/>
            <a:ext cx="8919276" cy="34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6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52D6F0B-3900-AE63-C472-DEDBB860B7EC}"/>
              </a:ext>
            </a:extLst>
          </p:cNvPr>
          <p:cNvSpPr txBox="1"/>
          <p:nvPr/>
        </p:nvSpPr>
        <p:spPr>
          <a:xfrm>
            <a:off x="1021555" y="975758"/>
            <a:ext cx="71008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3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000" dirty="0"/>
            </a:b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000" dirty="0"/>
            </a:b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000" dirty="0"/>
            </a:b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000" dirty="0"/>
            </a:b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000" dirty="0"/>
            </a:b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000" dirty="0"/>
            </a:b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000" dirty="0"/>
            </a:br>
            <a:br>
              <a:rPr lang="en-US" sz="3000" dirty="0"/>
            </a:b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3000" dirty="0"/>
            </a:b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3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25CFD7A-ADE8-815B-E485-F6829BA2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81" y="284954"/>
            <a:ext cx="6243637" cy="492443"/>
          </a:xfrm>
        </p:spPr>
        <p:txBody>
          <a:bodyPr/>
          <a:lstStyle/>
          <a:p>
            <a:r>
              <a:rPr lang="pt-BR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VAMOS PRATICAR.......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9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6BED9CB-1419-6403-EA4A-F1215F9D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4" y="1460500"/>
            <a:ext cx="8742092" cy="36068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FB1AEBE-0115-5C3C-002C-B16DBB71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81" y="284954"/>
            <a:ext cx="6243637" cy="492443"/>
          </a:xfrm>
        </p:spPr>
        <p:txBody>
          <a:bodyPr/>
          <a:lstStyle/>
          <a:p>
            <a:r>
              <a:rPr lang="pt-BR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EXEMPLO EXPLICADO...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0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05C7C6-BBA5-E596-1E11-45C5A3E4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81" y="456411"/>
            <a:ext cx="6243637" cy="629440"/>
          </a:xfrm>
        </p:spPr>
        <p:txBody>
          <a:bodyPr/>
          <a:lstStyle/>
          <a:p>
            <a:r>
              <a:rPr lang="pt-BR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ESTRUTURA DA PÁGINA HTML?</a:t>
            </a:r>
            <a:br>
              <a:rPr lang="pt-BR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4AC57-F9A7-0622-5125-63E573F2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6" y="1085851"/>
            <a:ext cx="8287907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949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Apresentação na tela (4:3)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Segoe UI</vt:lpstr>
      <vt:lpstr>Amatic SC</vt:lpstr>
      <vt:lpstr>Calibri</vt:lpstr>
      <vt:lpstr>Consolas</vt:lpstr>
      <vt:lpstr>Arial</vt:lpstr>
      <vt:lpstr>Simple Light</vt:lpstr>
      <vt:lpstr>Introdução ao html</vt:lpstr>
      <vt:lpstr>O QUE É HTML? </vt:lpstr>
      <vt:lpstr>Apresentação do PowerPoint</vt:lpstr>
      <vt:lpstr>O QUE É UM ELEMENTO HTML? </vt:lpstr>
      <vt:lpstr>VAMOS PRATICAR.......</vt:lpstr>
      <vt:lpstr>EXEMPLO EXPLICADO...</vt:lpstr>
      <vt:lpstr>ESTRUTURA DA PÁGINA HTML?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html</dc:title>
  <dc:creator>anabarbara</dc:creator>
  <cp:lastModifiedBy>Pedro Henrique Santana</cp:lastModifiedBy>
  <cp:revision>1</cp:revision>
  <dcterms:created xsi:type="dcterms:W3CDTF">2022-05-12T13:24:59Z</dcterms:created>
  <dcterms:modified xsi:type="dcterms:W3CDTF">2022-11-14T15:14:17Z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2019-08-02T00:00:00Z</vt:filetime>
  </property>
  <property fmtid="{D5CDD505-2E9C-101B-9397-08002B2CF9AE}" pid="3" name="Creator">
    <vt:lpwstr>Microsoft PowerPoint - Aula 1 - Potencia Eletrica e Unidades Eletricas</vt:lpwstr>
  </property>
  <property fmtid="{D5CDD505-2E9C-101B-9397-08002B2CF9AE}" pid="4" name="LastSaved">
    <vt:filetime>2019-08-02T00:00:00Z</vt:filetime>
  </property>
</Properties>
</file>