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9144000" cy="6858000" type="screen4x3"/>
  <p:notesSz cx="9144000" cy="6858000"/>
  <p:embeddedFontLst>
    <p:embeddedFont>
      <p:font typeface="Amatic SC" panose="00000500000000000000" pitchFamily="2" charset="-79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FMLjyfd+X5DRDcrOaZOKZ78c5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59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8791316c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28791316cb_0_2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8791316cb_0_16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128791316cb_0_160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128791316cb_0_16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28791316cb_0_18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g128791316cb_0_18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8791316cb_0_18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128791316cb_0_186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g128791316cb_0_186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g128791316cb_0_18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128791316cb_0_18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791316cb_0_19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0" name="Google Shape;60;g128791316cb_0_19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8791316cb_0_195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g128791316cb_0_195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128791316cb_0_19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8791316cb_0_19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8791316cb_0_201"/>
          <p:cNvSpPr txBox="1">
            <a:spLocks noGrp="1"/>
          </p:cNvSpPr>
          <p:nvPr>
            <p:ph type="title"/>
          </p:nvPr>
        </p:nvSpPr>
        <p:spPr>
          <a:xfrm>
            <a:off x="2234311" y="313435"/>
            <a:ext cx="4675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128791316cb_0_20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128791316cb_0_20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128791316cb_0_20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28791316cb_0_206"/>
          <p:cNvSpPr txBox="1">
            <a:spLocks noGrp="1"/>
          </p:cNvSpPr>
          <p:nvPr>
            <p:ph type="title"/>
          </p:nvPr>
        </p:nvSpPr>
        <p:spPr>
          <a:xfrm>
            <a:off x="2234311" y="313435"/>
            <a:ext cx="4675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128791316cb_0_206"/>
          <p:cNvSpPr txBox="1">
            <a:spLocks noGrp="1"/>
          </p:cNvSpPr>
          <p:nvPr>
            <p:ph type="body" idx="1"/>
          </p:nvPr>
        </p:nvSpPr>
        <p:spPr>
          <a:xfrm>
            <a:off x="152780" y="1127252"/>
            <a:ext cx="88383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28791316cb_0_20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128791316cb_0_20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28791316cb_0_20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8791316cb_0_212"/>
          <p:cNvSpPr txBox="1">
            <a:spLocks noGrp="1"/>
          </p:cNvSpPr>
          <p:nvPr>
            <p:ph type="ctrTitle"/>
          </p:nvPr>
        </p:nvSpPr>
        <p:spPr>
          <a:xfrm>
            <a:off x="1164336" y="313435"/>
            <a:ext cx="6815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28791316cb_0_212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128791316cb_0_21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g128791316cb_0_21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g128791316cb_0_21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28791316cb_0_16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g128791316cb_0_16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28791316cb_0_16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28791316cb_0_16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g128791316cb_0_16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8791316cb_0_17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28791316cb_0_17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g128791316cb_0_171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g128791316cb_0_1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28791316cb_0_17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128791316cb_0_17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8791316cb_0_17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g128791316cb_0_17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g128791316cb_0_17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8791316cb_0_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28791316cb_0_15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128791316cb_0_1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791316cb_0_218"/>
          <p:cNvSpPr txBox="1">
            <a:spLocks noGrp="1"/>
          </p:cNvSpPr>
          <p:nvPr>
            <p:ph type="ctrTitle"/>
          </p:nvPr>
        </p:nvSpPr>
        <p:spPr>
          <a:xfrm>
            <a:off x="800100" y="1664700"/>
            <a:ext cx="75438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0" b="1" dirty="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CSS - Cascading Style Sheets</a:t>
            </a:r>
            <a:endParaRPr sz="7000" b="1" dirty="0">
              <a:solidFill>
                <a:schemeClr val="accent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" name="Google Shape;72;g128791316cb_0_218"/>
          <p:cNvSpPr txBox="1"/>
          <p:nvPr/>
        </p:nvSpPr>
        <p:spPr>
          <a:xfrm>
            <a:off x="3275700" y="3176510"/>
            <a:ext cx="25926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Professor: Pedro Henrique</a:t>
            </a:r>
            <a:endParaRPr sz="2400" b="1" i="0" u="none" strike="noStrike" cap="none" dirty="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3" name="Google Shape;73;g128791316cb_0_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5725" y="4464700"/>
            <a:ext cx="3152967" cy="184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SS - Wikipedia">
            <a:extLst>
              <a:ext uri="{FF2B5EF4-FFF2-40B4-BE49-F238E27FC236}">
                <a16:creationId xmlns:a16="http://schemas.microsoft.com/office/drawing/2014/main" id="{9CC2254E-4393-A0BA-9414-69B53A33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262836"/>
            <a:ext cx="1790700" cy="25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6;g12c0b2b0a0c_0_1">
            <a:extLst>
              <a:ext uri="{FF2B5EF4-FFF2-40B4-BE49-F238E27FC236}">
                <a16:creationId xmlns:a16="http://schemas.microsoft.com/office/drawing/2014/main" id="{28D827C0-4C2C-5F51-9D4B-BB644624B7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6475"/>
          <a:stretch/>
        </p:blipFill>
        <p:spPr>
          <a:xfrm>
            <a:off x="3543468" y="2071688"/>
            <a:ext cx="2057063" cy="32861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505C7C6-BBA5-E596-1E11-45C5A3E4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522" y="528800"/>
            <a:ext cx="3738953" cy="675160"/>
          </a:xfrm>
        </p:spPr>
        <p:txBody>
          <a:bodyPr/>
          <a:lstStyle/>
          <a:p>
            <a:r>
              <a:rPr lang="pt-BR" sz="45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 QUE É CSS?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02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027BD62-9127-AC6B-18B0-CBDD315B2E90}"/>
              </a:ext>
            </a:extLst>
          </p:cNvPr>
          <p:cNvSpPr txBox="1"/>
          <p:nvPr/>
        </p:nvSpPr>
        <p:spPr>
          <a:xfrm>
            <a:off x="693420" y="1074509"/>
            <a:ext cx="77571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000" b="1" i="0" dirty="0" err="1">
                <a:solidFill>
                  <a:srgbClr val="000000"/>
                </a:solidFill>
                <a:effectLst/>
                <a:latin typeface="+mn-lt"/>
              </a:rPr>
              <a:t>Cascading</a:t>
            </a:r>
            <a:r>
              <a:rPr lang="pt-BR" sz="3000" b="1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pt-BR" sz="3000" b="1" i="0" dirty="0" err="1">
                <a:solidFill>
                  <a:srgbClr val="000000"/>
                </a:solidFill>
                <a:effectLst/>
                <a:latin typeface="+mn-lt"/>
              </a:rPr>
              <a:t>Style</a:t>
            </a:r>
            <a:r>
              <a:rPr lang="pt-BR" sz="3000" b="1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pt-BR" sz="3000" b="1" i="0" dirty="0" err="1">
                <a:solidFill>
                  <a:srgbClr val="000000"/>
                </a:solidFill>
                <a:effectLst/>
                <a:latin typeface="+mn-lt"/>
              </a:rPr>
              <a:t>Sheets</a:t>
            </a:r>
            <a:r>
              <a:rPr lang="pt-BR" sz="3000" b="1" i="0" dirty="0">
                <a:solidFill>
                  <a:srgbClr val="000000"/>
                </a:solidFill>
                <a:effectLst/>
                <a:latin typeface="+mn-lt"/>
              </a:rPr>
              <a:t> (CSS) </a:t>
            </a:r>
            <a:r>
              <a:rPr lang="pt-BR" sz="3000" i="0" dirty="0">
                <a:solidFill>
                  <a:srgbClr val="000000"/>
                </a:solidFill>
                <a:effectLst/>
                <a:latin typeface="+mn-lt"/>
              </a:rPr>
              <a:t>é usado para formatar o layout de uma página da web.</a:t>
            </a:r>
          </a:p>
          <a:p>
            <a:pPr algn="l"/>
            <a:endParaRPr lang="pt-BR" sz="3000" i="0" dirty="0">
              <a:solidFill>
                <a:srgbClr val="000000"/>
              </a:solidFill>
              <a:effectLst/>
              <a:latin typeface="+mn-lt"/>
            </a:endParaRPr>
          </a:p>
          <a:p>
            <a:pPr algn="l"/>
            <a:r>
              <a:rPr lang="pt-BR" sz="3000" i="0" dirty="0">
                <a:solidFill>
                  <a:srgbClr val="000000"/>
                </a:solidFill>
                <a:effectLst/>
                <a:latin typeface="+mn-lt"/>
              </a:rPr>
              <a:t>Com CSS, você pode controlar a cor, a fonte, o tamanho do texto, o espaçamento entre os elementos, como os elementos são posicionados e dispostos, quais imagens de fundo ou cores de fundo devem ser usadas, exibições diferentes para dispositivos e tamanhos de tela diferentes e muito mais!</a:t>
            </a:r>
          </a:p>
        </p:txBody>
      </p:sp>
    </p:spTree>
    <p:extLst>
      <p:ext uri="{BB962C8B-B14F-4D97-AF65-F5344CB8AC3E}">
        <p14:creationId xmlns:p14="http://schemas.microsoft.com/office/powerpoint/2010/main" val="359453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505C7C6-BBA5-E596-1E11-45C5A3E4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686" y="456411"/>
            <a:ext cx="4462939" cy="442750"/>
          </a:xfrm>
        </p:spPr>
        <p:txBody>
          <a:bodyPr/>
          <a:lstStyle/>
          <a:p>
            <a:r>
              <a:rPr lang="pt-BR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FORMAS DE INSERÇÃO</a:t>
            </a:r>
            <a:br>
              <a:rPr lang="pt-BR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CFD135-0BB8-D170-4476-DD98CAFED826}"/>
              </a:ext>
            </a:extLst>
          </p:cNvPr>
          <p:cNvSpPr txBox="1"/>
          <p:nvPr/>
        </p:nvSpPr>
        <p:spPr>
          <a:xfrm>
            <a:off x="857250" y="1071562"/>
            <a:ext cx="764381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CSS pode ser adicionado a documentos HTML de 3 maneiras:</a:t>
            </a:r>
          </a:p>
          <a:p>
            <a:endParaRPr lang="pt-BR" sz="2200" dirty="0"/>
          </a:p>
          <a:p>
            <a:r>
              <a:rPr lang="pt-BR" sz="2200" b="1" dirty="0" err="1"/>
              <a:t>Inline</a:t>
            </a:r>
            <a:r>
              <a:rPr lang="pt-BR" sz="2200" dirty="0"/>
              <a:t> - usando o </a:t>
            </a:r>
            <a:r>
              <a:rPr lang="pt-BR" sz="2200" dirty="0" err="1"/>
              <a:t>styleatributo</a:t>
            </a:r>
            <a:r>
              <a:rPr lang="pt-BR" sz="2200" dirty="0"/>
              <a:t> dentro dos elementos HTML</a:t>
            </a:r>
          </a:p>
          <a:p>
            <a:endParaRPr lang="pt-BR" sz="2200" dirty="0"/>
          </a:p>
          <a:p>
            <a:r>
              <a:rPr lang="pt-BR" sz="2200" b="1" dirty="0"/>
              <a:t>Interno</a:t>
            </a:r>
            <a:r>
              <a:rPr lang="pt-BR" sz="2200" dirty="0"/>
              <a:t> - usando um &lt;</a:t>
            </a:r>
            <a:r>
              <a:rPr lang="pt-BR" sz="2200" dirty="0" err="1"/>
              <a:t>style</a:t>
            </a:r>
            <a:r>
              <a:rPr lang="pt-BR" sz="2200" dirty="0"/>
              <a:t>&gt;elemento na &lt;</a:t>
            </a:r>
            <a:r>
              <a:rPr lang="pt-BR" sz="2200" dirty="0" err="1"/>
              <a:t>head</a:t>
            </a:r>
            <a:r>
              <a:rPr lang="pt-BR" sz="2200" dirty="0"/>
              <a:t>&gt;seção</a:t>
            </a:r>
          </a:p>
          <a:p>
            <a:endParaRPr lang="pt-BR" sz="2200" dirty="0"/>
          </a:p>
          <a:p>
            <a:r>
              <a:rPr lang="pt-BR" sz="2200" b="1" dirty="0"/>
              <a:t>Externo </a:t>
            </a:r>
            <a:r>
              <a:rPr lang="pt-BR" sz="2200" dirty="0"/>
              <a:t>- usando um &lt;link&gt; elemento para vincular a um arquivo CSS externo</a:t>
            </a:r>
          </a:p>
          <a:p>
            <a:endParaRPr lang="pt-BR" sz="2200" dirty="0"/>
          </a:p>
          <a:p>
            <a:r>
              <a:rPr lang="pt-BR" sz="2200" dirty="0"/>
              <a:t>A maneira mais comum de adicionar CSS é manter os estilos em arquivos CSS externos. No entanto, neste tutorial, usaremos estilos embutidos e internos, porque isso é mais fácil de demonstrar e mais fácil de você mesmo experimentar.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2695605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184</Words>
  <Application>Microsoft Office PowerPoint</Application>
  <PresentationFormat>Apresentação na tela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Calibri</vt:lpstr>
      <vt:lpstr>Arial</vt:lpstr>
      <vt:lpstr>Amatic SC</vt:lpstr>
      <vt:lpstr>Segoe UI</vt:lpstr>
      <vt:lpstr>Simple Light</vt:lpstr>
      <vt:lpstr>CSS - Cascading Style Sheets</vt:lpstr>
      <vt:lpstr>O QUE É CSS? </vt:lpstr>
      <vt:lpstr>Apresentação do PowerPoint</vt:lpstr>
      <vt:lpstr>FORMAS DE INSERÇÃO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html</dc:title>
  <dc:creator>anabarbara</dc:creator>
  <cp:lastModifiedBy>Pedro Henrique Santana</cp:lastModifiedBy>
  <cp:revision>3</cp:revision>
  <dcterms:created xsi:type="dcterms:W3CDTF">2022-05-12T13:24:59Z</dcterms:created>
  <dcterms:modified xsi:type="dcterms:W3CDTF">2022-11-16T20:23:38Z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2019-08-02T00:00:00Z</vt:filetime>
  </property>
  <property fmtid="{D5CDD505-2E9C-101B-9397-08002B2CF9AE}" pid="3" name="Creator">
    <vt:lpwstr>Microsoft PowerPoint - Aula 1 - Potencia Eletrica e Unidades Eletricas</vt:lpwstr>
  </property>
  <property fmtid="{D5CDD505-2E9C-101B-9397-08002B2CF9AE}" pid="4" name="LastSaved">
    <vt:filetime>2019-08-02T00:00:00Z</vt:filetime>
  </property>
</Properties>
</file>