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65" r:id="rId4"/>
    <p:sldId id="269" r:id="rId5"/>
  </p:sldIdLst>
  <p:sldSz cx="9144000" cy="6858000" type="screen4x3"/>
  <p:notesSz cx="9144000" cy="6858000"/>
  <p:embeddedFontLst>
    <p:embeddedFont>
      <p:font typeface="Amatic SC" panose="00000500000000000000" pitchFamily="2" charset="-79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Segoe UI" panose="020B050204020402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FMLjyfd+X5DRDcrOaZOKZ78c5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8791316c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28791316cb_0_2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8791316cb_0_16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128791316cb_0_160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128791316cb_0_16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28791316cb_0_18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g128791316cb_0_18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8791316cb_0_18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128791316cb_0_186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g128791316cb_0_186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g128791316cb_0_18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128791316cb_0_18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791316cb_0_19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0" name="Google Shape;60;g128791316cb_0_19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8791316cb_0_195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g128791316cb_0_195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128791316cb_0_19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8791316cb_0_19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28791316cb_0_201"/>
          <p:cNvSpPr txBox="1">
            <a:spLocks noGrp="1"/>
          </p:cNvSpPr>
          <p:nvPr>
            <p:ph type="title"/>
          </p:nvPr>
        </p:nvSpPr>
        <p:spPr>
          <a:xfrm>
            <a:off x="2234311" y="313435"/>
            <a:ext cx="4675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128791316cb_0_20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128791316cb_0_20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g128791316cb_0_20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28791316cb_0_206"/>
          <p:cNvSpPr txBox="1">
            <a:spLocks noGrp="1"/>
          </p:cNvSpPr>
          <p:nvPr>
            <p:ph type="title"/>
          </p:nvPr>
        </p:nvSpPr>
        <p:spPr>
          <a:xfrm>
            <a:off x="2234311" y="313435"/>
            <a:ext cx="4675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128791316cb_0_206"/>
          <p:cNvSpPr txBox="1">
            <a:spLocks noGrp="1"/>
          </p:cNvSpPr>
          <p:nvPr>
            <p:ph type="body" idx="1"/>
          </p:nvPr>
        </p:nvSpPr>
        <p:spPr>
          <a:xfrm>
            <a:off x="152780" y="1127252"/>
            <a:ext cx="88383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28791316cb_0_20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g128791316cb_0_20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28791316cb_0_20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8791316cb_0_212"/>
          <p:cNvSpPr txBox="1">
            <a:spLocks noGrp="1"/>
          </p:cNvSpPr>
          <p:nvPr>
            <p:ph type="ctrTitle"/>
          </p:nvPr>
        </p:nvSpPr>
        <p:spPr>
          <a:xfrm>
            <a:off x="1164336" y="313435"/>
            <a:ext cx="6815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28791316cb_0_212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128791316cb_0_21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g128791316cb_0_21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g128791316cb_0_21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28791316cb_0_16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g128791316cb_0_16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28791316cb_0_16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28791316cb_0_16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g128791316cb_0_16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8791316cb_0_17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128791316cb_0_17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g128791316cb_0_171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g128791316cb_0_1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28791316cb_0_17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128791316cb_0_17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8791316cb_0_17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g128791316cb_0_17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g128791316cb_0_17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8791316cb_0_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28791316cb_0_15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128791316cb_0_1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8791316cb_0_218"/>
          <p:cNvSpPr txBox="1">
            <a:spLocks noGrp="1"/>
          </p:cNvSpPr>
          <p:nvPr>
            <p:ph type="ctrTitle"/>
          </p:nvPr>
        </p:nvSpPr>
        <p:spPr>
          <a:xfrm>
            <a:off x="800100" y="1664700"/>
            <a:ext cx="7543800" cy="1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0" b="1" dirty="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Layouts com html</a:t>
            </a:r>
            <a:endParaRPr sz="7000" b="1" dirty="0">
              <a:solidFill>
                <a:schemeClr val="accent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2" name="Google Shape;72;g128791316cb_0_218"/>
          <p:cNvSpPr txBox="1"/>
          <p:nvPr/>
        </p:nvSpPr>
        <p:spPr>
          <a:xfrm>
            <a:off x="3275700" y="3176510"/>
            <a:ext cx="25926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Professor: Pedro Henrique</a:t>
            </a:r>
            <a:endParaRPr sz="2400" b="1" i="0" u="none" strike="noStrike" cap="none" dirty="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3" name="Google Shape;73;g128791316cb_0_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1300" y="4691976"/>
            <a:ext cx="2592600" cy="159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HTML Layout Elements and Techniques">
            <a:extLst>
              <a:ext uri="{FF2B5EF4-FFF2-40B4-BE49-F238E27FC236}">
                <a16:creationId xmlns:a16="http://schemas.microsoft.com/office/drawing/2014/main" id="{D8C2B64E-5939-5B96-5DC2-9D16D2155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08" y="4038601"/>
            <a:ext cx="20859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2B2FD3D-A357-A311-CC03-B7D3483F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08" y="874354"/>
            <a:ext cx="8564984" cy="539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7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F05135E9-DEE0-6E8F-7C4E-F7DA97D46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24" y="151179"/>
            <a:ext cx="4486656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&lt;header&gt;-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Define um cabeçalho para um documento ou uma seção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nav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&gt;-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Define um conjunto de links de navegação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section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&gt;-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Define uma seção em um documento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article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&gt;-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Define um conteúdo independente e independente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aside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&gt;-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Define o conteúdo além do conteúdo (como uma barra lateral)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footer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&gt;-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Define um rodapé para um documento ou uma seção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details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&gt;-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Define detalhes adicionais que o usuário pode abrir e fechar sob demanda</a:t>
            </a:r>
          </a:p>
        </p:txBody>
      </p:sp>
      <p:pic>
        <p:nvPicPr>
          <p:cNvPr id="9" name="Picture 2" descr="HTML Layout Elements and Techniques">
            <a:extLst>
              <a:ext uri="{FF2B5EF4-FFF2-40B4-BE49-F238E27FC236}">
                <a16:creationId xmlns:a16="http://schemas.microsoft.com/office/drawing/2014/main" id="{6E36B4B4-629D-B9C0-8854-600F46558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96" y="961053"/>
            <a:ext cx="3835316" cy="451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2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9E7DC-5A31-BC22-50B2-9DCCA0A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311" y="313435"/>
            <a:ext cx="4675500" cy="503429"/>
          </a:xfrm>
        </p:spPr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Técnicas de Layout HTML</a:t>
            </a:r>
            <a:b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01FD8D-E2EA-2459-639E-2338B49539C8}"/>
              </a:ext>
            </a:extLst>
          </p:cNvPr>
          <p:cNvSpPr txBox="1"/>
          <p:nvPr/>
        </p:nvSpPr>
        <p:spPr>
          <a:xfrm>
            <a:off x="434670" y="1040863"/>
            <a:ext cx="85508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000000"/>
                </a:solidFill>
                <a:effectLst/>
                <a:latin typeface="+mn-lt"/>
              </a:rPr>
              <a:t>Existem quatro técnicas diferentes para criar layouts de várias colunas. Cada técnica tem seus prós e contras:</a:t>
            </a:r>
            <a:endParaRPr lang="pt-BR" sz="2000" dirty="0">
              <a:latin typeface="+mn-l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C46514-1851-1A7D-17F9-AB2EDFBA8E6F}"/>
              </a:ext>
            </a:extLst>
          </p:cNvPr>
          <p:cNvSpPr txBox="1"/>
          <p:nvPr/>
        </p:nvSpPr>
        <p:spPr>
          <a:xfrm>
            <a:off x="434670" y="1873079"/>
            <a:ext cx="2633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800" b="1" i="0" dirty="0">
                <a:solidFill>
                  <a:srgbClr val="FF0000"/>
                </a:solidFill>
                <a:effectLst/>
                <a:latin typeface="+mn-lt"/>
              </a:rPr>
              <a:t>CSS framework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800" i="0" dirty="0">
                <a:solidFill>
                  <a:srgbClr val="000000"/>
                </a:solidFill>
                <a:effectLst/>
                <a:latin typeface="+mn-lt"/>
              </a:rPr>
              <a:t>CSS </a:t>
            </a:r>
            <a:r>
              <a:rPr lang="pt-BR" sz="1800" i="0" dirty="0" err="1">
                <a:solidFill>
                  <a:srgbClr val="000000"/>
                </a:solidFill>
                <a:effectLst/>
                <a:latin typeface="+mn-lt"/>
              </a:rPr>
              <a:t>float</a:t>
            </a:r>
            <a:r>
              <a:rPr lang="pt-BR" sz="180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pt-BR" sz="1800" i="0" dirty="0" err="1">
                <a:solidFill>
                  <a:srgbClr val="000000"/>
                </a:solidFill>
                <a:effectLst/>
                <a:latin typeface="+mn-lt"/>
              </a:rPr>
              <a:t>property</a:t>
            </a:r>
            <a:endParaRPr lang="pt-BR" sz="180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800" b="1" i="0" dirty="0">
                <a:solidFill>
                  <a:srgbClr val="FF0000"/>
                </a:solidFill>
                <a:effectLst/>
                <a:latin typeface="+mn-lt"/>
              </a:rPr>
              <a:t>CSS </a:t>
            </a:r>
            <a:r>
              <a:rPr lang="pt-BR" sz="1800" b="1" i="0" dirty="0" err="1">
                <a:solidFill>
                  <a:srgbClr val="FF0000"/>
                </a:solidFill>
                <a:effectLst/>
                <a:latin typeface="+mn-lt"/>
              </a:rPr>
              <a:t>flexbox</a:t>
            </a:r>
            <a:endParaRPr lang="pt-BR" sz="1800" b="1" i="0" dirty="0">
              <a:solidFill>
                <a:srgbClr val="FF0000"/>
              </a:solidFill>
              <a:effectLst/>
              <a:latin typeface="+mn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800" i="0" dirty="0">
                <a:solidFill>
                  <a:srgbClr val="000000"/>
                </a:solidFill>
                <a:effectLst/>
                <a:latin typeface="+mn-lt"/>
              </a:rPr>
              <a:t>CSS grid</a:t>
            </a:r>
          </a:p>
        </p:txBody>
      </p:sp>
      <p:pic>
        <p:nvPicPr>
          <p:cNvPr id="3074" name="Picture 2" descr="CSS Frameworks For Web Developers | Best CSS Frameworks 2020">
            <a:extLst>
              <a:ext uri="{FF2B5EF4-FFF2-40B4-BE49-F238E27FC236}">
                <a16:creationId xmlns:a16="http://schemas.microsoft.com/office/drawing/2014/main" id="{345EF25F-D8FE-1F6A-7DAE-153BD876C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6" t="16218" r="9641" b="2466"/>
          <a:stretch/>
        </p:blipFill>
        <p:spPr bwMode="auto">
          <a:xfrm>
            <a:off x="3068410" y="2804964"/>
            <a:ext cx="5685715" cy="323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0061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122</Words>
  <Application>Microsoft Office PowerPoint</Application>
  <PresentationFormat>Apresentação na tela (4:3)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Wingdings</vt:lpstr>
      <vt:lpstr>Arial</vt:lpstr>
      <vt:lpstr>Amatic SC</vt:lpstr>
      <vt:lpstr>Segoe UI</vt:lpstr>
      <vt:lpstr>Calibri</vt:lpstr>
      <vt:lpstr>Simple Light</vt:lpstr>
      <vt:lpstr>Layouts com html</vt:lpstr>
      <vt:lpstr>Apresentação do PowerPoint</vt:lpstr>
      <vt:lpstr>Apresentação do PowerPoint</vt:lpstr>
      <vt:lpstr>Técnicas de Layout HTML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html</dc:title>
  <dc:creator>anabarbara</dc:creator>
  <cp:lastModifiedBy>Pedro Henrique Santana</cp:lastModifiedBy>
  <cp:revision>4</cp:revision>
  <dcterms:created xsi:type="dcterms:W3CDTF">2022-05-12T13:24:59Z</dcterms:created>
  <dcterms:modified xsi:type="dcterms:W3CDTF">2022-11-17T13:50:46Z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2019-08-02T00:00:00Z</vt:filetime>
  </property>
  <property fmtid="{D5CDD505-2E9C-101B-9397-08002B2CF9AE}" pid="3" name="Creator">
    <vt:lpwstr>Microsoft PowerPoint - Aula 1 - Potencia Eletrica e Unidades Eletricas</vt:lpwstr>
  </property>
  <property fmtid="{D5CDD505-2E9C-101B-9397-08002B2CF9AE}" pid="4" name="LastSaved">
    <vt:filetime>2019-08-02T00:00:00Z</vt:filetime>
  </property>
</Properties>
</file>