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FE56D-3862-4B84-AE12-EAA88BDCC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C197ED-017E-483F-B307-9DD8BCFB6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F71A6F-E342-4BF3-A57F-9842238A5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469B-9A4D-4921-A4BB-679EAD358C71}" type="datetimeFigureOut">
              <a:rPr lang="pt-BR" smtClean="0"/>
              <a:t>05/09/2020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5A03E6-2BC4-43B0-BE5B-35CAE8E38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88C677-6B1E-47B3-909B-A8D7E7E3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9638-13FF-41DA-BD7D-71C3E610C5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48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791DB-87D5-4489-B6FD-1B3C1763B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83BCF7-D406-4646-BF72-056FAF610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2EF390-584C-43D2-AE7C-7885AF66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469B-9A4D-4921-A4BB-679EAD358C71}" type="datetimeFigureOut">
              <a:rPr lang="pt-BR" smtClean="0"/>
              <a:t>05/09/2020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1E541A-2AF8-4794-9806-25A0513B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542C6D-D979-4834-8302-7458AFCCC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9638-13FF-41DA-BD7D-71C3E610C5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48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069510-2EEE-438F-99B2-8D2DB67C0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2A1F383-E6CB-44DB-BB77-EF94B8204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F5A9C4-B76D-44BF-9835-25187BED3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469B-9A4D-4921-A4BB-679EAD358C71}" type="datetimeFigureOut">
              <a:rPr lang="pt-BR" smtClean="0"/>
              <a:t>05/09/2020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397B6D-E825-4C6E-BD41-EEE0A5489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D1BC55-770D-4EE3-8529-ECD9FAC3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9638-13FF-41DA-BD7D-71C3E610C5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548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A4479-E400-4F2B-B5D3-A9AA79AE5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D1A964-87CC-44BB-A14E-748F2AA44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ABC7B2-E2A9-464C-BE7E-B7256E3BA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469B-9A4D-4921-A4BB-679EAD358C71}" type="datetimeFigureOut">
              <a:rPr lang="pt-BR" smtClean="0"/>
              <a:t>05/09/2020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34F110-BF26-4B5F-8383-C1D906415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AE1B8E-96B8-4688-B6F2-99905406E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9638-13FF-41DA-BD7D-71C3E610C5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36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FFE1E-83B7-45CE-B6A5-96053CAB7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4A6A84-31AB-46F0-A88B-4F3242298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48572D-373E-4C6F-A0C8-15D60367E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469B-9A4D-4921-A4BB-679EAD358C71}" type="datetimeFigureOut">
              <a:rPr lang="pt-BR" smtClean="0"/>
              <a:t>05/09/2020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90768C-565D-411A-B402-6AE8DEAE3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BF131A-BA96-4241-93D9-3F659ED8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9638-13FF-41DA-BD7D-71C3E610C5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191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85C115-AFE2-4622-9236-C9D49858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91A4F0-DFB6-48FF-B324-527ABF067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C40A97-27F7-4823-8F94-C78F16D61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70F937-190E-4CD3-9578-D8647DFD0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469B-9A4D-4921-A4BB-679EAD358C71}" type="datetimeFigureOut">
              <a:rPr lang="pt-BR" smtClean="0"/>
              <a:t>05/09/2020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E752E6-339B-4A86-95B8-BA69E995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DE0AB5-14A7-4A25-AC72-E73CBE742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9638-13FF-41DA-BD7D-71C3E610C5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08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771AD5-4553-48B3-878D-6CBC473E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F777A5-A6BF-448C-8D3C-8EFD966F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39BE94-0AAD-4E76-963D-B277E041F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726470F-F5BA-45D6-AB28-F673214F8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4800B41-3B86-415C-8EC6-4903779C3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BDEC82C-1F55-49D5-B951-BEBCD12E5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469B-9A4D-4921-A4BB-679EAD358C71}" type="datetimeFigureOut">
              <a:rPr lang="pt-BR" smtClean="0"/>
              <a:t>05/09/2020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8B583CF-07A9-4F7B-A3E2-D6CC71DC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F16531D-0EC4-4E7F-A9AE-B43A420D8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9638-13FF-41DA-BD7D-71C3E610C5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4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C5E1D-F3A2-413C-9C76-A0A42029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1860A35-CBA7-4BD8-B931-9E9FEBD53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469B-9A4D-4921-A4BB-679EAD358C71}" type="datetimeFigureOut">
              <a:rPr lang="pt-BR" smtClean="0"/>
              <a:t>05/09/2020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57B59AA-FCE3-4D53-AF6E-65F00894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D52EC3A-4A2C-4BDD-A5ED-A0AD4E742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9638-13FF-41DA-BD7D-71C3E610C5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41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F873A0B-0E23-4397-8D6C-4F261E487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469B-9A4D-4921-A4BB-679EAD358C71}" type="datetimeFigureOut">
              <a:rPr lang="pt-BR" smtClean="0"/>
              <a:t>05/09/2020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CC0BF12-E837-409D-AAE1-6774F3C54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AC9328-60B1-45E4-B5CF-679B38A0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9638-13FF-41DA-BD7D-71C3E610C5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287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2054A-9E89-4B13-9808-10EA16339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339DBA-84FD-478A-9E22-90C95FD20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3E5F0E-55E9-476B-8AC9-082099E5B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623698-FA2C-4DE1-9CDC-C5EC43ED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469B-9A4D-4921-A4BB-679EAD358C71}" type="datetimeFigureOut">
              <a:rPr lang="pt-BR" smtClean="0"/>
              <a:t>05/09/2020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970385-8801-460A-9E0C-45CA10AB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E64DA1-F89E-41D5-B065-54F99DCCE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9638-13FF-41DA-BD7D-71C3E610C5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98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C7129-FC82-43EE-A864-6855948C4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C04ADAC-87BE-4ABB-817A-FC7E23B03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FBAB10-C883-43BA-B95A-7B1370AF1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33B825-9FD1-4E9D-A158-0B4EA30CB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469B-9A4D-4921-A4BB-679EAD358C71}" type="datetimeFigureOut">
              <a:rPr lang="pt-BR" smtClean="0"/>
              <a:t>05/09/2020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9975CF-C721-4C12-BB52-3B8BFDD28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04E40C-58B5-4216-966D-430BD61AF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9638-13FF-41DA-BD7D-71C3E610C5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49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E1A72F9-B6D0-417B-A1FE-BFC6AF09D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2AA875-80A0-4C07-82E2-AE9849642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E4FB1D-62EC-4812-B9BF-F3523E9D1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4469B-9A4D-4921-A4BB-679EAD358C71}" type="datetimeFigureOut">
              <a:rPr lang="pt-BR" smtClean="0"/>
              <a:t>05/09/2020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27DC3C-53FC-4800-B0AD-919C20075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491E6D-3D80-4617-B111-08444EB64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89638-13FF-41DA-BD7D-71C3E610C5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281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B9DAA27-8118-4618-9954-C6557A6BD399}"/>
              </a:ext>
            </a:extLst>
          </p:cNvPr>
          <p:cNvSpPr txBox="1"/>
          <p:nvPr/>
        </p:nvSpPr>
        <p:spPr>
          <a:xfrm>
            <a:off x="1663148" y="2921169"/>
            <a:ext cx="8865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latin typeface="Arial Rounded MT Bold" panose="020F0704030504030204" pitchFamily="34" charset="0"/>
              </a:rPr>
              <a:t>Check P   int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309C33F-4DBD-4FA8-99B4-8FD943790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981" y="2934421"/>
            <a:ext cx="1222631" cy="122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970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</dc:creator>
  <cp:lastModifiedBy>Pedro</cp:lastModifiedBy>
  <cp:revision>4</cp:revision>
  <dcterms:created xsi:type="dcterms:W3CDTF">2020-09-05T22:10:12Z</dcterms:created>
  <dcterms:modified xsi:type="dcterms:W3CDTF">2020-09-06T01:16:54Z</dcterms:modified>
</cp:coreProperties>
</file>