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 descr="C:\Users\yushengc\Dropbox\Public\04古今相照\螢幕快照 2016-04-05 下午8.05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8203828" cy="64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4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 descr="C:\Users\yushengc\Dropbox\Public\04古今相照\螢幕快照 2016-04-08 下午8.48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7200"/>
            <a:ext cx="7856465" cy="57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yushengc\Dropbox\Public\04古今相照\螢幕快照 2016-04-08 下午8.13.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648"/>
            <a:ext cx="6355928" cy="63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2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yushengc\Dropbox\Public\04古今相照\螢幕快照 2016-04-08 下午8.14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83" y="404664"/>
            <a:ext cx="6745435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7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yushengc\Dropbox\Public\04古今相照\螢幕快照 2016-04-08 下午8.21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151186" cy="60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1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yushengc\Dropbox\Public\04古今相照\螢幕快照 2016-04-08 下午8.23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60648"/>
            <a:ext cx="7856475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7" name="Picture 3" descr="C:\Users\yushengc\Dropbox\Public\04古今相照\螢幕快照 2016-04-08 下午8.35.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92696"/>
            <a:ext cx="5268642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Users\yushengc\Dropbox\Public\04古今相照\螢幕快照 2016-04-08 下午8.36.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0648"/>
            <a:ext cx="7954877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 descr="C:\Users\yushengc\Dropbox\Public\04古今相照\螢幕快照 2016-04-08 下午8.40.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3189"/>
            <a:ext cx="5112568" cy="56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31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C:\Users\yushengc\Dropbox\Public\04古今相照\螢幕快照 2016-04-08 下午8.42.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640"/>
            <a:ext cx="4248472" cy="6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如螢幕大小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yushengc</dc:creator>
  <cp:lastModifiedBy>yushengc</cp:lastModifiedBy>
  <cp:revision>5</cp:revision>
  <dcterms:created xsi:type="dcterms:W3CDTF">2016-04-08T00:11:55Z</dcterms:created>
  <dcterms:modified xsi:type="dcterms:W3CDTF">2016-04-08T00:52:38Z</dcterms:modified>
</cp:coreProperties>
</file>