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3478-C874-44E6-B30E-08800640DE31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0C2A-4E26-4202-BFB3-936A5ADDA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85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3478-C874-44E6-B30E-08800640DE31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0C2A-4E26-4202-BFB3-936A5ADDA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54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3478-C874-44E6-B30E-08800640DE31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0C2A-4E26-4202-BFB3-936A5ADDA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36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3478-C874-44E6-B30E-08800640DE31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0C2A-4E26-4202-BFB3-936A5ADDA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2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3478-C874-44E6-B30E-08800640DE31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0C2A-4E26-4202-BFB3-936A5ADDA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33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3478-C874-44E6-B30E-08800640DE31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0C2A-4E26-4202-BFB3-936A5ADDA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59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3478-C874-44E6-B30E-08800640DE31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0C2A-4E26-4202-BFB3-936A5ADDA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5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3478-C874-44E6-B30E-08800640DE31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0C2A-4E26-4202-BFB3-936A5ADDA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27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3478-C874-44E6-B30E-08800640DE31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0C2A-4E26-4202-BFB3-936A5ADDA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17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3478-C874-44E6-B30E-08800640DE31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0C2A-4E26-4202-BFB3-936A5ADDA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97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3478-C874-44E6-B30E-08800640DE31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0C2A-4E26-4202-BFB3-936A5ADDA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42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03478-C874-44E6-B30E-08800640DE31}" type="datetimeFigureOut">
              <a:rPr lang="zh-TW" altLang="en-US" smtClean="0"/>
              <a:t>2016/11/8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90C2A-4E26-4202-BFB3-936A5ADDA5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89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5868144" y="4077072"/>
            <a:ext cx="1800200" cy="1656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012160" y="573325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Content Manager(CM)</a:t>
            </a:r>
          </a:p>
          <a:p>
            <a:r>
              <a:rPr lang="en-US" altLang="zh-TW" dirty="0" smtClean="0"/>
              <a:t>Dropbox, </a:t>
            </a:r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95577" y="4113076"/>
            <a:ext cx="1584176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855843" y="5735742"/>
            <a:ext cx="1986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</a:t>
            </a:r>
          </a:p>
          <a:p>
            <a:r>
              <a:rPr lang="en-US" altLang="zh-TW" dirty="0" smtClean="0"/>
              <a:t>(Windows, Mac, …)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95577" y="764704"/>
            <a:ext cx="1584176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228713" y="120685"/>
            <a:ext cx="2078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Server</a:t>
            </a:r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Ubuntu@AWS</a:t>
            </a:r>
            <a:r>
              <a:rPr lang="en-US" altLang="zh-TW" dirty="0" smtClean="0"/>
              <a:t> EC2)</a:t>
            </a:r>
            <a:endParaRPr lang="zh-TW" altLang="en-US" dirty="0"/>
          </a:p>
        </p:txBody>
      </p:sp>
      <p:sp>
        <p:nvSpPr>
          <p:cNvPr id="11" name="等腰三角形 10"/>
          <p:cNvSpPr/>
          <p:nvPr/>
        </p:nvSpPr>
        <p:spPr>
          <a:xfrm>
            <a:off x="1395577" y="764704"/>
            <a:ext cx="1584176" cy="15841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2" name="等腰三角形 11"/>
          <p:cNvSpPr/>
          <p:nvPr/>
        </p:nvSpPr>
        <p:spPr>
          <a:xfrm>
            <a:off x="5976156" y="917104"/>
            <a:ext cx="1584176" cy="15841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250935" y="359145"/>
            <a:ext cx="389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Site(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pages, yushengc.twbbs.org)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1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5868144" y="4905164"/>
            <a:ext cx="900100" cy="828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36625" y="3573016"/>
            <a:ext cx="1111039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6268883" y="1770446"/>
            <a:ext cx="2078839" cy="1588194"/>
            <a:chOff x="6268883" y="1770446"/>
            <a:chExt cx="2078839" cy="1588194"/>
          </a:xfrm>
        </p:grpSpPr>
        <p:sp>
          <p:nvSpPr>
            <p:cNvPr id="10" name="文字方塊 9"/>
            <p:cNvSpPr txBox="1"/>
            <p:nvPr/>
          </p:nvSpPr>
          <p:spPr>
            <a:xfrm>
              <a:off x="6268883" y="1770446"/>
              <a:ext cx="20788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Server</a:t>
              </a:r>
            </a:p>
            <a:p>
              <a:r>
                <a:rPr lang="en-US" altLang="zh-TW" dirty="0" smtClean="0"/>
                <a:t>(</a:t>
              </a:r>
              <a:r>
                <a:rPr lang="en-US" altLang="zh-TW" dirty="0" err="1" smtClean="0"/>
                <a:t>Ubuntu@AWS</a:t>
              </a:r>
              <a:r>
                <a:rPr lang="en-US" altLang="zh-TW" dirty="0" smtClean="0"/>
                <a:t> EC2)</a:t>
              </a:r>
              <a:endParaRPr lang="zh-TW" altLang="en-US" dirty="0"/>
            </a:p>
          </p:txBody>
        </p:sp>
        <p:grpSp>
          <p:nvGrpSpPr>
            <p:cNvPr id="23" name="群組 22"/>
            <p:cNvGrpSpPr/>
            <p:nvPr/>
          </p:nvGrpSpPr>
          <p:grpSpPr>
            <a:xfrm>
              <a:off x="6435747" y="2414465"/>
              <a:ext cx="944175" cy="944175"/>
              <a:chOff x="1395577" y="764704"/>
              <a:chExt cx="1584176" cy="1584176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395577" y="764704"/>
                <a:ext cx="1584176" cy="1584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>
                <a:off x="1395577" y="764704"/>
                <a:ext cx="1584176" cy="158417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4" name="矩形 13"/>
          <p:cNvSpPr/>
          <p:nvPr/>
        </p:nvSpPr>
        <p:spPr>
          <a:xfrm>
            <a:off x="1646910" y="4760398"/>
            <a:ext cx="1111039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62063" y="3892406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Windows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07316" y="5079788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Mac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3489950" y="5552365"/>
            <a:ext cx="1111039" cy="1008112"/>
            <a:chOff x="3022772" y="5771946"/>
            <a:chExt cx="1111039" cy="1008112"/>
          </a:xfrm>
        </p:grpSpPr>
        <p:sp>
          <p:nvSpPr>
            <p:cNvPr id="15" name="矩形 14"/>
            <p:cNvSpPr/>
            <p:nvPr/>
          </p:nvSpPr>
          <p:spPr>
            <a:xfrm>
              <a:off x="3022772" y="5771946"/>
              <a:ext cx="1111039" cy="1008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111112" y="6095300"/>
              <a:ext cx="9343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Android</a:t>
              </a:r>
              <a:endParaRPr lang="zh-TW" altLang="en-US" dirty="0"/>
            </a:p>
          </p:txBody>
        </p:sp>
      </p:grpSp>
      <p:sp>
        <p:nvSpPr>
          <p:cNvPr id="17" name="橢圓 16"/>
          <p:cNvSpPr/>
          <p:nvPr/>
        </p:nvSpPr>
        <p:spPr>
          <a:xfrm>
            <a:off x="6858254" y="3892406"/>
            <a:ext cx="900100" cy="828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825206" y="5134544"/>
            <a:ext cx="985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Dropbox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895370" y="412178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1718276" y="1040064"/>
            <a:ext cx="1593831" cy="1215752"/>
            <a:chOff x="1299440" y="1340768"/>
            <a:chExt cx="1593831" cy="1215752"/>
          </a:xfrm>
        </p:grpSpPr>
        <p:sp>
          <p:nvSpPr>
            <p:cNvPr id="12" name="等腰三角形 11"/>
            <p:cNvSpPr/>
            <p:nvPr/>
          </p:nvSpPr>
          <p:spPr>
            <a:xfrm>
              <a:off x="1299440" y="1340768"/>
              <a:ext cx="1215752" cy="121575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469804" y="1886484"/>
              <a:ext cx="1423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Github</a:t>
              </a:r>
              <a:r>
                <a:rPr lang="en-US" altLang="zh-TW" dirty="0" smtClean="0"/>
                <a:t> pages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779912" y="477681"/>
            <a:ext cx="2886227" cy="1215752"/>
            <a:chOff x="6731909" y="1844824"/>
            <a:chExt cx="2886227" cy="1215752"/>
          </a:xfrm>
        </p:grpSpPr>
        <p:sp>
          <p:nvSpPr>
            <p:cNvPr id="20" name="等腰三角形 19"/>
            <p:cNvSpPr/>
            <p:nvPr/>
          </p:nvSpPr>
          <p:spPr>
            <a:xfrm>
              <a:off x="6731909" y="1844824"/>
              <a:ext cx="1215752" cy="121575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029927" y="2474863"/>
              <a:ext cx="25882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yushengc.twbbs.org:9090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06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5868144" y="4905164"/>
            <a:ext cx="900100" cy="828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36625" y="3573016"/>
            <a:ext cx="1111039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6268883" y="1770446"/>
            <a:ext cx="2078839" cy="1588194"/>
            <a:chOff x="6268883" y="1770446"/>
            <a:chExt cx="2078839" cy="1588194"/>
          </a:xfrm>
        </p:grpSpPr>
        <p:sp>
          <p:nvSpPr>
            <p:cNvPr id="10" name="文字方塊 9"/>
            <p:cNvSpPr txBox="1"/>
            <p:nvPr/>
          </p:nvSpPr>
          <p:spPr>
            <a:xfrm>
              <a:off x="6268883" y="1770446"/>
              <a:ext cx="20788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Server</a:t>
              </a:r>
            </a:p>
            <a:p>
              <a:r>
                <a:rPr lang="en-US" altLang="zh-TW" dirty="0" smtClean="0"/>
                <a:t>(</a:t>
              </a:r>
              <a:r>
                <a:rPr lang="en-US" altLang="zh-TW" dirty="0" err="1" smtClean="0"/>
                <a:t>Ubuntu@AWS</a:t>
              </a:r>
              <a:r>
                <a:rPr lang="en-US" altLang="zh-TW" dirty="0" smtClean="0"/>
                <a:t> EC2)</a:t>
              </a:r>
              <a:endParaRPr lang="zh-TW" altLang="en-US" dirty="0"/>
            </a:p>
          </p:txBody>
        </p:sp>
        <p:grpSp>
          <p:nvGrpSpPr>
            <p:cNvPr id="23" name="群組 22"/>
            <p:cNvGrpSpPr/>
            <p:nvPr/>
          </p:nvGrpSpPr>
          <p:grpSpPr>
            <a:xfrm>
              <a:off x="6435747" y="2414465"/>
              <a:ext cx="944175" cy="944175"/>
              <a:chOff x="1395577" y="764704"/>
              <a:chExt cx="1584176" cy="1584176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395577" y="764704"/>
                <a:ext cx="1584176" cy="1584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>
                <a:off x="1395577" y="764704"/>
                <a:ext cx="1584176" cy="158417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4" name="矩形 13"/>
          <p:cNvSpPr/>
          <p:nvPr/>
        </p:nvSpPr>
        <p:spPr>
          <a:xfrm>
            <a:off x="1646910" y="4760398"/>
            <a:ext cx="1111039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62063" y="3892406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Windows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07316" y="5079788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Mac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3489950" y="5552365"/>
            <a:ext cx="1111039" cy="1008112"/>
            <a:chOff x="3022772" y="5771946"/>
            <a:chExt cx="1111039" cy="1008112"/>
          </a:xfrm>
        </p:grpSpPr>
        <p:sp>
          <p:nvSpPr>
            <p:cNvPr id="15" name="矩形 14"/>
            <p:cNvSpPr/>
            <p:nvPr/>
          </p:nvSpPr>
          <p:spPr>
            <a:xfrm>
              <a:off x="3022772" y="5771946"/>
              <a:ext cx="1111039" cy="1008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111112" y="6095300"/>
              <a:ext cx="9343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Android</a:t>
              </a:r>
              <a:endParaRPr lang="zh-TW" altLang="en-US" dirty="0"/>
            </a:p>
          </p:txBody>
        </p:sp>
      </p:grpSp>
      <p:sp>
        <p:nvSpPr>
          <p:cNvPr id="17" name="橢圓 16"/>
          <p:cNvSpPr/>
          <p:nvPr/>
        </p:nvSpPr>
        <p:spPr>
          <a:xfrm>
            <a:off x="6858254" y="3892406"/>
            <a:ext cx="900100" cy="828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825206" y="5134544"/>
            <a:ext cx="985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Dropbox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895370" y="412178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976765" y="1094949"/>
            <a:ext cx="1593831" cy="1215752"/>
            <a:chOff x="1299440" y="1340768"/>
            <a:chExt cx="1593831" cy="1215752"/>
          </a:xfrm>
        </p:grpSpPr>
        <p:sp>
          <p:nvSpPr>
            <p:cNvPr id="12" name="等腰三角形 11"/>
            <p:cNvSpPr/>
            <p:nvPr/>
          </p:nvSpPr>
          <p:spPr>
            <a:xfrm>
              <a:off x="1299440" y="1340768"/>
              <a:ext cx="1215752" cy="121575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469804" y="1886484"/>
              <a:ext cx="1423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Github</a:t>
              </a:r>
              <a:r>
                <a:rPr lang="en-US" altLang="zh-TW" dirty="0" smtClean="0"/>
                <a:t> pages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779912" y="477681"/>
            <a:ext cx="2886227" cy="1215752"/>
            <a:chOff x="6731909" y="1844824"/>
            <a:chExt cx="2886227" cy="1215752"/>
          </a:xfrm>
        </p:grpSpPr>
        <p:sp>
          <p:nvSpPr>
            <p:cNvPr id="20" name="等腰三角形 19"/>
            <p:cNvSpPr/>
            <p:nvPr/>
          </p:nvSpPr>
          <p:spPr>
            <a:xfrm>
              <a:off x="6731909" y="1844824"/>
              <a:ext cx="1215752" cy="121575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029927" y="2474863"/>
              <a:ext cx="25882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yushengc.twbbs.org:9090</a:t>
              </a:r>
              <a:endParaRPr lang="zh-TW" altLang="en-US" dirty="0"/>
            </a:p>
          </p:txBody>
        </p:sp>
      </p:grpSp>
      <p:cxnSp>
        <p:nvCxnSpPr>
          <p:cNvPr id="7" name="直線單箭頭接點 6"/>
          <p:cNvCxnSpPr/>
          <p:nvPr/>
        </p:nvCxnSpPr>
        <p:spPr>
          <a:xfrm>
            <a:off x="1646910" y="3861949"/>
            <a:ext cx="5164272" cy="2889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2850089" y="4400296"/>
            <a:ext cx="3918155" cy="3654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675570" y="3686984"/>
            <a:ext cx="1208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TortoiseGit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44342" y="422845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git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>
            <a:endCxn id="6" idx="3"/>
          </p:cNvCxnSpPr>
          <p:nvPr/>
        </p:nvCxnSpPr>
        <p:spPr>
          <a:xfrm flipH="1" flipV="1">
            <a:off x="1547664" y="4077072"/>
            <a:ext cx="4320480" cy="100271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 flipV="1">
            <a:off x="2843808" y="4905164"/>
            <a:ext cx="2992970" cy="30641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15" idx="3"/>
          </p:cNvCxnSpPr>
          <p:nvPr/>
        </p:nvCxnSpPr>
        <p:spPr>
          <a:xfrm flipH="1">
            <a:off x="4600989" y="5503876"/>
            <a:ext cx="1224217" cy="55254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1646910" y="2924945"/>
            <a:ext cx="4671284" cy="7620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2885618" y="2940684"/>
            <a:ext cx="1307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MobaXterm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V="1">
            <a:off x="2843808" y="3077346"/>
            <a:ext cx="3474386" cy="16431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727067" y="3358640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ssh</a:t>
            </a:r>
            <a:endParaRPr lang="zh-TW" altLang="en-US" dirty="0"/>
          </a:p>
        </p:txBody>
      </p:sp>
      <p:cxnSp>
        <p:nvCxnSpPr>
          <p:cNvPr id="56" name="直線單箭頭接點 55"/>
          <p:cNvCxnSpPr/>
          <p:nvPr/>
        </p:nvCxnSpPr>
        <p:spPr>
          <a:xfrm flipV="1">
            <a:off x="4512648" y="3310016"/>
            <a:ext cx="1805546" cy="213910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508104" y="3488953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Enki</a:t>
            </a:r>
            <a:endParaRPr lang="zh-TW" altLang="en-US" dirty="0"/>
          </a:p>
        </p:txBody>
      </p:sp>
      <p:cxnSp>
        <p:nvCxnSpPr>
          <p:cNvPr id="60" name="直線單箭頭接點 59"/>
          <p:cNvCxnSpPr/>
          <p:nvPr/>
        </p:nvCxnSpPr>
        <p:spPr>
          <a:xfrm>
            <a:off x="5076056" y="1770446"/>
            <a:ext cx="1305055" cy="76428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875118" y="2103250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node.js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587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55</Words>
  <Application>Microsoft Office PowerPoint</Application>
  <PresentationFormat>如螢幕大小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yushengc</dc:creator>
  <cp:lastModifiedBy>yushengc</cp:lastModifiedBy>
  <cp:revision>16</cp:revision>
  <dcterms:created xsi:type="dcterms:W3CDTF">2016-10-13T06:56:38Z</dcterms:created>
  <dcterms:modified xsi:type="dcterms:W3CDTF">2016-11-08T06:53:53Z</dcterms:modified>
</cp:coreProperties>
</file>