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50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607249" y="980727"/>
            <a:ext cx="7056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313040" y="980727"/>
            <a:ext cx="710944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/>
          <p:nvPr/>
        </p:nvCxnSpPr>
        <p:spPr>
          <a:xfrm>
            <a:off x="704528" y="980728"/>
            <a:ext cx="8856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704528" y="1268727"/>
            <a:ext cx="88569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9201472" y="980727"/>
            <a:ext cx="0" cy="2880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72480" y="332656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 smtClean="0"/>
              <a:t>直視圖1:5</a:t>
            </a:r>
            <a:endParaRPr lang="zh-TW" altLang="en-US" sz="2800" u="sng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8985448" y="980728"/>
            <a:ext cx="0" cy="4363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116460" y="60149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</a:t>
            </a:r>
            <a:r>
              <a:rPr lang="en-US" altLang="zh-TW" dirty="0" smtClean="0"/>
              <a:t>馬凳寬度4cm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44488" y="5343927"/>
            <a:ext cx="917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7958236" y="346694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</a:t>
            </a:r>
            <a:r>
              <a:rPr lang="en-US" altLang="zh-TW" dirty="0" smtClean="0"/>
              <a:t>馬凳高度2台尺(60.6cm)</a:t>
            </a:r>
            <a:endParaRPr lang="zh-TW" altLang="en-US" dirty="0"/>
          </a:p>
        </p:txBody>
      </p:sp>
      <p:cxnSp>
        <p:nvCxnSpPr>
          <p:cNvPr id="17" name="直線接點 16"/>
          <p:cNvCxnSpPr/>
          <p:nvPr/>
        </p:nvCxnSpPr>
        <p:spPr>
          <a:xfrm flipV="1">
            <a:off x="5313040" y="372878"/>
            <a:ext cx="0" cy="593601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 rot="5400000">
            <a:off x="4364134" y="59505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③</a:t>
            </a:r>
            <a:r>
              <a:rPr lang="en-US" altLang="zh-TW" dirty="0" err="1" smtClean="0"/>
              <a:t>馬凳中垂線</a:t>
            </a:r>
            <a:endParaRPr lang="zh-TW" altLang="en-US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5804384" y="987232"/>
            <a:ext cx="2196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804384" y="2925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⑥</a:t>
            </a:r>
            <a:r>
              <a:rPr lang="en-US" altLang="zh-TW" dirty="0" smtClean="0"/>
              <a:t>距邊緣線1台寸(3.03cm)</a:t>
            </a:r>
            <a:endParaRPr lang="zh-TW" altLang="en-US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4607249" y="1124727"/>
            <a:ext cx="7056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6023984" y="5343928"/>
            <a:ext cx="4356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V="1">
            <a:off x="6023984" y="404664"/>
            <a:ext cx="0" cy="593601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5697954" y="372878"/>
            <a:ext cx="839222" cy="57558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弧形接點 38"/>
          <p:cNvCxnSpPr>
            <a:endCxn id="24" idx="2"/>
          </p:cNvCxnSpPr>
          <p:nvPr/>
        </p:nvCxnSpPr>
        <p:spPr>
          <a:xfrm flipV="1">
            <a:off x="5900584" y="372257"/>
            <a:ext cx="1304985" cy="483619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629667" y="551723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⑦</a:t>
            </a:r>
            <a:r>
              <a:rPr lang="en-US" altLang="zh-TW" dirty="0" smtClean="0"/>
              <a:t>距邊緣線2台寸(6.06cm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43" name="弧形接點 42"/>
          <p:cNvCxnSpPr>
            <a:endCxn id="41" idx="1"/>
          </p:cNvCxnSpPr>
          <p:nvPr/>
        </p:nvCxnSpPr>
        <p:spPr>
          <a:xfrm>
            <a:off x="6252845" y="5492980"/>
            <a:ext cx="376822" cy="20891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3473338" y="1933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④馬凳面寬9.8cm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5038800" y="571068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⑤</a:t>
            </a:r>
            <a:r>
              <a:rPr lang="en-US" altLang="zh-TW" dirty="0" err="1" smtClean="0"/>
              <a:t>馬凳邊緣</a:t>
            </a:r>
            <a:endParaRPr lang="en-US" altLang="zh-TW" dirty="0" smtClean="0"/>
          </a:p>
          <a:p>
            <a:r>
              <a:rPr lang="en-US" altLang="zh-TW" dirty="0" err="1" smtClean="0"/>
              <a:t>中垂線</a:t>
            </a:r>
            <a:endParaRPr lang="zh-TW" altLang="en-US" dirty="0"/>
          </a:p>
        </p:txBody>
      </p:sp>
      <p:cxnSp>
        <p:nvCxnSpPr>
          <p:cNvPr id="51" name="直線接點 50"/>
          <p:cNvCxnSpPr/>
          <p:nvPr/>
        </p:nvCxnSpPr>
        <p:spPr>
          <a:xfrm flipH="1" flipV="1">
            <a:off x="5413623" y="379342"/>
            <a:ext cx="839222" cy="575588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612584" y="1700808"/>
            <a:ext cx="2880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6203484" y="2092206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⑧板材寬4cm</a:t>
            </a:r>
            <a:endParaRPr lang="zh-TW" altLang="en-US" dirty="0"/>
          </a:p>
        </p:txBody>
      </p:sp>
      <p:cxnSp>
        <p:nvCxnSpPr>
          <p:cNvPr id="55" name="弧形接點 54"/>
          <p:cNvCxnSpPr>
            <a:endCxn id="54" idx="1"/>
          </p:cNvCxnSpPr>
          <p:nvPr/>
        </p:nvCxnSpPr>
        <p:spPr>
          <a:xfrm rot="16200000" flipH="1">
            <a:off x="5732756" y="1806144"/>
            <a:ext cx="504056" cy="43740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弧形接點 57"/>
          <p:cNvCxnSpPr>
            <a:endCxn id="46" idx="2"/>
          </p:cNvCxnSpPr>
          <p:nvPr/>
        </p:nvCxnSpPr>
        <p:spPr>
          <a:xfrm rot="16200000" flipV="1">
            <a:off x="4334107" y="510697"/>
            <a:ext cx="641622" cy="3975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 flipV="1">
            <a:off x="5629386" y="980728"/>
            <a:ext cx="42587" cy="28799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矩形 1036"/>
          <p:cNvSpPr/>
          <p:nvPr/>
        </p:nvSpPr>
        <p:spPr>
          <a:xfrm>
            <a:off x="6144378" y="1268727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⑨</a:t>
            </a:r>
            <a:r>
              <a:rPr lang="en-US" altLang="zh-TW" dirty="0" smtClean="0"/>
              <a:t>榫頭寬6台分</a:t>
            </a:r>
            <a:endParaRPr lang="zh-TW" altLang="en-US" dirty="0"/>
          </a:p>
        </p:txBody>
      </p:sp>
      <p:cxnSp>
        <p:nvCxnSpPr>
          <p:cNvPr id="80" name="弧形接點 79"/>
          <p:cNvCxnSpPr>
            <a:endCxn id="1037" idx="1"/>
          </p:cNvCxnSpPr>
          <p:nvPr/>
        </p:nvCxnSpPr>
        <p:spPr>
          <a:xfrm>
            <a:off x="5591291" y="1268726"/>
            <a:ext cx="553087" cy="18466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群組 1051"/>
          <p:cNvGrpSpPr/>
          <p:nvPr/>
        </p:nvGrpSpPr>
        <p:grpSpPr>
          <a:xfrm flipH="1">
            <a:off x="4068111" y="369902"/>
            <a:ext cx="1244930" cy="5967800"/>
            <a:chOff x="5465439" y="525278"/>
            <a:chExt cx="1224137" cy="5967800"/>
          </a:xfrm>
        </p:grpSpPr>
        <p:sp>
          <p:nvSpPr>
            <p:cNvPr id="83" name="矩形 82"/>
            <p:cNvSpPr/>
            <p:nvPr/>
          </p:nvSpPr>
          <p:spPr>
            <a:xfrm>
              <a:off x="5465441" y="1136302"/>
              <a:ext cx="71094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接點 83"/>
            <p:cNvCxnSpPr/>
            <p:nvPr/>
          </p:nvCxnSpPr>
          <p:spPr>
            <a:xfrm flipV="1">
              <a:off x="5465439" y="525278"/>
              <a:ext cx="0" cy="593601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/>
            <p:cNvCxnSpPr/>
            <p:nvPr/>
          </p:nvCxnSpPr>
          <p:spPr>
            <a:xfrm flipV="1">
              <a:off x="6176384" y="557064"/>
              <a:ext cx="0" cy="593601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/>
            <p:cNvCxnSpPr/>
            <p:nvPr/>
          </p:nvCxnSpPr>
          <p:spPr>
            <a:xfrm flipH="1" flipV="1">
              <a:off x="5850354" y="525278"/>
              <a:ext cx="839222" cy="57558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 flipH="1" flipV="1">
              <a:off x="5566023" y="531742"/>
              <a:ext cx="839222" cy="575588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H="1" flipV="1">
              <a:off x="5781155" y="1133128"/>
              <a:ext cx="42587" cy="28799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93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5"/>
          <p:cNvCxnSpPr/>
          <p:nvPr/>
        </p:nvCxnSpPr>
        <p:spPr>
          <a:xfrm flipV="1">
            <a:off x="704528" y="1268727"/>
            <a:ext cx="36004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9201472" y="980727"/>
            <a:ext cx="0" cy="2880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72480" y="332656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u="sng" dirty="0" smtClean="0"/>
              <a:t>橫視圖1:5</a:t>
            </a:r>
            <a:endParaRPr lang="zh-TW" altLang="en-US" sz="2800" u="sng" dirty="0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8985448" y="980728"/>
            <a:ext cx="0" cy="436320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8116460" y="60149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①</a:t>
            </a:r>
            <a:r>
              <a:rPr lang="en-US" altLang="zh-TW" dirty="0" smtClean="0"/>
              <a:t>馬凳寬度4cm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44488" y="5343927"/>
            <a:ext cx="41958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7958236" y="346694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②</a:t>
            </a:r>
            <a:r>
              <a:rPr lang="en-US" altLang="zh-TW" dirty="0" smtClean="0"/>
              <a:t>馬凳高度2台尺(60.6cm)</a:t>
            </a:r>
            <a:endParaRPr lang="zh-TW" altLang="en-US" dirty="0"/>
          </a:p>
        </p:txBody>
      </p:sp>
      <p:cxnSp>
        <p:nvCxnSpPr>
          <p:cNvPr id="36" name="直線接點 35"/>
          <p:cNvCxnSpPr/>
          <p:nvPr/>
        </p:nvCxnSpPr>
        <p:spPr>
          <a:xfrm flipH="1" flipV="1">
            <a:off x="5930268" y="357326"/>
            <a:ext cx="417442" cy="57778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手繪多邊形 1"/>
          <p:cNvSpPr/>
          <p:nvPr/>
        </p:nvSpPr>
        <p:spPr>
          <a:xfrm>
            <a:off x="4788085" y="686577"/>
            <a:ext cx="219860" cy="876300"/>
          </a:xfrm>
          <a:custGeom>
            <a:avLst/>
            <a:gdLst>
              <a:gd name="connsiteX0" fmla="*/ 90880 w 219860"/>
              <a:gd name="connsiteY0" fmla="*/ 0 h 876300"/>
              <a:gd name="connsiteX1" fmla="*/ 217880 w 219860"/>
              <a:gd name="connsiteY1" fmla="*/ 317500 h 876300"/>
              <a:gd name="connsiteX2" fmla="*/ 1980 w 219860"/>
              <a:gd name="connsiteY2" fmla="*/ 596900 h 876300"/>
              <a:gd name="connsiteX3" fmla="*/ 128980 w 2198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60" h="876300">
                <a:moveTo>
                  <a:pt x="90880" y="0"/>
                </a:moveTo>
                <a:cubicBezTo>
                  <a:pt x="161788" y="109008"/>
                  <a:pt x="232697" y="218017"/>
                  <a:pt x="217880" y="317500"/>
                </a:cubicBezTo>
                <a:cubicBezTo>
                  <a:pt x="203063" y="416983"/>
                  <a:pt x="16797" y="503767"/>
                  <a:pt x="1980" y="596900"/>
                </a:cubicBezTo>
                <a:cubicBezTo>
                  <a:pt x="-12837" y="690033"/>
                  <a:pt x="58071" y="783166"/>
                  <a:pt x="128980" y="8763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4914783" y="680492"/>
            <a:ext cx="219860" cy="876300"/>
          </a:xfrm>
          <a:custGeom>
            <a:avLst/>
            <a:gdLst>
              <a:gd name="connsiteX0" fmla="*/ 90880 w 219860"/>
              <a:gd name="connsiteY0" fmla="*/ 0 h 876300"/>
              <a:gd name="connsiteX1" fmla="*/ 217880 w 219860"/>
              <a:gd name="connsiteY1" fmla="*/ 317500 h 876300"/>
              <a:gd name="connsiteX2" fmla="*/ 1980 w 219860"/>
              <a:gd name="connsiteY2" fmla="*/ 596900 h 876300"/>
              <a:gd name="connsiteX3" fmla="*/ 128980 w 2198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60" h="876300">
                <a:moveTo>
                  <a:pt x="90880" y="0"/>
                </a:moveTo>
                <a:cubicBezTo>
                  <a:pt x="161788" y="109008"/>
                  <a:pt x="232697" y="218017"/>
                  <a:pt x="217880" y="317500"/>
                </a:cubicBezTo>
                <a:cubicBezTo>
                  <a:pt x="203063" y="416983"/>
                  <a:pt x="16797" y="503767"/>
                  <a:pt x="1980" y="596900"/>
                </a:cubicBezTo>
                <a:cubicBezTo>
                  <a:pt x="-12837" y="690033"/>
                  <a:pt x="58071" y="783166"/>
                  <a:pt x="128980" y="8763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 flipV="1">
            <a:off x="5241032" y="1268728"/>
            <a:ext cx="42985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04528" y="980729"/>
            <a:ext cx="372584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flipV="1">
            <a:off x="5241032" y="980729"/>
            <a:ext cx="429854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手繪多邊形 56"/>
          <p:cNvSpPr/>
          <p:nvPr/>
        </p:nvSpPr>
        <p:spPr>
          <a:xfrm>
            <a:off x="4788085" y="4905777"/>
            <a:ext cx="219860" cy="876300"/>
          </a:xfrm>
          <a:custGeom>
            <a:avLst/>
            <a:gdLst>
              <a:gd name="connsiteX0" fmla="*/ 90880 w 219860"/>
              <a:gd name="connsiteY0" fmla="*/ 0 h 876300"/>
              <a:gd name="connsiteX1" fmla="*/ 217880 w 219860"/>
              <a:gd name="connsiteY1" fmla="*/ 317500 h 876300"/>
              <a:gd name="connsiteX2" fmla="*/ 1980 w 219860"/>
              <a:gd name="connsiteY2" fmla="*/ 596900 h 876300"/>
              <a:gd name="connsiteX3" fmla="*/ 128980 w 2198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60" h="876300">
                <a:moveTo>
                  <a:pt x="90880" y="0"/>
                </a:moveTo>
                <a:cubicBezTo>
                  <a:pt x="161788" y="109008"/>
                  <a:pt x="232697" y="218017"/>
                  <a:pt x="217880" y="317500"/>
                </a:cubicBezTo>
                <a:cubicBezTo>
                  <a:pt x="203063" y="416983"/>
                  <a:pt x="16797" y="503767"/>
                  <a:pt x="1980" y="596900"/>
                </a:cubicBezTo>
                <a:cubicBezTo>
                  <a:pt x="-12837" y="690033"/>
                  <a:pt x="58071" y="783166"/>
                  <a:pt x="128980" y="8763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手繪多邊形 58"/>
          <p:cNvSpPr/>
          <p:nvPr/>
        </p:nvSpPr>
        <p:spPr>
          <a:xfrm>
            <a:off x="4914783" y="4905777"/>
            <a:ext cx="219860" cy="876300"/>
          </a:xfrm>
          <a:custGeom>
            <a:avLst/>
            <a:gdLst>
              <a:gd name="connsiteX0" fmla="*/ 90880 w 219860"/>
              <a:gd name="connsiteY0" fmla="*/ 0 h 876300"/>
              <a:gd name="connsiteX1" fmla="*/ 217880 w 219860"/>
              <a:gd name="connsiteY1" fmla="*/ 317500 h 876300"/>
              <a:gd name="connsiteX2" fmla="*/ 1980 w 219860"/>
              <a:gd name="connsiteY2" fmla="*/ 596900 h 876300"/>
              <a:gd name="connsiteX3" fmla="*/ 128980 w 219860"/>
              <a:gd name="connsiteY3" fmla="*/ 876300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860" h="876300">
                <a:moveTo>
                  <a:pt x="90880" y="0"/>
                </a:moveTo>
                <a:cubicBezTo>
                  <a:pt x="161788" y="109008"/>
                  <a:pt x="232697" y="218017"/>
                  <a:pt x="217880" y="317500"/>
                </a:cubicBezTo>
                <a:cubicBezTo>
                  <a:pt x="203063" y="416983"/>
                  <a:pt x="16797" y="503767"/>
                  <a:pt x="1980" y="596900"/>
                </a:cubicBezTo>
                <a:cubicBezTo>
                  <a:pt x="-12837" y="690033"/>
                  <a:pt x="58071" y="783166"/>
                  <a:pt x="128980" y="87630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/>
          <p:nvPr/>
        </p:nvCxnSpPr>
        <p:spPr>
          <a:xfrm>
            <a:off x="5413623" y="5343928"/>
            <a:ext cx="4256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597668" y="1556792"/>
            <a:ext cx="432000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071398" y="1966298"/>
            <a:ext cx="1560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⑤板材寬6cm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7175093" y="379342"/>
            <a:ext cx="0" cy="593601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994434" y="984156"/>
            <a:ext cx="1198800" cy="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6309864" y="5343924"/>
            <a:ext cx="871200" cy="4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024566" y="34161"/>
            <a:ext cx="2312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③距邊緣線</a:t>
            </a:r>
            <a:r>
              <a:rPr lang="en-US" altLang="zh-TW" dirty="0"/>
              <a:t>5</a:t>
            </a:r>
            <a:r>
              <a:rPr lang="en-US" altLang="zh-TW" dirty="0" smtClean="0"/>
              <a:t>. 5台寸</a:t>
            </a:r>
          </a:p>
          <a:p>
            <a:r>
              <a:rPr lang="en-US" altLang="zh-TW" dirty="0" smtClean="0"/>
              <a:t>(16.67cm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672456" y="5412745"/>
            <a:ext cx="2919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④距邊緣線</a:t>
            </a:r>
            <a:r>
              <a:rPr lang="en-US" altLang="zh-TW" dirty="0"/>
              <a:t>4台寸</a:t>
            </a:r>
            <a:r>
              <a:rPr lang="en-US" altLang="zh-TW" dirty="0" smtClean="0"/>
              <a:t>(12.12cm)</a:t>
            </a:r>
            <a:endParaRPr lang="zh-TW" altLang="en-US" dirty="0"/>
          </a:p>
        </p:txBody>
      </p:sp>
      <p:cxnSp>
        <p:nvCxnSpPr>
          <p:cNvPr id="25" name="弧形接點 24"/>
          <p:cNvCxnSpPr>
            <a:endCxn id="17" idx="2"/>
          </p:cNvCxnSpPr>
          <p:nvPr/>
        </p:nvCxnSpPr>
        <p:spPr>
          <a:xfrm flipV="1">
            <a:off x="6672456" y="680492"/>
            <a:ext cx="508515" cy="175384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 flipV="1">
            <a:off x="5522346" y="357326"/>
            <a:ext cx="417442" cy="577789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 flipH="1">
            <a:off x="2720776" y="357326"/>
            <a:ext cx="836504" cy="5777896"/>
            <a:chOff x="3323232" y="398789"/>
            <a:chExt cx="823074" cy="5777896"/>
          </a:xfrm>
        </p:grpSpPr>
        <p:cxnSp>
          <p:nvCxnSpPr>
            <p:cNvPr id="45" name="直線接點 44"/>
            <p:cNvCxnSpPr/>
            <p:nvPr/>
          </p:nvCxnSpPr>
          <p:spPr>
            <a:xfrm flipH="1" flipV="1">
              <a:off x="3728864" y="398789"/>
              <a:ext cx="417442" cy="5777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/>
            <p:nvPr/>
          </p:nvCxnSpPr>
          <p:spPr>
            <a:xfrm flipH="1" flipV="1">
              <a:off x="3323232" y="398789"/>
              <a:ext cx="417442" cy="5777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866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72</Words>
  <Application>Microsoft Office PowerPoint</Application>
  <PresentationFormat>A4 紙張 (210x297 公釐)</PresentationFormat>
  <Paragraphs>18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yushengc</dc:creator>
  <cp:lastModifiedBy>yushengc</cp:lastModifiedBy>
  <cp:revision>23</cp:revision>
  <dcterms:created xsi:type="dcterms:W3CDTF">2015-12-14T06:17:23Z</dcterms:created>
  <dcterms:modified xsi:type="dcterms:W3CDTF">2015-12-20T02:09:21Z</dcterms:modified>
</cp:coreProperties>
</file>