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6"/>
  </p:notesMasterIdLst>
  <p:handoutMasterIdLst>
    <p:handoutMasterId r:id="rId7"/>
  </p:handoutMasterIdLst>
  <p:sldIdLst>
    <p:sldId id="1526" r:id="rId2"/>
    <p:sldId id="1654" r:id="rId3"/>
    <p:sldId id="1655" r:id="rId4"/>
    <p:sldId id="1660" r:id="rId5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2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bio Orfali" initials="" lastIdx="2" clrIdx="0"/>
  <p:cmAuthor id="1" name="Rinaldo Artes" initials="RA" lastIdx="2" clrIdx="1"/>
  <p:cmAuthor id="2" name="Kelly Venezuela" initials="KV" lastIdx="3" clrIdx="2"/>
  <p:cmAuthor id="3" name="Anonymous" initials="A" lastIdx="1" clrIdx="3"/>
  <p:cmAuthor id="4" name="Angelica Turaça" initials="AT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646EE"/>
    <a:srgbClr val="00B500"/>
    <a:srgbClr val="FCDDC4"/>
    <a:srgbClr val="008600"/>
    <a:srgbClr val="FF66CC"/>
    <a:srgbClr val="F7F763"/>
    <a:srgbClr val="006600"/>
    <a:srgbClr val="D7401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EFEB1-8AA6-4329-AEDD-EC20076641CE}" v="133" dt="2022-05-18T19:30:40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53" autoAdjust="0"/>
    <p:restoredTop sz="94598" autoAdjust="0"/>
  </p:normalViewPr>
  <p:slideViewPr>
    <p:cSldViewPr snapToGrid="0" snapToObjects="1" showGuides="1">
      <p:cViewPr varScale="1">
        <p:scale>
          <a:sx n="65" d="100"/>
          <a:sy n="65" d="100"/>
        </p:scale>
        <p:origin x="86" y="427"/>
      </p:cViewPr>
      <p:guideLst>
        <p:guide orient="horz" pos="2382"/>
        <p:guide pos="2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3" d="100"/>
          <a:sy n="73" d="100"/>
        </p:scale>
        <p:origin x="2148" y="6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Ivo" userId="4f6aea6a96d750ea" providerId="LiveId" clId="{0D5EFEB1-8AA6-4329-AEDD-EC20076641CE}"/>
    <pc:docChg chg="custSel addSld delSld modSld">
      <pc:chgData name="Pedro Ivo" userId="4f6aea6a96d750ea" providerId="LiveId" clId="{0D5EFEB1-8AA6-4329-AEDD-EC20076641CE}" dt="2022-05-18T19:30:47.678" v="226" actId="1076"/>
      <pc:docMkLst>
        <pc:docMk/>
      </pc:docMkLst>
      <pc:sldChg chg="del">
        <pc:chgData name="Pedro Ivo" userId="4f6aea6a96d750ea" providerId="LiveId" clId="{0D5EFEB1-8AA6-4329-AEDD-EC20076641CE}" dt="2022-05-18T19:25:56.611" v="176" actId="47"/>
        <pc:sldMkLst>
          <pc:docMk/>
          <pc:sldMk cId="1968428496" sldId="311"/>
        </pc:sldMkLst>
      </pc:sldChg>
      <pc:sldChg chg="del">
        <pc:chgData name="Pedro Ivo" userId="4f6aea6a96d750ea" providerId="LiveId" clId="{0D5EFEB1-8AA6-4329-AEDD-EC20076641CE}" dt="2022-05-18T19:25:56.351" v="175" actId="47"/>
        <pc:sldMkLst>
          <pc:docMk/>
          <pc:sldMk cId="4083594528" sldId="312"/>
        </pc:sldMkLst>
      </pc:sldChg>
      <pc:sldChg chg="del">
        <pc:chgData name="Pedro Ivo" userId="4f6aea6a96d750ea" providerId="LiveId" clId="{0D5EFEB1-8AA6-4329-AEDD-EC20076641CE}" dt="2022-05-18T19:25:55.821" v="174" actId="47"/>
        <pc:sldMkLst>
          <pc:docMk/>
          <pc:sldMk cId="2333071885" sldId="313"/>
        </pc:sldMkLst>
      </pc:sldChg>
      <pc:sldChg chg="del">
        <pc:chgData name="Pedro Ivo" userId="4f6aea6a96d750ea" providerId="LiveId" clId="{0D5EFEB1-8AA6-4329-AEDD-EC20076641CE}" dt="2022-05-18T19:25:55.631" v="173" actId="47"/>
        <pc:sldMkLst>
          <pc:docMk/>
          <pc:sldMk cId="4280876847" sldId="314"/>
        </pc:sldMkLst>
      </pc:sldChg>
      <pc:sldChg chg="del">
        <pc:chgData name="Pedro Ivo" userId="4f6aea6a96d750ea" providerId="LiveId" clId="{0D5EFEB1-8AA6-4329-AEDD-EC20076641CE}" dt="2022-05-18T19:25:55.421" v="172" actId="47"/>
        <pc:sldMkLst>
          <pc:docMk/>
          <pc:sldMk cId="408701155" sldId="315"/>
        </pc:sldMkLst>
      </pc:sldChg>
      <pc:sldChg chg="del">
        <pc:chgData name="Pedro Ivo" userId="4f6aea6a96d750ea" providerId="LiveId" clId="{0D5EFEB1-8AA6-4329-AEDD-EC20076641CE}" dt="2022-05-18T19:25:55.251" v="171" actId="47"/>
        <pc:sldMkLst>
          <pc:docMk/>
          <pc:sldMk cId="3270620152" sldId="316"/>
        </pc:sldMkLst>
      </pc:sldChg>
      <pc:sldChg chg="del">
        <pc:chgData name="Pedro Ivo" userId="4f6aea6a96d750ea" providerId="LiveId" clId="{0D5EFEB1-8AA6-4329-AEDD-EC20076641CE}" dt="2022-05-18T19:25:55.101" v="170" actId="47"/>
        <pc:sldMkLst>
          <pc:docMk/>
          <pc:sldMk cId="1906370554" sldId="317"/>
        </pc:sldMkLst>
      </pc:sldChg>
      <pc:sldChg chg="del">
        <pc:chgData name="Pedro Ivo" userId="4f6aea6a96d750ea" providerId="LiveId" clId="{0D5EFEB1-8AA6-4329-AEDD-EC20076641CE}" dt="2022-05-18T19:25:54.881" v="169" actId="47"/>
        <pc:sldMkLst>
          <pc:docMk/>
          <pc:sldMk cId="2220340571" sldId="318"/>
        </pc:sldMkLst>
      </pc:sldChg>
      <pc:sldChg chg="del">
        <pc:chgData name="Pedro Ivo" userId="4f6aea6a96d750ea" providerId="LiveId" clId="{0D5EFEB1-8AA6-4329-AEDD-EC20076641CE}" dt="2022-05-18T19:25:54.671" v="168" actId="47"/>
        <pc:sldMkLst>
          <pc:docMk/>
          <pc:sldMk cId="2541747625" sldId="319"/>
        </pc:sldMkLst>
      </pc:sldChg>
      <pc:sldChg chg="del">
        <pc:chgData name="Pedro Ivo" userId="4f6aea6a96d750ea" providerId="LiveId" clId="{0D5EFEB1-8AA6-4329-AEDD-EC20076641CE}" dt="2022-05-18T19:25:54.341" v="167" actId="47"/>
        <pc:sldMkLst>
          <pc:docMk/>
          <pc:sldMk cId="2207028454" sldId="320"/>
        </pc:sldMkLst>
      </pc:sldChg>
      <pc:sldChg chg="del">
        <pc:chgData name="Pedro Ivo" userId="4f6aea6a96d750ea" providerId="LiveId" clId="{0D5EFEB1-8AA6-4329-AEDD-EC20076641CE}" dt="2022-05-18T19:25:53.141" v="166" actId="47"/>
        <pc:sldMkLst>
          <pc:docMk/>
          <pc:sldMk cId="520927139" sldId="321"/>
        </pc:sldMkLst>
      </pc:sldChg>
      <pc:sldChg chg="del">
        <pc:chgData name="Pedro Ivo" userId="4f6aea6a96d750ea" providerId="LiveId" clId="{0D5EFEB1-8AA6-4329-AEDD-EC20076641CE}" dt="2022-05-18T19:25:56.831" v="177" actId="47"/>
        <pc:sldMkLst>
          <pc:docMk/>
          <pc:sldMk cId="2142391631" sldId="324"/>
        </pc:sldMkLst>
      </pc:sldChg>
      <pc:sldChg chg="modSp mod">
        <pc:chgData name="Pedro Ivo" userId="4f6aea6a96d750ea" providerId="LiveId" clId="{0D5EFEB1-8AA6-4329-AEDD-EC20076641CE}" dt="2022-05-18T14:59:07.049" v="18" actId="1076"/>
        <pc:sldMkLst>
          <pc:docMk/>
          <pc:sldMk cId="2123003288" sldId="1526"/>
        </pc:sldMkLst>
        <pc:spChg chg="mod">
          <ac:chgData name="Pedro Ivo" userId="4f6aea6a96d750ea" providerId="LiveId" clId="{0D5EFEB1-8AA6-4329-AEDD-EC20076641CE}" dt="2022-05-18T14:59:07.049" v="18" actId="1076"/>
          <ac:spMkLst>
            <pc:docMk/>
            <pc:sldMk cId="2123003288" sldId="1526"/>
            <ac:spMk id="4" creationId="{1EF5D741-7ED7-4486-BB41-08F61CA30B84}"/>
          </ac:spMkLst>
        </pc:spChg>
      </pc:sldChg>
      <pc:sldChg chg="del">
        <pc:chgData name="Pedro Ivo" userId="4f6aea6a96d750ea" providerId="LiveId" clId="{0D5EFEB1-8AA6-4329-AEDD-EC20076641CE}" dt="2022-05-18T19:25:57.301" v="179" actId="47"/>
        <pc:sldMkLst>
          <pc:docMk/>
          <pc:sldMk cId="1514400913" sldId="1637"/>
        </pc:sldMkLst>
      </pc:sldChg>
      <pc:sldChg chg="del">
        <pc:chgData name="Pedro Ivo" userId="4f6aea6a96d750ea" providerId="LiveId" clId="{0D5EFEB1-8AA6-4329-AEDD-EC20076641CE}" dt="2022-05-18T19:25:58.201" v="181" actId="47"/>
        <pc:sldMkLst>
          <pc:docMk/>
          <pc:sldMk cId="2798844988" sldId="1642"/>
        </pc:sldMkLst>
      </pc:sldChg>
      <pc:sldChg chg="del">
        <pc:chgData name="Pedro Ivo" userId="4f6aea6a96d750ea" providerId="LiveId" clId="{0D5EFEB1-8AA6-4329-AEDD-EC20076641CE}" dt="2022-05-18T19:25:57.141" v="178" actId="47"/>
        <pc:sldMkLst>
          <pc:docMk/>
          <pc:sldMk cId="923623928" sldId="1644"/>
        </pc:sldMkLst>
      </pc:sldChg>
      <pc:sldChg chg="del">
        <pc:chgData name="Pedro Ivo" userId="4f6aea6a96d750ea" providerId="LiveId" clId="{0D5EFEB1-8AA6-4329-AEDD-EC20076641CE}" dt="2022-05-18T19:25:58.741" v="184" actId="47"/>
        <pc:sldMkLst>
          <pc:docMk/>
          <pc:sldMk cId="381608009" sldId="1648"/>
        </pc:sldMkLst>
      </pc:sldChg>
      <pc:sldChg chg="del">
        <pc:chgData name="Pedro Ivo" userId="4f6aea6a96d750ea" providerId="LiveId" clId="{0D5EFEB1-8AA6-4329-AEDD-EC20076641CE}" dt="2022-05-18T19:25:58.921" v="185" actId="47"/>
        <pc:sldMkLst>
          <pc:docMk/>
          <pc:sldMk cId="3101227193" sldId="1651"/>
        </pc:sldMkLst>
      </pc:sldChg>
      <pc:sldChg chg="del">
        <pc:chgData name="Pedro Ivo" userId="4f6aea6a96d750ea" providerId="LiveId" clId="{0D5EFEB1-8AA6-4329-AEDD-EC20076641CE}" dt="2022-05-18T19:25:58.581" v="183" actId="47"/>
        <pc:sldMkLst>
          <pc:docMk/>
          <pc:sldMk cId="811405454" sldId="1652"/>
        </pc:sldMkLst>
      </pc:sldChg>
      <pc:sldChg chg="delSp modSp mod delAnim modAnim">
        <pc:chgData name="Pedro Ivo" userId="4f6aea6a96d750ea" providerId="LiveId" clId="{0D5EFEB1-8AA6-4329-AEDD-EC20076641CE}" dt="2022-05-18T18:31:10.062" v="113" actId="14100"/>
        <pc:sldMkLst>
          <pc:docMk/>
          <pc:sldMk cId="2934959449" sldId="1654"/>
        </pc:sldMkLst>
        <pc:spChg chg="mod">
          <ac:chgData name="Pedro Ivo" userId="4f6aea6a96d750ea" providerId="LiveId" clId="{0D5EFEB1-8AA6-4329-AEDD-EC20076641CE}" dt="2022-05-18T18:31:10.062" v="113" actId="14100"/>
          <ac:spMkLst>
            <pc:docMk/>
            <pc:sldMk cId="2934959449" sldId="1654"/>
            <ac:spMk id="3" creationId="{00000000-0000-0000-0000-000000000000}"/>
          </ac:spMkLst>
        </pc:spChg>
        <pc:spChg chg="mod">
          <ac:chgData name="Pedro Ivo" userId="4f6aea6a96d750ea" providerId="LiveId" clId="{0D5EFEB1-8AA6-4329-AEDD-EC20076641CE}" dt="2022-05-18T18:30:58.476" v="111" actId="1076"/>
          <ac:spMkLst>
            <pc:docMk/>
            <pc:sldMk cId="2934959449" sldId="1654"/>
            <ac:spMk id="4" creationId="{00000000-0000-0000-0000-000000000000}"/>
          </ac:spMkLst>
        </pc:spChg>
        <pc:picChg chg="del">
          <ac:chgData name="Pedro Ivo" userId="4f6aea6a96d750ea" providerId="LiveId" clId="{0D5EFEB1-8AA6-4329-AEDD-EC20076641CE}" dt="2022-05-18T14:59:28.827" v="19" actId="478"/>
          <ac:picMkLst>
            <pc:docMk/>
            <pc:sldMk cId="2934959449" sldId="1654"/>
            <ac:picMk id="5" creationId="{524F66D8-377B-4FBC-8F1E-00C2FF762D1C}"/>
          </ac:picMkLst>
        </pc:picChg>
      </pc:sldChg>
      <pc:sldChg chg="addSp delSp modSp mod delAnim">
        <pc:chgData name="Pedro Ivo" userId="4f6aea6a96d750ea" providerId="LiveId" clId="{0D5EFEB1-8AA6-4329-AEDD-EC20076641CE}" dt="2022-05-18T18:31:38.261" v="128" actId="6549"/>
        <pc:sldMkLst>
          <pc:docMk/>
          <pc:sldMk cId="3934095806" sldId="1655"/>
        </pc:sldMkLst>
        <pc:spChg chg="add mod">
          <ac:chgData name="Pedro Ivo" userId="4f6aea6a96d750ea" providerId="LiveId" clId="{0D5EFEB1-8AA6-4329-AEDD-EC20076641CE}" dt="2022-05-18T18:31:38.261" v="128" actId="6549"/>
          <ac:spMkLst>
            <pc:docMk/>
            <pc:sldMk cId="3934095806" sldId="1655"/>
            <ac:spMk id="2" creationId="{51A5F16D-9446-8B12-E280-836A42F986E4}"/>
          </ac:spMkLst>
        </pc:spChg>
        <pc:spChg chg="mod">
          <ac:chgData name="Pedro Ivo" userId="4f6aea6a96d750ea" providerId="LiveId" clId="{0D5EFEB1-8AA6-4329-AEDD-EC20076641CE}" dt="2022-05-18T18:29:40.987" v="100" actId="20577"/>
          <ac:spMkLst>
            <pc:docMk/>
            <pc:sldMk cId="3934095806" sldId="1655"/>
            <ac:spMk id="3" creationId="{00000000-0000-0000-0000-000000000000}"/>
          </ac:spMkLst>
        </pc:spChg>
        <pc:spChg chg="del mod">
          <ac:chgData name="Pedro Ivo" userId="4f6aea6a96d750ea" providerId="LiveId" clId="{0D5EFEB1-8AA6-4329-AEDD-EC20076641CE}" dt="2022-05-18T18:29:52.063" v="102" actId="478"/>
          <ac:spMkLst>
            <pc:docMk/>
            <pc:sldMk cId="3934095806" sldId="1655"/>
            <ac:spMk id="4" creationId="{00000000-0000-0000-0000-000000000000}"/>
          </ac:spMkLst>
        </pc:spChg>
        <pc:spChg chg="del">
          <ac:chgData name="Pedro Ivo" userId="4f6aea6a96d750ea" providerId="LiveId" clId="{0D5EFEB1-8AA6-4329-AEDD-EC20076641CE}" dt="2022-05-18T18:30:06.974" v="106" actId="478"/>
          <ac:spMkLst>
            <pc:docMk/>
            <pc:sldMk cId="3934095806" sldId="1655"/>
            <ac:spMk id="7" creationId="{A015C70D-EA7B-4C48-AD8E-0D11C3A1942B}"/>
          </ac:spMkLst>
        </pc:spChg>
        <pc:grpChg chg="del">
          <ac:chgData name="Pedro Ivo" userId="4f6aea6a96d750ea" providerId="LiveId" clId="{0D5EFEB1-8AA6-4329-AEDD-EC20076641CE}" dt="2022-05-18T18:30:03.962" v="105" actId="478"/>
          <ac:grpSpMkLst>
            <pc:docMk/>
            <pc:sldMk cId="3934095806" sldId="1655"/>
            <ac:grpSpMk id="8" creationId="{57083D10-2872-DA47-8785-E528AC014466}"/>
          </ac:grpSpMkLst>
        </pc:grpChg>
        <pc:picChg chg="del">
          <ac:chgData name="Pedro Ivo" userId="4f6aea6a96d750ea" providerId="LiveId" clId="{0D5EFEB1-8AA6-4329-AEDD-EC20076641CE}" dt="2022-05-18T18:30:00.067" v="104" actId="478"/>
          <ac:picMkLst>
            <pc:docMk/>
            <pc:sldMk cId="3934095806" sldId="1655"/>
            <ac:picMk id="9" creationId="{5FAE1780-C021-4B23-B7C9-F7CFC522F1E7}"/>
          </ac:picMkLst>
        </pc:picChg>
        <pc:picChg chg="del">
          <ac:chgData name="Pedro Ivo" userId="4f6aea6a96d750ea" providerId="LiveId" clId="{0D5EFEB1-8AA6-4329-AEDD-EC20076641CE}" dt="2022-05-18T18:29:57.405" v="103" actId="478"/>
          <ac:picMkLst>
            <pc:docMk/>
            <pc:sldMk cId="3934095806" sldId="1655"/>
            <ac:picMk id="13" creationId="{8FC48BD4-71E2-4D96-90A6-01D03FC56286}"/>
          </ac:picMkLst>
        </pc:picChg>
      </pc:sldChg>
      <pc:sldChg chg="del">
        <pc:chgData name="Pedro Ivo" userId="4f6aea6a96d750ea" providerId="LiveId" clId="{0D5EFEB1-8AA6-4329-AEDD-EC20076641CE}" dt="2022-05-18T19:25:59.753" v="187" actId="47"/>
        <pc:sldMkLst>
          <pc:docMk/>
          <pc:sldMk cId="2160198321" sldId="1656"/>
        </pc:sldMkLst>
      </pc:sldChg>
      <pc:sldChg chg="del">
        <pc:chgData name="Pedro Ivo" userId="4f6aea6a96d750ea" providerId="LiveId" clId="{0D5EFEB1-8AA6-4329-AEDD-EC20076641CE}" dt="2022-05-18T19:25:59.251" v="186" actId="47"/>
        <pc:sldMkLst>
          <pc:docMk/>
          <pc:sldMk cId="406492896" sldId="1657"/>
        </pc:sldMkLst>
      </pc:sldChg>
      <pc:sldChg chg="del">
        <pc:chgData name="Pedro Ivo" userId="4f6aea6a96d750ea" providerId="LiveId" clId="{0D5EFEB1-8AA6-4329-AEDD-EC20076641CE}" dt="2022-05-18T19:25:58.331" v="182" actId="47"/>
        <pc:sldMkLst>
          <pc:docMk/>
          <pc:sldMk cId="2767932221" sldId="1658"/>
        </pc:sldMkLst>
      </pc:sldChg>
      <pc:sldChg chg="del">
        <pc:chgData name="Pedro Ivo" userId="4f6aea6a96d750ea" providerId="LiveId" clId="{0D5EFEB1-8AA6-4329-AEDD-EC20076641CE}" dt="2022-05-18T19:25:57.971" v="180" actId="47"/>
        <pc:sldMkLst>
          <pc:docMk/>
          <pc:sldMk cId="2191431673" sldId="1659"/>
        </pc:sldMkLst>
      </pc:sldChg>
      <pc:sldChg chg="addSp delSp modSp add mod modAnim">
        <pc:chgData name="Pedro Ivo" userId="4f6aea6a96d750ea" providerId="LiveId" clId="{0D5EFEB1-8AA6-4329-AEDD-EC20076641CE}" dt="2022-05-18T19:30:47.678" v="226" actId="1076"/>
        <pc:sldMkLst>
          <pc:docMk/>
          <pc:sldMk cId="1135907349" sldId="1660"/>
        </pc:sldMkLst>
        <pc:spChg chg="mod">
          <ac:chgData name="Pedro Ivo" userId="4f6aea6a96d750ea" providerId="LiveId" clId="{0D5EFEB1-8AA6-4329-AEDD-EC20076641CE}" dt="2022-05-18T19:19:00.332" v="158" actId="1076"/>
          <ac:spMkLst>
            <pc:docMk/>
            <pc:sldMk cId="1135907349" sldId="1660"/>
            <ac:spMk id="2" creationId="{51A5F16D-9446-8B12-E280-836A42F986E4}"/>
          </ac:spMkLst>
        </pc:spChg>
        <pc:spChg chg="add mod">
          <ac:chgData name="Pedro Ivo" userId="4f6aea6a96d750ea" providerId="LiveId" clId="{0D5EFEB1-8AA6-4329-AEDD-EC20076641CE}" dt="2022-05-18T19:26:55.526" v="209" actId="20577"/>
          <ac:spMkLst>
            <pc:docMk/>
            <pc:sldMk cId="1135907349" sldId="1660"/>
            <ac:spMk id="4" creationId="{B4592494-1416-AE9A-9FC6-CCF47C8CBBEC}"/>
          </ac:spMkLst>
        </pc:spChg>
        <pc:picChg chg="add del mod">
          <ac:chgData name="Pedro Ivo" userId="4f6aea6a96d750ea" providerId="LiveId" clId="{0D5EFEB1-8AA6-4329-AEDD-EC20076641CE}" dt="2022-05-18T19:24:16.033" v="162" actId="478"/>
          <ac:picMkLst>
            <pc:docMk/>
            <pc:sldMk cId="1135907349" sldId="1660"/>
            <ac:picMk id="6" creationId="{F5C03DAE-77B5-5C3C-A095-C7E87E695A02}"/>
          </ac:picMkLst>
        </pc:picChg>
        <pc:picChg chg="add del mod">
          <ac:chgData name="Pedro Ivo" userId="4f6aea6a96d750ea" providerId="LiveId" clId="{0D5EFEB1-8AA6-4329-AEDD-EC20076641CE}" dt="2022-05-18T19:27:42.205" v="210" actId="478"/>
          <ac:picMkLst>
            <pc:docMk/>
            <pc:sldMk cId="1135907349" sldId="1660"/>
            <ac:picMk id="8" creationId="{884FAD6E-59AD-DB2C-0206-BECA2899185C}"/>
          </ac:picMkLst>
        </pc:picChg>
        <pc:picChg chg="add del mod">
          <ac:chgData name="Pedro Ivo" userId="4f6aea6a96d750ea" providerId="LiveId" clId="{0D5EFEB1-8AA6-4329-AEDD-EC20076641CE}" dt="2022-05-18T19:30:37.919" v="220" actId="478"/>
          <ac:picMkLst>
            <pc:docMk/>
            <pc:sldMk cId="1135907349" sldId="1660"/>
            <ac:picMk id="10" creationId="{31C6046C-3ADA-ED29-6E6C-A8BA34F49F2D}"/>
          </ac:picMkLst>
        </pc:picChg>
        <pc:picChg chg="add mod">
          <ac:chgData name="Pedro Ivo" userId="4f6aea6a96d750ea" providerId="LiveId" clId="{0D5EFEB1-8AA6-4329-AEDD-EC20076641CE}" dt="2022-05-18T19:30:47.678" v="226" actId="1076"/>
          <ac:picMkLst>
            <pc:docMk/>
            <pc:sldMk cId="1135907349" sldId="1660"/>
            <ac:picMk id="12" creationId="{01E017F8-2DD4-35AF-FC44-D265E85DA5B8}"/>
          </ac:picMkLst>
        </pc:picChg>
      </pc:sldChg>
      <pc:sldMasterChg chg="delSldLayout">
        <pc:chgData name="Pedro Ivo" userId="4f6aea6a96d750ea" providerId="LiveId" clId="{0D5EFEB1-8AA6-4329-AEDD-EC20076641CE}" dt="2022-05-18T19:25:56.831" v="177" actId="47"/>
        <pc:sldMasterMkLst>
          <pc:docMk/>
          <pc:sldMasterMk cId="695403014" sldId="2147483651"/>
        </pc:sldMasterMkLst>
        <pc:sldLayoutChg chg="del">
          <pc:chgData name="Pedro Ivo" userId="4f6aea6a96d750ea" providerId="LiveId" clId="{0D5EFEB1-8AA6-4329-AEDD-EC20076641CE}" dt="2022-05-18T19:25:56.831" v="177" actId="47"/>
          <pc:sldLayoutMkLst>
            <pc:docMk/>
            <pc:sldMasterMk cId="695403014" sldId="2147483651"/>
            <pc:sldLayoutMk cId="1413283699" sldId="2147483685"/>
          </pc:sldLayoutMkLst>
        </pc:sldLayoutChg>
        <pc:sldLayoutChg chg="del">
          <pc:chgData name="Pedro Ivo" userId="4f6aea6a96d750ea" providerId="LiveId" clId="{0D5EFEB1-8AA6-4329-AEDD-EC20076641CE}" dt="2022-05-18T19:25:55.821" v="174" actId="47"/>
          <pc:sldLayoutMkLst>
            <pc:docMk/>
            <pc:sldMasterMk cId="695403014" sldId="2147483651"/>
            <pc:sldLayoutMk cId="23954712" sldId="2147483686"/>
          </pc:sldLayoutMkLst>
        </pc:sldLayoutChg>
        <pc:sldLayoutChg chg="del">
          <pc:chgData name="Pedro Ivo" userId="4f6aea6a96d750ea" providerId="LiveId" clId="{0D5EFEB1-8AA6-4329-AEDD-EC20076641CE}" dt="2022-05-18T19:25:54.881" v="169" actId="47"/>
          <pc:sldLayoutMkLst>
            <pc:docMk/>
            <pc:sldMasterMk cId="695403014" sldId="2147483651"/>
            <pc:sldLayoutMk cId="674519626" sldId="214748368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dirty="0"/>
              <a:t>Aula 07 – Variáveis Aleatórias Discretas II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229DB-0D11-4239-B106-355B736614B3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91188-929A-4FA9-83CD-32E69795F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40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F3387-6852-4167-A065-1B417E5289FE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FB91E-A0DC-4A5F-B463-D7B8E7950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FB91E-A0DC-4A5F-B463-D7B8E79502D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47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F2B7900D-0734-4F15-9F08-6F03FB6F6514}" type="datetimeFigureOut">
              <a:rPr lang="pt-BR" smtClean="0"/>
              <a:pPr/>
              <a:t>18/05/2022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subtítulo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a data e o nome da área ou disciplina</a:t>
            </a:r>
          </a:p>
        </p:txBody>
      </p:sp>
    </p:spTree>
    <p:extLst>
      <p:ext uri="{BB962C8B-B14F-4D97-AF65-F5344CB8AC3E}">
        <p14:creationId xmlns:p14="http://schemas.microsoft.com/office/powerpoint/2010/main" val="252963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1AF71-DA31-49EE-84B3-83ED5D7A4A9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67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155897"/>
            <a:ext cx="8229600" cy="6191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pt-BR" dirty="0"/>
              <a:t>Clique </a:t>
            </a:r>
            <a:r>
              <a:rPr lang="pt-BR" noProof="0" dirty="0"/>
              <a:t>para</a:t>
            </a:r>
            <a:r>
              <a:rPr lang="pt-BR" dirty="0"/>
              <a:t>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879676"/>
            <a:ext cx="8229600" cy="53306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94425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1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subtítulo mestre</a:t>
            </a:r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subtítulo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94425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30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94425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36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 baseline="0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a legenda mestre</a:t>
            </a:r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94425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7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Edite o título mestre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>
          <a:xfrm>
            <a:off x="657225" y="1485900"/>
            <a:ext cx="4163483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94425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08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1674" y="188640"/>
            <a:ext cx="8257308" cy="577978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Espaço Reservado para Número de Slide 8"/>
          <p:cNvSpPr txBox="1">
            <a:spLocks/>
          </p:cNvSpPr>
          <p:nvPr userDrawn="1"/>
        </p:nvSpPr>
        <p:spPr>
          <a:xfrm>
            <a:off x="7020272" y="-697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just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just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just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just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221673" y="905165"/>
            <a:ext cx="8774545" cy="5305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800">
                <a:latin typeface="+mn-lt"/>
              </a:defRPr>
            </a:lvl3pPr>
            <a:lvl4pPr>
              <a:defRPr sz="2800">
                <a:latin typeface="+mn-lt"/>
              </a:defRPr>
            </a:lvl4pPr>
            <a:lvl5pPr>
              <a:defRPr sz="2800">
                <a:latin typeface="+mn-lt"/>
              </a:defRPr>
            </a:lvl5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045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8"/>
          <p:cNvSpPr txBox="1">
            <a:spLocks/>
          </p:cNvSpPr>
          <p:nvPr userDrawn="1"/>
        </p:nvSpPr>
        <p:spPr>
          <a:xfrm>
            <a:off x="7020272" y="-697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just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just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just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just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Espaço Reservado para Título 1"/>
          <p:cNvSpPr>
            <a:spLocks noGrp="1"/>
          </p:cNvSpPr>
          <p:nvPr>
            <p:ph type="title"/>
          </p:nvPr>
        </p:nvSpPr>
        <p:spPr>
          <a:xfrm>
            <a:off x="314036" y="365125"/>
            <a:ext cx="8636000" cy="641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idx="1"/>
          </p:nvPr>
        </p:nvSpPr>
        <p:spPr>
          <a:xfrm>
            <a:off x="314036" y="1182254"/>
            <a:ext cx="8636000" cy="547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800"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345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48868" cy="7015942"/>
          </a:xfrm>
          <a:prstGeom prst="rect">
            <a:avLst/>
          </a:prstGeom>
        </p:spPr>
      </p:pic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283968" y="2845190"/>
            <a:ext cx="4788024" cy="132556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r">
              <a:defRPr sz="3600" b="1">
                <a:latin typeface="+mn-lt"/>
              </a:defRPr>
            </a:lvl1pPr>
          </a:lstStyle>
          <a:p>
            <a:r>
              <a:rPr lang="pt-BR" dirty="0"/>
              <a:t>Clique para editar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1213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F2B7900D-0734-4F15-9F08-6F03FB6F6514}" type="datetimeFigureOut">
              <a:rPr lang="pt-BR" smtClean="0"/>
              <a:pPr/>
              <a:t>18/05/2022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194425"/>
            <a:ext cx="21336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A33A0801-BB33-4F6A-ADD2-35B07A2D74D7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40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8" r:id="rId2"/>
    <p:sldLayoutId id="2147483656" r:id="rId3"/>
    <p:sldLayoutId id="2147483666" r:id="rId4"/>
    <p:sldLayoutId id="2147483667" r:id="rId5"/>
    <p:sldLayoutId id="2147483660" r:id="rId6"/>
    <p:sldLayoutId id="2147483678" r:id="rId7"/>
    <p:sldLayoutId id="2147483679" r:id="rId8"/>
    <p:sldLayoutId id="2147483683" r:id="rId9"/>
    <p:sldLayoutId id="2147483684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C00026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EF5D741-7ED7-4486-BB41-08F61CA30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704" y="2925328"/>
            <a:ext cx="3985270" cy="100734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pt-BR" dirty="0"/>
              <a:t>Séries de Potências 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300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92607" y="240405"/>
            <a:ext cx="146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Definição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/>
              <p:cNvSpPr/>
              <p:nvPr/>
            </p:nvSpPr>
            <p:spPr>
              <a:xfrm>
                <a:off x="376584" y="2921136"/>
                <a:ext cx="8767416" cy="10157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84" y="2921136"/>
                <a:ext cx="8767416" cy="1015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3495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92608" y="240405"/>
            <a:ext cx="130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/>
              <p:nvPr/>
            </p:nvSpPr>
            <p:spPr>
              <a:xfrm>
                <a:off x="2379785" y="2673472"/>
                <a:ext cx="3957044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785" y="2673472"/>
                <a:ext cx="3957044" cy="755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3409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92608" y="240405"/>
            <a:ext cx="130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/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/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Quando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=−1,3</m:t>
                    </m:r>
                  </m:oMath>
                </a14:m>
                <a:endParaRPr lang="en-US" sz="2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  <a:blipFill>
                <a:blip r:embed="rId4"/>
                <a:stretch>
                  <a:fillRect l="-3377" t="-10000" b="-2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m 11" descr="Gráfico, Gráfico de linhas&#10;&#10;Descrição gerada automaticamente">
            <a:extLst>
              <a:ext uri="{FF2B5EF4-FFF2-40B4-BE49-F238E27FC236}">
                <a16:creationId xmlns:a16="http://schemas.microsoft.com/office/drawing/2014/main" id="{01E017F8-2DD4-35AF-FC44-D265E85DA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577" y="1757924"/>
            <a:ext cx="6814845" cy="4543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590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7.7|10.3|7.1|5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7.7|10.3|7.1|5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7.7|10.3|7.1|5.5"/>
</p:tagLst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28044</TotalTime>
  <Words>48</Words>
  <Application>Microsoft Office PowerPoint</Application>
  <PresentationFormat>Apresentação na tela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Verdana</vt:lpstr>
      <vt:lpstr>Personalizar design</vt:lpstr>
      <vt:lpstr>Séries de Potências </vt:lpstr>
      <vt:lpstr>Apresentação do PowerPoint</vt:lpstr>
      <vt:lpstr>Apresentação do PowerPoint</vt:lpstr>
      <vt:lpstr>Apresentação do PowerPoint</vt:lpstr>
    </vt:vector>
  </TitlesOfParts>
  <Company>Insper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dos Dados</dc:title>
  <dc:creator>Kelly;Tatiana Terabayashi Melhado</dc:creator>
  <cp:lastModifiedBy>Pedro Ivo</cp:lastModifiedBy>
  <cp:revision>892</cp:revision>
  <cp:lastPrinted>2019-11-06T09:57:33Z</cp:lastPrinted>
  <dcterms:created xsi:type="dcterms:W3CDTF">2014-04-17T20:05:08Z</dcterms:created>
  <dcterms:modified xsi:type="dcterms:W3CDTF">2022-05-18T19:30:56Z</dcterms:modified>
</cp:coreProperties>
</file>