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10"/>
  </p:notesMasterIdLst>
  <p:handoutMasterIdLst>
    <p:handoutMasterId r:id="rId11"/>
  </p:handoutMasterIdLst>
  <p:sldIdLst>
    <p:sldId id="1526" r:id="rId2"/>
    <p:sldId id="1654" r:id="rId3"/>
    <p:sldId id="1655" r:id="rId4"/>
    <p:sldId id="1660" r:id="rId5"/>
    <p:sldId id="1661" r:id="rId6"/>
    <p:sldId id="1662" r:id="rId7"/>
    <p:sldId id="1664" r:id="rId8"/>
    <p:sldId id="1663" r:id="rId9"/>
  </p:sldIdLst>
  <p:sldSz cx="9144000" cy="6858000" type="screen4x3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2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abio Orfali" initials="" lastIdx="2" clrIdx="0"/>
  <p:cmAuthor id="1" name="Rinaldo Artes" initials="RA" lastIdx="2" clrIdx="1"/>
  <p:cmAuthor id="2" name="Kelly Venezuela" initials="KV" lastIdx="3" clrIdx="2"/>
  <p:cmAuthor id="3" name="Anonymous" initials="A" lastIdx="1" clrIdx="3"/>
  <p:cmAuthor id="4" name="Angelica Turaça" initials="AT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646EE"/>
    <a:srgbClr val="00B500"/>
    <a:srgbClr val="FCDDC4"/>
    <a:srgbClr val="008600"/>
    <a:srgbClr val="FF66CC"/>
    <a:srgbClr val="F7F763"/>
    <a:srgbClr val="006600"/>
    <a:srgbClr val="D7401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5EFEB1-8AA6-4329-AEDD-EC20076641CE}" v="151" dt="2022-05-19T01:14:26.2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353" autoAdjust="0"/>
    <p:restoredTop sz="94598" autoAdjust="0"/>
  </p:normalViewPr>
  <p:slideViewPr>
    <p:cSldViewPr snapToGrid="0" snapToObjects="1" showGuides="1">
      <p:cViewPr varScale="1">
        <p:scale>
          <a:sx n="66" d="100"/>
          <a:sy n="66" d="100"/>
        </p:scale>
        <p:origin x="96" y="408"/>
      </p:cViewPr>
      <p:guideLst>
        <p:guide orient="horz" pos="2382"/>
        <p:guide pos="2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3" d="100"/>
          <a:sy n="73" d="100"/>
        </p:scale>
        <p:origin x="2148" y="6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Ivo" userId="4f6aea6a96d750ea" providerId="LiveId" clId="{0D5EFEB1-8AA6-4329-AEDD-EC20076641CE}"/>
    <pc:docChg chg="custSel addSld delSld modSld sldOrd">
      <pc:chgData name="Pedro Ivo" userId="4f6aea6a96d750ea" providerId="LiveId" clId="{0D5EFEB1-8AA6-4329-AEDD-EC20076641CE}" dt="2022-05-19T01:14:26.236" v="276" actId="20577"/>
      <pc:docMkLst>
        <pc:docMk/>
      </pc:docMkLst>
      <pc:sldChg chg="del">
        <pc:chgData name="Pedro Ivo" userId="4f6aea6a96d750ea" providerId="LiveId" clId="{0D5EFEB1-8AA6-4329-AEDD-EC20076641CE}" dt="2022-05-18T19:25:56.611" v="176" actId="47"/>
        <pc:sldMkLst>
          <pc:docMk/>
          <pc:sldMk cId="1968428496" sldId="311"/>
        </pc:sldMkLst>
      </pc:sldChg>
      <pc:sldChg chg="del">
        <pc:chgData name="Pedro Ivo" userId="4f6aea6a96d750ea" providerId="LiveId" clId="{0D5EFEB1-8AA6-4329-AEDD-EC20076641CE}" dt="2022-05-18T19:25:56.351" v="175" actId="47"/>
        <pc:sldMkLst>
          <pc:docMk/>
          <pc:sldMk cId="4083594528" sldId="312"/>
        </pc:sldMkLst>
      </pc:sldChg>
      <pc:sldChg chg="del">
        <pc:chgData name="Pedro Ivo" userId="4f6aea6a96d750ea" providerId="LiveId" clId="{0D5EFEB1-8AA6-4329-AEDD-EC20076641CE}" dt="2022-05-18T19:25:55.821" v="174" actId="47"/>
        <pc:sldMkLst>
          <pc:docMk/>
          <pc:sldMk cId="2333071885" sldId="313"/>
        </pc:sldMkLst>
      </pc:sldChg>
      <pc:sldChg chg="del">
        <pc:chgData name="Pedro Ivo" userId="4f6aea6a96d750ea" providerId="LiveId" clId="{0D5EFEB1-8AA6-4329-AEDD-EC20076641CE}" dt="2022-05-18T19:25:55.631" v="173" actId="47"/>
        <pc:sldMkLst>
          <pc:docMk/>
          <pc:sldMk cId="4280876847" sldId="314"/>
        </pc:sldMkLst>
      </pc:sldChg>
      <pc:sldChg chg="del">
        <pc:chgData name="Pedro Ivo" userId="4f6aea6a96d750ea" providerId="LiveId" clId="{0D5EFEB1-8AA6-4329-AEDD-EC20076641CE}" dt="2022-05-18T19:25:55.421" v="172" actId="47"/>
        <pc:sldMkLst>
          <pc:docMk/>
          <pc:sldMk cId="408701155" sldId="315"/>
        </pc:sldMkLst>
      </pc:sldChg>
      <pc:sldChg chg="del">
        <pc:chgData name="Pedro Ivo" userId="4f6aea6a96d750ea" providerId="LiveId" clId="{0D5EFEB1-8AA6-4329-AEDD-EC20076641CE}" dt="2022-05-18T19:25:55.251" v="171" actId="47"/>
        <pc:sldMkLst>
          <pc:docMk/>
          <pc:sldMk cId="3270620152" sldId="316"/>
        </pc:sldMkLst>
      </pc:sldChg>
      <pc:sldChg chg="del">
        <pc:chgData name="Pedro Ivo" userId="4f6aea6a96d750ea" providerId="LiveId" clId="{0D5EFEB1-8AA6-4329-AEDD-EC20076641CE}" dt="2022-05-18T19:25:55.101" v="170" actId="47"/>
        <pc:sldMkLst>
          <pc:docMk/>
          <pc:sldMk cId="1906370554" sldId="317"/>
        </pc:sldMkLst>
      </pc:sldChg>
      <pc:sldChg chg="del">
        <pc:chgData name="Pedro Ivo" userId="4f6aea6a96d750ea" providerId="LiveId" clId="{0D5EFEB1-8AA6-4329-AEDD-EC20076641CE}" dt="2022-05-18T19:25:54.881" v="169" actId="47"/>
        <pc:sldMkLst>
          <pc:docMk/>
          <pc:sldMk cId="2220340571" sldId="318"/>
        </pc:sldMkLst>
      </pc:sldChg>
      <pc:sldChg chg="del">
        <pc:chgData name="Pedro Ivo" userId="4f6aea6a96d750ea" providerId="LiveId" clId="{0D5EFEB1-8AA6-4329-AEDD-EC20076641CE}" dt="2022-05-18T19:25:54.671" v="168" actId="47"/>
        <pc:sldMkLst>
          <pc:docMk/>
          <pc:sldMk cId="2541747625" sldId="319"/>
        </pc:sldMkLst>
      </pc:sldChg>
      <pc:sldChg chg="del">
        <pc:chgData name="Pedro Ivo" userId="4f6aea6a96d750ea" providerId="LiveId" clId="{0D5EFEB1-8AA6-4329-AEDD-EC20076641CE}" dt="2022-05-18T19:25:54.341" v="167" actId="47"/>
        <pc:sldMkLst>
          <pc:docMk/>
          <pc:sldMk cId="2207028454" sldId="320"/>
        </pc:sldMkLst>
      </pc:sldChg>
      <pc:sldChg chg="del">
        <pc:chgData name="Pedro Ivo" userId="4f6aea6a96d750ea" providerId="LiveId" clId="{0D5EFEB1-8AA6-4329-AEDD-EC20076641CE}" dt="2022-05-18T19:25:53.141" v="166" actId="47"/>
        <pc:sldMkLst>
          <pc:docMk/>
          <pc:sldMk cId="520927139" sldId="321"/>
        </pc:sldMkLst>
      </pc:sldChg>
      <pc:sldChg chg="del">
        <pc:chgData name="Pedro Ivo" userId="4f6aea6a96d750ea" providerId="LiveId" clId="{0D5EFEB1-8AA6-4329-AEDD-EC20076641CE}" dt="2022-05-18T19:25:56.831" v="177" actId="47"/>
        <pc:sldMkLst>
          <pc:docMk/>
          <pc:sldMk cId="2142391631" sldId="324"/>
        </pc:sldMkLst>
      </pc:sldChg>
      <pc:sldChg chg="modSp mod">
        <pc:chgData name="Pedro Ivo" userId="4f6aea6a96d750ea" providerId="LiveId" clId="{0D5EFEB1-8AA6-4329-AEDD-EC20076641CE}" dt="2022-05-18T14:59:07.049" v="18" actId="1076"/>
        <pc:sldMkLst>
          <pc:docMk/>
          <pc:sldMk cId="2123003288" sldId="1526"/>
        </pc:sldMkLst>
        <pc:spChg chg="mod">
          <ac:chgData name="Pedro Ivo" userId="4f6aea6a96d750ea" providerId="LiveId" clId="{0D5EFEB1-8AA6-4329-AEDD-EC20076641CE}" dt="2022-05-18T14:59:07.049" v="18" actId="1076"/>
          <ac:spMkLst>
            <pc:docMk/>
            <pc:sldMk cId="2123003288" sldId="1526"/>
            <ac:spMk id="4" creationId="{1EF5D741-7ED7-4486-BB41-08F61CA30B84}"/>
          </ac:spMkLst>
        </pc:spChg>
      </pc:sldChg>
      <pc:sldChg chg="del">
        <pc:chgData name="Pedro Ivo" userId="4f6aea6a96d750ea" providerId="LiveId" clId="{0D5EFEB1-8AA6-4329-AEDD-EC20076641CE}" dt="2022-05-18T19:25:57.301" v="179" actId="47"/>
        <pc:sldMkLst>
          <pc:docMk/>
          <pc:sldMk cId="1514400913" sldId="1637"/>
        </pc:sldMkLst>
      </pc:sldChg>
      <pc:sldChg chg="del">
        <pc:chgData name="Pedro Ivo" userId="4f6aea6a96d750ea" providerId="LiveId" clId="{0D5EFEB1-8AA6-4329-AEDD-EC20076641CE}" dt="2022-05-18T19:25:58.201" v="181" actId="47"/>
        <pc:sldMkLst>
          <pc:docMk/>
          <pc:sldMk cId="2798844988" sldId="1642"/>
        </pc:sldMkLst>
      </pc:sldChg>
      <pc:sldChg chg="del">
        <pc:chgData name="Pedro Ivo" userId="4f6aea6a96d750ea" providerId="LiveId" clId="{0D5EFEB1-8AA6-4329-AEDD-EC20076641CE}" dt="2022-05-18T19:25:57.141" v="178" actId="47"/>
        <pc:sldMkLst>
          <pc:docMk/>
          <pc:sldMk cId="923623928" sldId="1644"/>
        </pc:sldMkLst>
      </pc:sldChg>
      <pc:sldChg chg="del">
        <pc:chgData name="Pedro Ivo" userId="4f6aea6a96d750ea" providerId="LiveId" clId="{0D5EFEB1-8AA6-4329-AEDD-EC20076641CE}" dt="2022-05-18T19:25:58.741" v="184" actId="47"/>
        <pc:sldMkLst>
          <pc:docMk/>
          <pc:sldMk cId="381608009" sldId="1648"/>
        </pc:sldMkLst>
      </pc:sldChg>
      <pc:sldChg chg="del">
        <pc:chgData name="Pedro Ivo" userId="4f6aea6a96d750ea" providerId="LiveId" clId="{0D5EFEB1-8AA6-4329-AEDD-EC20076641CE}" dt="2022-05-18T19:25:58.921" v="185" actId="47"/>
        <pc:sldMkLst>
          <pc:docMk/>
          <pc:sldMk cId="3101227193" sldId="1651"/>
        </pc:sldMkLst>
      </pc:sldChg>
      <pc:sldChg chg="del">
        <pc:chgData name="Pedro Ivo" userId="4f6aea6a96d750ea" providerId="LiveId" clId="{0D5EFEB1-8AA6-4329-AEDD-EC20076641CE}" dt="2022-05-18T19:25:58.581" v="183" actId="47"/>
        <pc:sldMkLst>
          <pc:docMk/>
          <pc:sldMk cId="811405454" sldId="1652"/>
        </pc:sldMkLst>
      </pc:sldChg>
      <pc:sldChg chg="delSp modSp mod delAnim modAnim">
        <pc:chgData name="Pedro Ivo" userId="4f6aea6a96d750ea" providerId="LiveId" clId="{0D5EFEB1-8AA6-4329-AEDD-EC20076641CE}" dt="2022-05-18T18:31:10.062" v="113" actId="14100"/>
        <pc:sldMkLst>
          <pc:docMk/>
          <pc:sldMk cId="2934959449" sldId="1654"/>
        </pc:sldMkLst>
        <pc:spChg chg="mod">
          <ac:chgData name="Pedro Ivo" userId="4f6aea6a96d750ea" providerId="LiveId" clId="{0D5EFEB1-8AA6-4329-AEDD-EC20076641CE}" dt="2022-05-18T18:31:10.062" v="113" actId="14100"/>
          <ac:spMkLst>
            <pc:docMk/>
            <pc:sldMk cId="2934959449" sldId="1654"/>
            <ac:spMk id="3" creationId="{00000000-0000-0000-0000-000000000000}"/>
          </ac:spMkLst>
        </pc:spChg>
        <pc:spChg chg="mod">
          <ac:chgData name="Pedro Ivo" userId="4f6aea6a96d750ea" providerId="LiveId" clId="{0D5EFEB1-8AA6-4329-AEDD-EC20076641CE}" dt="2022-05-18T18:30:58.476" v="111" actId="1076"/>
          <ac:spMkLst>
            <pc:docMk/>
            <pc:sldMk cId="2934959449" sldId="1654"/>
            <ac:spMk id="4" creationId="{00000000-0000-0000-0000-000000000000}"/>
          </ac:spMkLst>
        </pc:spChg>
        <pc:picChg chg="del">
          <ac:chgData name="Pedro Ivo" userId="4f6aea6a96d750ea" providerId="LiveId" clId="{0D5EFEB1-8AA6-4329-AEDD-EC20076641CE}" dt="2022-05-18T14:59:28.827" v="19" actId="478"/>
          <ac:picMkLst>
            <pc:docMk/>
            <pc:sldMk cId="2934959449" sldId="1654"/>
            <ac:picMk id="5" creationId="{524F66D8-377B-4FBC-8F1E-00C2FF762D1C}"/>
          </ac:picMkLst>
        </pc:picChg>
      </pc:sldChg>
      <pc:sldChg chg="addSp delSp modSp mod delAnim">
        <pc:chgData name="Pedro Ivo" userId="4f6aea6a96d750ea" providerId="LiveId" clId="{0D5EFEB1-8AA6-4329-AEDD-EC20076641CE}" dt="2022-05-18T18:31:38.261" v="128" actId="6549"/>
        <pc:sldMkLst>
          <pc:docMk/>
          <pc:sldMk cId="3934095806" sldId="1655"/>
        </pc:sldMkLst>
        <pc:spChg chg="add mod">
          <ac:chgData name="Pedro Ivo" userId="4f6aea6a96d750ea" providerId="LiveId" clId="{0D5EFEB1-8AA6-4329-AEDD-EC20076641CE}" dt="2022-05-18T18:31:38.261" v="128" actId="6549"/>
          <ac:spMkLst>
            <pc:docMk/>
            <pc:sldMk cId="3934095806" sldId="1655"/>
            <ac:spMk id="2" creationId="{51A5F16D-9446-8B12-E280-836A42F986E4}"/>
          </ac:spMkLst>
        </pc:spChg>
        <pc:spChg chg="mod">
          <ac:chgData name="Pedro Ivo" userId="4f6aea6a96d750ea" providerId="LiveId" clId="{0D5EFEB1-8AA6-4329-AEDD-EC20076641CE}" dt="2022-05-18T18:29:40.987" v="100" actId="20577"/>
          <ac:spMkLst>
            <pc:docMk/>
            <pc:sldMk cId="3934095806" sldId="1655"/>
            <ac:spMk id="3" creationId="{00000000-0000-0000-0000-000000000000}"/>
          </ac:spMkLst>
        </pc:spChg>
        <pc:spChg chg="del mod">
          <ac:chgData name="Pedro Ivo" userId="4f6aea6a96d750ea" providerId="LiveId" clId="{0D5EFEB1-8AA6-4329-AEDD-EC20076641CE}" dt="2022-05-18T18:29:52.063" v="102" actId="478"/>
          <ac:spMkLst>
            <pc:docMk/>
            <pc:sldMk cId="3934095806" sldId="1655"/>
            <ac:spMk id="4" creationId="{00000000-0000-0000-0000-000000000000}"/>
          </ac:spMkLst>
        </pc:spChg>
        <pc:spChg chg="del">
          <ac:chgData name="Pedro Ivo" userId="4f6aea6a96d750ea" providerId="LiveId" clId="{0D5EFEB1-8AA6-4329-AEDD-EC20076641CE}" dt="2022-05-18T18:30:06.974" v="106" actId="478"/>
          <ac:spMkLst>
            <pc:docMk/>
            <pc:sldMk cId="3934095806" sldId="1655"/>
            <ac:spMk id="7" creationId="{A015C70D-EA7B-4C48-AD8E-0D11C3A1942B}"/>
          </ac:spMkLst>
        </pc:spChg>
        <pc:grpChg chg="del">
          <ac:chgData name="Pedro Ivo" userId="4f6aea6a96d750ea" providerId="LiveId" clId="{0D5EFEB1-8AA6-4329-AEDD-EC20076641CE}" dt="2022-05-18T18:30:03.962" v="105" actId="478"/>
          <ac:grpSpMkLst>
            <pc:docMk/>
            <pc:sldMk cId="3934095806" sldId="1655"/>
            <ac:grpSpMk id="8" creationId="{57083D10-2872-DA47-8785-E528AC014466}"/>
          </ac:grpSpMkLst>
        </pc:grpChg>
        <pc:picChg chg="del">
          <ac:chgData name="Pedro Ivo" userId="4f6aea6a96d750ea" providerId="LiveId" clId="{0D5EFEB1-8AA6-4329-AEDD-EC20076641CE}" dt="2022-05-18T18:30:00.067" v="104" actId="478"/>
          <ac:picMkLst>
            <pc:docMk/>
            <pc:sldMk cId="3934095806" sldId="1655"/>
            <ac:picMk id="9" creationId="{5FAE1780-C021-4B23-B7C9-F7CFC522F1E7}"/>
          </ac:picMkLst>
        </pc:picChg>
        <pc:picChg chg="del">
          <ac:chgData name="Pedro Ivo" userId="4f6aea6a96d750ea" providerId="LiveId" clId="{0D5EFEB1-8AA6-4329-AEDD-EC20076641CE}" dt="2022-05-18T18:29:57.405" v="103" actId="478"/>
          <ac:picMkLst>
            <pc:docMk/>
            <pc:sldMk cId="3934095806" sldId="1655"/>
            <ac:picMk id="13" creationId="{8FC48BD4-71E2-4D96-90A6-01D03FC56286}"/>
          </ac:picMkLst>
        </pc:picChg>
      </pc:sldChg>
      <pc:sldChg chg="del">
        <pc:chgData name="Pedro Ivo" userId="4f6aea6a96d750ea" providerId="LiveId" clId="{0D5EFEB1-8AA6-4329-AEDD-EC20076641CE}" dt="2022-05-18T19:25:59.753" v="187" actId="47"/>
        <pc:sldMkLst>
          <pc:docMk/>
          <pc:sldMk cId="2160198321" sldId="1656"/>
        </pc:sldMkLst>
      </pc:sldChg>
      <pc:sldChg chg="del">
        <pc:chgData name="Pedro Ivo" userId="4f6aea6a96d750ea" providerId="LiveId" clId="{0D5EFEB1-8AA6-4329-AEDD-EC20076641CE}" dt="2022-05-18T19:25:59.251" v="186" actId="47"/>
        <pc:sldMkLst>
          <pc:docMk/>
          <pc:sldMk cId="406492896" sldId="1657"/>
        </pc:sldMkLst>
      </pc:sldChg>
      <pc:sldChg chg="del">
        <pc:chgData name="Pedro Ivo" userId="4f6aea6a96d750ea" providerId="LiveId" clId="{0D5EFEB1-8AA6-4329-AEDD-EC20076641CE}" dt="2022-05-18T19:25:58.331" v="182" actId="47"/>
        <pc:sldMkLst>
          <pc:docMk/>
          <pc:sldMk cId="2767932221" sldId="1658"/>
        </pc:sldMkLst>
      </pc:sldChg>
      <pc:sldChg chg="del">
        <pc:chgData name="Pedro Ivo" userId="4f6aea6a96d750ea" providerId="LiveId" clId="{0D5EFEB1-8AA6-4329-AEDD-EC20076641CE}" dt="2022-05-18T19:25:57.971" v="180" actId="47"/>
        <pc:sldMkLst>
          <pc:docMk/>
          <pc:sldMk cId="2191431673" sldId="1659"/>
        </pc:sldMkLst>
      </pc:sldChg>
      <pc:sldChg chg="addSp delSp modSp add mod modAnim">
        <pc:chgData name="Pedro Ivo" userId="4f6aea6a96d750ea" providerId="LiveId" clId="{0D5EFEB1-8AA6-4329-AEDD-EC20076641CE}" dt="2022-05-19T01:11:53.441" v="241" actId="1076"/>
        <pc:sldMkLst>
          <pc:docMk/>
          <pc:sldMk cId="1135907349" sldId="1660"/>
        </pc:sldMkLst>
        <pc:spChg chg="mod">
          <ac:chgData name="Pedro Ivo" userId="4f6aea6a96d750ea" providerId="LiveId" clId="{0D5EFEB1-8AA6-4329-AEDD-EC20076641CE}" dt="2022-05-18T19:19:00.332" v="158" actId="1076"/>
          <ac:spMkLst>
            <pc:docMk/>
            <pc:sldMk cId="1135907349" sldId="1660"/>
            <ac:spMk id="2" creationId="{51A5F16D-9446-8B12-E280-836A42F986E4}"/>
          </ac:spMkLst>
        </pc:spChg>
        <pc:spChg chg="add mod">
          <ac:chgData name="Pedro Ivo" userId="4f6aea6a96d750ea" providerId="LiveId" clId="{0D5EFEB1-8AA6-4329-AEDD-EC20076641CE}" dt="2022-05-18T19:26:55.526" v="209" actId="20577"/>
          <ac:spMkLst>
            <pc:docMk/>
            <pc:sldMk cId="1135907349" sldId="1660"/>
            <ac:spMk id="4" creationId="{B4592494-1416-AE9A-9FC6-CCF47C8CBBEC}"/>
          </ac:spMkLst>
        </pc:spChg>
        <pc:picChg chg="add del mod">
          <ac:chgData name="Pedro Ivo" userId="4f6aea6a96d750ea" providerId="LiveId" clId="{0D5EFEB1-8AA6-4329-AEDD-EC20076641CE}" dt="2022-05-18T19:24:16.033" v="162" actId="478"/>
          <ac:picMkLst>
            <pc:docMk/>
            <pc:sldMk cId="1135907349" sldId="1660"/>
            <ac:picMk id="6" creationId="{F5C03DAE-77B5-5C3C-A095-C7E87E695A02}"/>
          </ac:picMkLst>
        </pc:picChg>
        <pc:picChg chg="add del mod">
          <ac:chgData name="Pedro Ivo" userId="4f6aea6a96d750ea" providerId="LiveId" clId="{0D5EFEB1-8AA6-4329-AEDD-EC20076641CE}" dt="2022-05-18T19:27:42.205" v="210" actId="478"/>
          <ac:picMkLst>
            <pc:docMk/>
            <pc:sldMk cId="1135907349" sldId="1660"/>
            <ac:picMk id="8" creationId="{884FAD6E-59AD-DB2C-0206-BECA2899185C}"/>
          </ac:picMkLst>
        </pc:picChg>
        <pc:picChg chg="add del mod">
          <ac:chgData name="Pedro Ivo" userId="4f6aea6a96d750ea" providerId="LiveId" clId="{0D5EFEB1-8AA6-4329-AEDD-EC20076641CE}" dt="2022-05-18T19:30:37.919" v="220" actId="478"/>
          <ac:picMkLst>
            <pc:docMk/>
            <pc:sldMk cId="1135907349" sldId="1660"/>
            <ac:picMk id="10" creationId="{31C6046C-3ADA-ED29-6E6C-A8BA34F49F2D}"/>
          </ac:picMkLst>
        </pc:picChg>
        <pc:picChg chg="add mod">
          <ac:chgData name="Pedro Ivo" userId="4f6aea6a96d750ea" providerId="LiveId" clId="{0D5EFEB1-8AA6-4329-AEDD-EC20076641CE}" dt="2022-05-19T01:11:53.441" v="241" actId="1076"/>
          <ac:picMkLst>
            <pc:docMk/>
            <pc:sldMk cId="1135907349" sldId="1660"/>
            <ac:picMk id="12" creationId="{01E017F8-2DD4-35AF-FC44-D265E85DA5B8}"/>
          </ac:picMkLst>
        </pc:picChg>
      </pc:sldChg>
      <pc:sldChg chg="new del">
        <pc:chgData name="Pedro Ivo" userId="4f6aea6a96d750ea" providerId="LiveId" clId="{0D5EFEB1-8AA6-4329-AEDD-EC20076641CE}" dt="2022-05-19T01:08:59.890" v="228" actId="47"/>
        <pc:sldMkLst>
          <pc:docMk/>
          <pc:sldMk cId="692788961" sldId="1661"/>
        </pc:sldMkLst>
      </pc:sldChg>
      <pc:sldChg chg="addSp delSp modSp add mod">
        <pc:chgData name="Pedro Ivo" userId="4f6aea6a96d750ea" providerId="LiveId" clId="{0D5EFEB1-8AA6-4329-AEDD-EC20076641CE}" dt="2022-05-19T01:12:00.082" v="242" actId="1076"/>
        <pc:sldMkLst>
          <pc:docMk/>
          <pc:sldMk cId="2290741998" sldId="1661"/>
        </pc:sldMkLst>
        <pc:spChg chg="mod">
          <ac:chgData name="Pedro Ivo" userId="4f6aea6a96d750ea" providerId="LiveId" clId="{0D5EFEB1-8AA6-4329-AEDD-EC20076641CE}" dt="2022-05-19T01:10:33.895" v="234" actId="20577"/>
          <ac:spMkLst>
            <pc:docMk/>
            <pc:sldMk cId="2290741998" sldId="1661"/>
            <ac:spMk id="4" creationId="{B4592494-1416-AE9A-9FC6-CCF47C8CBBEC}"/>
          </ac:spMkLst>
        </pc:spChg>
        <pc:picChg chg="add mod">
          <ac:chgData name="Pedro Ivo" userId="4f6aea6a96d750ea" providerId="LiveId" clId="{0D5EFEB1-8AA6-4329-AEDD-EC20076641CE}" dt="2022-05-19T01:12:00.082" v="242" actId="1076"/>
          <ac:picMkLst>
            <pc:docMk/>
            <pc:sldMk cId="2290741998" sldId="1661"/>
            <ac:picMk id="6" creationId="{77E81A63-61AE-D9E1-E81A-17B8023CB493}"/>
          </ac:picMkLst>
        </pc:picChg>
        <pc:picChg chg="del">
          <ac:chgData name="Pedro Ivo" userId="4f6aea6a96d750ea" providerId="LiveId" clId="{0D5EFEB1-8AA6-4329-AEDD-EC20076641CE}" dt="2022-05-19T01:09:14.559" v="230" actId="478"/>
          <ac:picMkLst>
            <pc:docMk/>
            <pc:sldMk cId="2290741998" sldId="1661"/>
            <ac:picMk id="12" creationId="{01E017F8-2DD4-35AF-FC44-D265E85DA5B8}"/>
          </ac:picMkLst>
        </pc:picChg>
      </pc:sldChg>
      <pc:sldChg chg="addSp delSp modSp add mod">
        <pc:chgData name="Pedro Ivo" userId="4f6aea6a96d750ea" providerId="LiveId" clId="{0D5EFEB1-8AA6-4329-AEDD-EC20076641CE}" dt="2022-05-19T01:14:10.082" v="270" actId="20577"/>
        <pc:sldMkLst>
          <pc:docMk/>
          <pc:sldMk cId="2641994444" sldId="1662"/>
        </pc:sldMkLst>
        <pc:spChg chg="mod">
          <ac:chgData name="Pedro Ivo" userId="4f6aea6a96d750ea" providerId="LiveId" clId="{0D5EFEB1-8AA6-4329-AEDD-EC20076641CE}" dt="2022-05-19T01:14:10.082" v="270" actId="20577"/>
          <ac:spMkLst>
            <pc:docMk/>
            <pc:sldMk cId="2641994444" sldId="1662"/>
            <ac:spMk id="4" creationId="{B4592494-1416-AE9A-9FC6-CCF47C8CBBEC}"/>
          </ac:spMkLst>
        </pc:spChg>
        <pc:picChg chg="del">
          <ac:chgData name="Pedro Ivo" userId="4f6aea6a96d750ea" providerId="LiveId" clId="{0D5EFEB1-8AA6-4329-AEDD-EC20076641CE}" dt="2022-05-19T01:12:19.826" v="249" actId="478"/>
          <ac:picMkLst>
            <pc:docMk/>
            <pc:sldMk cId="2641994444" sldId="1662"/>
            <ac:picMk id="6" creationId="{77E81A63-61AE-D9E1-E81A-17B8023CB493}"/>
          </ac:picMkLst>
        </pc:picChg>
        <pc:picChg chg="add mod">
          <ac:chgData name="Pedro Ivo" userId="4f6aea6a96d750ea" providerId="LiveId" clId="{0D5EFEB1-8AA6-4329-AEDD-EC20076641CE}" dt="2022-05-19T01:12:37.551" v="252" actId="1076"/>
          <ac:picMkLst>
            <pc:docMk/>
            <pc:sldMk cId="2641994444" sldId="1662"/>
            <ac:picMk id="7" creationId="{AF609F6D-B137-AE28-B065-2301DDE1CB05}"/>
          </ac:picMkLst>
        </pc:picChg>
      </pc:sldChg>
      <pc:sldChg chg="addSp delSp modSp add mod">
        <pc:chgData name="Pedro Ivo" userId="4f6aea6a96d750ea" providerId="LiveId" clId="{0D5EFEB1-8AA6-4329-AEDD-EC20076641CE}" dt="2022-05-19T01:14:26.236" v="276" actId="20577"/>
        <pc:sldMkLst>
          <pc:docMk/>
          <pc:sldMk cId="1312941090" sldId="1663"/>
        </pc:sldMkLst>
        <pc:spChg chg="mod">
          <ac:chgData name="Pedro Ivo" userId="4f6aea6a96d750ea" providerId="LiveId" clId="{0D5EFEB1-8AA6-4329-AEDD-EC20076641CE}" dt="2022-05-19T01:14:26.236" v="276" actId="20577"/>
          <ac:spMkLst>
            <pc:docMk/>
            <pc:sldMk cId="1312941090" sldId="1663"/>
            <ac:spMk id="4" creationId="{B4592494-1416-AE9A-9FC6-CCF47C8CBBEC}"/>
          </ac:spMkLst>
        </pc:spChg>
        <pc:picChg chg="del">
          <ac:chgData name="Pedro Ivo" userId="4f6aea6a96d750ea" providerId="LiveId" clId="{0D5EFEB1-8AA6-4329-AEDD-EC20076641CE}" dt="2022-05-19T01:12:50.967" v="253" actId="478"/>
          <ac:picMkLst>
            <pc:docMk/>
            <pc:sldMk cId="1312941090" sldId="1663"/>
            <ac:picMk id="6" creationId="{77E81A63-61AE-D9E1-E81A-17B8023CB493}"/>
          </ac:picMkLst>
        </pc:picChg>
        <pc:picChg chg="add mod">
          <ac:chgData name="Pedro Ivo" userId="4f6aea6a96d750ea" providerId="LiveId" clId="{0D5EFEB1-8AA6-4329-AEDD-EC20076641CE}" dt="2022-05-19T01:13:19.322" v="264" actId="1076"/>
          <ac:picMkLst>
            <pc:docMk/>
            <pc:sldMk cId="1312941090" sldId="1663"/>
            <ac:picMk id="7" creationId="{350F77D3-59BA-11C1-68D7-AD88CDA585EF}"/>
          </ac:picMkLst>
        </pc:picChg>
      </pc:sldChg>
      <pc:sldChg chg="addSp delSp modSp add mod ord">
        <pc:chgData name="Pedro Ivo" userId="4f6aea6a96d750ea" providerId="LiveId" clId="{0D5EFEB1-8AA6-4329-AEDD-EC20076641CE}" dt="2022-05-19T01:14:16.205" v="271" actId="20577"/>
        <pc:sldMkLst>
          <pc:docMk/>
          <pc:sldMk cId="62508892" sldId="1664"/>
        </pc:sldMkLst>
        <pc:spChg chg="mod">
          <ac:chgData name="Pedro Ivo" userId="4f6aea6a96d750ea" providerId="LiveId" clId="{0D5EFEB1-8AA6-4329-AEDD-EC20076641CE}" dt="2022-05-19T01:14:16.205" v="271" actId="20577"/>
          <ac:spMkLst>
            <pc:docMk/>
            <pc:sldMk cId="62508892" sldId="1664"/>
            <ac:spMk id="4" creationId="{B4592494-1416-AE9A-9FC6-CCF47C8CBBEC}"/>
          </ac:spMkLst>
        </pc:spChg>
        <pc:picChg chg="del">
          <ac:chgData name="Pedro Ivo" userId="4f6aea6a96d750ea" providerId="LiveId" clId="{0D5EFEB1-8AA6-4329-AEDD-EC20076641CE}" dt="2022-05-19T01:12:53.525" v="254" actId="478"/>
          <ac:picMkLst>
            <pc:docMk/>
            <pc:sldMk cId="62508892" sldId="1664"/>
            <ac:picMk id="6" creationId="{77E81A63-61AE-D9E1-E81A-17B8023CB493}"/>
          </ac:picMkLst>
        </pc:picChg>
        <pc:picChg chg="add mod">
          <ac:chgData name="Pedro Ivo" userId="4f6aea6a96d750ea" providerId="LiveId" clId="{0D5EFEB1-8AA6-4329-AEDD-EC20076641CE}" dt="2022-05-19T01:13:58.249" v="268" actId="1076"/>
          <ac:picMkLst>
            <pc:docMk/>
            <pc:sldMk cId="62508892" sldId="1664"/>
            <ac:picMk id="7" creationId="{AA525163-CB5B-F823-B35E-95CE1D66B60A}"/>
          </ac:picMkLst>
        </pc:picChg>
      </pc:sldChg>
      <pc:sldMasterChg chg="delSldLayout">
        <pc:chgData name="Pedro Ivo" userId="4f6aea6a96d750ea" providerId="LiveId" clId="{0D5EFEB1-8AA6-4329-AEDD-EC20076641CE}" dt="2022-05-18T19:25:56.831" v="177" actId="47"/>
        <pc:sldMasterMkLst>
          <pc:docMk/>
          <pc:sldMasterMk cId="695403014" sldId="2147483651"/>
        </pc:sldMasterMkLst>
        <pc:sldLayoutChg chg="del">
          <pc:chgData name="Pedro Ivo" userId="4f6aea6a96d750ea" providerId="LiveId" clId="{0D5EFEB1-8AA6-4329-AEDD-EC20076641CE}" dt="2022-05-18T19:25:56.831" v="177" actId="47"/>
          <pc:sldLayoutMkLst>
            <pc:docMk/>
            <pc:sldMasterMk cId="695403014" sldId="2147483651"/>
            <pc:sldLayoutMk cId="1413283699" sldId="2147483685"/>
          </pc:sldLayoutMkLst>
        </pc:sldLayoutChg>
        <pc:sldLayoutChg chg="del">
          <pc:chgData name="Pedro Ivo" userId="4f6aea6a96d750ea" providerId="LiveId" clId="{0D5EFEB1-8AA6-4329-AEDD-EC20076641CE}" dt="2022-05-18T19:25:55.821" v="174" actId="47"/>
          <pc:sldLayoutMkLst>
            <pc:docMk/>
            <pc:sldMasterMk cId="695403014" sldId="2147483651"/>
            <pc:sldLayoutMk cId="23954712" sldId="2147483686"/>
          </pc:sldLayoutMkLst>
        </pc:sldLayoutChg>
        <pc:sldLayoutChg chg="del">
          <pc:chgData name="Pedro Ivo" userId="4f6aea6a96d750ea" providerId="LiveId" clId="{0D5EFEB1-8AA6-4329-AEDD-EC20076641CE}" dt="2022-05-18T19:25:54.881" v="169" actId="47"/>
          <pc:sldLayoutMkLst>
            <pc:docMk/>
            <pc:sldMasterMk cId="695403014" sldId="2147483651"/>
            <pc:sldLayoutMk cId="674519626" sldId="2147483687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 dirty="0"/>
              <a:t>Aula 07 – Variáveis Aleatórias Discretas II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229DB-0D11-4239-B106-355B736614B3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91188-929A-4FA9-83CD-32E69795F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4406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9F3387-6852-4167-A065-1B417E5289FE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FB91E-A0DC-4A5F-B463-D7B8E79502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2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FB91E-A0DC-4A5F-B463-D7B8E79502D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1474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fld id="{F2B7900D-0734-4F15-9F08-6F03FB6F6514}" type="datetimeFigureOut">
              <a:rPr lang="pt-BR" smtClean="0"/>
              <a:pPr/>
              <a:t>18/05/2022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fld id="{7FFE5E5C-C80A-4D8D-A711-3102A7BA9258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" y="0"/>
            <a:ext cx="9138285" cy="6858000"/>
          </a:xfrm>
          <a:prstGeom prst="rect">
            <a:avLst/>
          </a:prstGeom>
        </p:spPr>
      </p:pic>
      <p:sp>
        <p:nvSpPr>
          <p:cNvPr id="9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966786" y="2714625"/>
            <a:ext cx="7343775" cy="7143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3600" b="1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idx="13" hasCustomPrompt="1"/>
          </p:nvPr>
        </p:nvSpPr>
        <p:spPr>
          <a:xfrm>
            <a:off x="966786" y="3429001"/>
            <a:ext cx="7343775" cy="476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subtítulo</a:t>
            </a:r>
          </a:p>
        </p:txBody>
      </p:sp>
      <p:sp>
        <p:nvSpPr>
          <p:cNvPr id="11" name="Espaço Reservado para Conteúdo 2"/>
          <p:cNvSpPr>
            <a:spLocks noGrp="1"/>
          </p:cNvSpPr>
          <p:nvPr>
            <p:ph idx="14" hasCustomPrompt="1"/>
          </p:nvPr>
        </p:nvSpPr>
        <p:spPr>
          <a:xfrm>
            <a:off x="900111" y="6356349"/>
            <a:ext cx="7343775" cy="238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 b="0" baseline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a data e o nome da área ou disciplina</a:t>
            </a:r>
          </a:p>
        </p:txBody>
      </p:sp>
    </p:spTree>
    <p:extLst>
      <p:ext uri="{BB962C8B-B14F-4D97-AF65-F5344CB8AC3E}">
        <p14:creationId xmlns:p14="http://schemas.microsoft.com/office/powerpoint/2010/main" val="2529634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91AF71-DA31-49EE-84B3-83ED5D7A4A9D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1674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457200" y="155897"/>
            <a:ext cx="8229600" cy="6191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pt-BR" dirty="0"/>
              <a:t>Clique </a:t>
            </a:r>
            <a:r>
              <a:rPr lang="pt-BR" noProof="0" dirty="0"/>
              <a:t>para</a:t>
            </a:r>
            <a:r>
              <a:rPr lang="pt-BR" dirty="0"/>
              <a:t> editar o título mestre</a:t>
            </a:r>
          </a:p>
        </p:txBody>
      </p: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457201" y="879676"/>
            <a:ext cx="8229600" cy="53306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194425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813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900D-0734-4F15-9F08-6F03FB6F6514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/>
              <a:t>Clique para editar o chapéu mestre</a:t>
            </a:r>
          </a:p>
        </p:txBody>
      </p:sp>
      <p:sp>
        <p:nvSpPr>
          <p:cNvPr id="18" name="Espaço Reservado para Texto 4"/>
          <p:cNvSpPr>
            <a:spLocks noGrp="1"/>
          </p:cNvSpPr>
          <p:nvPr>
            <p:ph type="body" sz="quarter" idx="15" hasCustomPrompt="1"/>
          </p:nvPr>
        </p:nvSpPr>
        <p:spPr>
          <a:xfrm>
            <a:off x="4714875" y="1484313"/>
            <a:ext cx="3971925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subtítulo mestre</a:t>
            </a:r>
          </a:p>
        </p:txBody>
      </p:sp>
      <p:sp>
        <p:nvSpPr>
          <p:cNvPr id="20" name="Espaço Reservado para Texto 4"/>
          <p:cNvSpPr>
            <a:spLocks noGrp="1"/>
          </p:cNvSpPr>
          <p:nvPr>
            <p:ph type="body" sz="quarter" idx="16" hasCustomPrompt="1"/>
          </p:nvPr>
        </p:nvSpPr>
        <p:spPr>
          <a:xfrm>
            <a:off x="657225" y="1487488"/>
            <a:ext cx="3971925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subtítulo mestre</a:t>
            </a:r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>
          <a:xfrm>
            <a:off x="657225" y="2181225"/>
            <a:ext cx="3971925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>
          <a:xfrm>
            <a:off x="4714875" y="2190750"/>
            <a:ext cx="3971925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1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194425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930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900D-0734-4F15-9F08-6F03FB6F6514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/>
              <a:t>Clique para editar o chapéu mestre</a:t>
            </a:r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>
          <a:xfrm>
            <a:off x="657225" y="1476375"/>
            <a:ext cx="3971925" cy="4667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>
          <a:xfrm>
            <a:off x="4714875" y="1476375"/>
            <a:ext cx="3971925" cy="467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194425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036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900D-0734-4F15-9F08-6F03FB6F6514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/>
              <a:t>Clique para editar o chapéu mestre</a:t>
            </a:r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>
          <a:xfrm>
            <a:off x="657225" y="1476374"/>
            <a:ext cx="3971925" cy="24288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>
          <a:xfrm>
            <a:off x="4714875" y="1476375"/>
            <a:ext cx="3971925" cy="467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" name="Espaço Reservado para Imagem 2"/>
          <p:cNvSpPr>
            <a:spLocks noGrp="1"/>
          </p:cNvSpPr>
          <p:nvPr>
            <p:ph type="pic" idx="15"/>
          </p:nvPr>
        </p:nvSpPr>
        <p:spPr>
          <a:xfrm>
            <a:off x="657224" y="4086225"/>
            <a:ext cx="3971925" cy="1704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11" name="Espaço Reservado para Texto 7"/>
          <p:cNvSpPr>
            <a:spLocks noGrp="1"/>
          </p:cNvSpPr>
          <p:nvPr>
            <p:ph type="body" sz="quarter" idx="16" hasCustomPrompt="1"/>
          </p:nvPr>
        </p:nvSpPr>
        <p:spPr>
          <a:xfrm>
            <a:off x="657225" y="5791200"/>
            <a:ext cx="3971924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 b="0" i="1" baseline="0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/>
              <a:t>Clique para editar a legenda mestre</a:t>
            </a:r>
          </a:p>
        </p:txBody>
      </p:sp>
      <p:sp>
        <p:nvSpPr>
          <p:cNvPr id="12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194425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477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24424" y="0"/>
            <a:ext cx="4219575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900D-0734-4F15-9F08-6F03FB6F6514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781050"/>
            <a:ext cx="4363508" cy="61912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pt-BR" dirty="0"/>
              <a:t>Edite o título mestre</a:t>
            </a:r>
          </a:p>
        </p:txBody>
      </p:sp>
      <p:sp>
        <p:nvSpPr>
          <p:cNvPr id="9" name="Espaço Reservado para Conteúdo 2"/>
          <p:cNvSpPr>
            <a:spLocks noGrp="1"/>
          </p:cNvSpPr>
          <p:nvPr>
            <p:ph idx="13"/>
          </p:nvPr>
        </p:nvSpPr>
        <p:spPr>
          <a:xfrm>
            <a:off x="657225" y="1485900"/>
            <a:ext cx="4163483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194425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1088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1674" y="188640"/>
            <a:ext cx="8257308" cy="577978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Espaço Reservado para Número de Slide 8"/>
          <p:cNvSpPr txBox="1">
            <a:spLocks/>
          </p:cNvSpPr>
          <p:nvPr userDrawn="1"/>
        </p:nvSpPr>
        <p:spPr>
          <a:xfrm>
            <a:off x="7020272" y="-697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algn="just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just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just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just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7FFE5E5C-C80A-4D8D-A711-3102A7BA925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221673" y="905165"/>
            <a:ext cx="8774545" cy="53051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8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800">
                <a:latin typeface="+mn-lt"/>
              </a:defRPr>
            </a:lvl3pPr>
            <a:lvl4pPr>
              <a:defRPr sz="2800">
                <a:latin typeface="+mn-lt"/>
              </a:defRPr>
            </a:lvl4pPr>
            <a:lvl5pPr>
              <a:defRPr sz="2800">
                <a:latin typeface="+mn-lt"/>
              </a:defRPr>
            </a:lvl5pPr>
          </a:lstStyle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30451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8"/>
          <p:cNvSpPr txBox="1">
            <a:spLocks/>
          </p:cNvSpPr>
          <p:nvPr userDrawn="1"/>
        </p:nvSpPr>
        <p:spPr>
          <a:xfrm>
            <a:off x="7020272" y="-697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algn="just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just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just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just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7FFE5E5C-C80A-4D8D-A711-3102A7BA925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Espaço Reservado para Título 1"/>
          <p:cNvSpPr>
            <a:spLocks noGrp="1"/>
          </p:cNvSpPr>
          <p:nvPr>
            <p:ph type="title"/>
          </p:nvPr>
        </p:nvSpPr>
        <p:spPr>
          <a:xfrm>
            <a:off x="314036" y="365125"/>
            <a:ext cx="8636000" cy="641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1"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7" name="Espaço Reservado para Texto 2"/>
          <p:cNvSpPr>
            <a:spLocks noGrp="1"/>
          </p:cNvSpPr>
          <p:nvPr>
            <p:ph idx="1"/>
          </p:nvPr>
        </p:nvSpPr>
        <p:spPr>
          <a:xfrm>
            <a:off x="314036" y="1182254"/>
            <a:ext cx="8636000" cy="547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800"/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345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48868" cy="7015942"/>
          </a:xfrm>
          <a:prstGeom prst="rect">
            <a:avLst/>
          </a:prstGeom>
        </p:spPr>
      </p:pic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4283968" y="2845190"/>
            <a:ext cx="4788024" cy="132556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r">
              <a:defRPr sz="3600" b="1">
                <a:latin typeface="+mn-lt"/>
              </a:defRPr>
            </a:lvl1pPr>
          </a:lstStyle>
          <a:p>
            <a:r>
              <a:rPr lang="pt-BR" dirty="0"/>
              <a:t>Clique para editar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01213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fundo_ppt1_ok.jp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F2B7900D-0734-4F15-9F08-6F03FB6F6514}" type="datetimeFigureOut">
              <a:rPr lang="pt-BR" smtClean="0"/>
              <a:pPr/>
              <a:t>18/05/2022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194425"/>
            <a:ext cx="2133600" cy="365125"/>
          </a:xfrm>
          <a:prstGeom prst="rect">
            <a:avLst/>
          </a:prstGeom>
          <a:ln/>
        </p:spPr>
        <p:txBody>
          <a:bodyPr/>
          <a:lstStyle>
            <a:lvl1pPr algn="r">
              <a:defRPr sz="1000"/>
            </a:lvl1pPr>
          </a:lstStyle>
          <a:p>
            <a:pPr>
              <a:defRPr/>
            </a:pPr>
            <a:fld id="{A33A0801-BB33-4F6A-ADD2-35B07A2D74D7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5403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8" r:id="rId2"/>
    <p:sldLayoutId id="2147483656" r:id="rId3"/>
    <p:sldLayoutId id="2147483666" r:id="rId4"/>
    <p:sldLayoutId id="2147483667" r:id="rId5"/>
    <p:sldLayoutId id="2147483660" r:id="rId6"/>
    <p:sldLayoutId id="2147483678" r:id="rId7"/>
    <p:sldLayoutId id="2147483679" r:id="rId8"/>
    <p:sldLayoutId id="2147483683" r:id="rId9"/>
    <p:sldLayoutId id="2147483684" r:id="rId10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C00026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.xml"/><Relationship Id="rId5" Type="http://schemas.openxmlformats.org/officeDocument/2006/relationships/image" Target="../media/image4.jp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.xml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EF5D741-7ED7-4486-BB41-08F61CA30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9704" y="2925328"/>
            <a:ext cx="3985270" cy="1007346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pt-BR" dirty="0"/>
              <a:t>Séries de Potências </a:t>
            </a:r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23003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92607" y="240405"/>
            <a:ext cx="146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Definição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/>
              <p:cNvSpPr/>
              <p:nvPr/>
            </p:nvSpPr>
            <p:spPr>
              <a:xfrm>
                <a:off x="376584" y="2921136"/>
                <a:ext cx="8767416" cy="10157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pt-B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pt-B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pt-B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pt-BR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84" y="2921136"/>
                <a:ext cx="8767416" cy="10157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93495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92608" y="240405"/>
            <a:ext cx="130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51A5F16D-9446-8B12-E280-836A42F986E4}"/>
                  </a:ext>
                </a:extLst>
              </p:cNvPr>
              <p:cNvSpPr txBox="1"/>
              <p:nvPr/>
            </p:nvSpPr>
            <p:spPr>
              <a:xfrm>
                <a:off x="2379785" y="2673472"/>
                <a:ext cx="3957044" cy="7555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51A5F16D-9446-8B12-E280-836A42F98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785" y="2673472"/>
                <a:ext cx="3957044" cy="7555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34095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92608" y="240405"/>
            <a:ext cx="130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51A5F16D-9446-8B12-E280-836A42F986E4}"/>
                  </a:ext>
                </a:extLst>
              </p:cNvPr>
              <p:cNvSpPr txBox="1"/>
              <p:nvPr/>
            </p:nvSpPr>
            <p:spPr>
              <a:xfrm>
                <a:off x="656492" y="961155"/>
                <a:ext cx="3501407" cy="7555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51A5F16D-9446-8B12-E280-836A42F98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92" y="961155"/>
                <a:ext cx="3501407" cy="7555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B4592494-1416-AE9A-9FC6-CCF47C8CBBEC}"/>
                  </a:ext>
                </a:extLst>
              </p:cNvPr>
              <p:cNvSpPr/>
              <p:nvPr/>
            </p:nvSpPr>
            <p:spPr>
              <a:xfrm>
                <a:off x="4986103" y="1065608"/>
                <a:ext cx="2345084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Quando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=−1,3</m:t>
                    </m:r>
                  </m:oMath>
                </a14:m>
                <a:endParaRPr lang="en-US" sz="22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B4592494-1416-AE9A-9FC6-CCF47C8CBB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103" y="1065608"/>
                <a:ext cx="2345084" cy="430887"/>
              </a:xfrm>
              <a:prstGeom prst="rect">
                <a:avLst/>
              </a:prstGeom>
              <a:blipFill>
                <a:blip r:embed="rId4"/>
                <a:stretch>
                  <a:fillRect l="-3377" t="-10000" b="-2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agem 11" descr="Gráfico, Gráfico de linhas&#10;&#10;Descrição gerada automaticamente">
            <a:extLst>
              <a:ext uri="{FF2B5EF4-FFF2-40B4-BE49-F238E27FC236}">
                <a16:creationId xmlns:a16="http://schemas.microsoft.com/office/drawing/2014/main" id="{01E017F8-2DD4-35AF-FC44-D265E85DA5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2001" y="1496495"/>
            <a:ext cx="7020000" cy="468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3590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92608" y="240405"/>
            <a:ext cx="130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51A5F16D-9446-8B12-E280-836A42F986E4}"/>
                  </a:ext>
                </a:extLst>
              </p:cNvPr>
              <p:cNvSpPr txBox="1"/>
              <p:nvPr/>
            </p:nvSpPr>
            <p:spPr>
              <a:xfrm>
                <a:off x="656492" y="961155"/>
                <a:ext cx="3501407" cy="7555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51A5F16D-9446-8B12-E280-836A42F98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92" y="961155"/>
                <a:ext cx="3501407" cy="7555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B4592494-1416-AE9A-9FC6-CCF47C8CBBEC}"/>
                  </a:ext>
                </a:extLst>
              </p:cNvPr>
              <p:cNvSpPr/>
              <p:nvPr/>
            </p:nvSpPr>
            <p:spPr>
              <a:xfrm>
                <a:off x="4986103" y="1065608"/>
                <a:ext cx="2345084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Quando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</m:t>
                    </m:r>
                  </m:oMath>
                </a14:m>
                <a:endParaRPr lang="en-US" sz="22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B4592494-1416-AE9A-9FC6-CCF47C8CBB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103" y="1065608"/>
                <a:ext cx="2345084" cy="430887"/>
              </a:xfrm>
              <a:prstGeom prst="rect">
                <a:avLst/>
              </a:prstGeom>
              <a:blipFill>
                <a:blip r:embed="rId4"/>
                <a:stretch>
                  <a:fillRect l="-3377" t="-10000" b="-2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m 5" descr="Gráfico, Gráfico de linhas&#10;&#10;Descrição gerada automaticamente">
            <a:extLst>
              <a:ext uri="{FF2B5EF4-FFF2-40B4-BE49-F238E27FC236}">
                <a16:creationId xmlns:a16="http://schemas.microsoft.com/office/drawing/2014/main" id="{77E81A63-61AE-D9E1-E81A-17B8023CB4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2001" y="1496495"/>
            <a:ext cx="7020000" cy="468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9074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92608" y="240405"/>
            <a:ext cx="130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51A5F16D-9446-8B12-E280-836A42F986E4}"/>
                  </a:ext>
                </a:extLst>
              </p:cNvPr>
              <p:cNvSpPr txBox="1"/>
              <p:nvPr/>
            </p:nvSpPr>
            <p:spPr>
              <a:xfrm>
                <a:off x="656492" y="961155"/>
                <a:ext cx="3501407" cy="7555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51A5F16D-9446-8B12-E280-836A42F98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92" y="961155"/>
                <a:ext cx="3501407" cy="7555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B4592494-1416-AE9A-9FC6-CCF47C8CBBEC}"/>
                  </a:ext>
                </a:extLst>
              </p:cNvPr>
              <p:cNvSpPr/>
              <p:nvPr/>
            </p:nvSpPr>
            <p:spPr>
              <a:xfrm>
                <a:off x="4986103" y="1065608"/>
                <a:ext cx="2345084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Quando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=−0</m:t>
                    </m:r>
                  </m:oMath>
                </a14:m>
                <a:endParaRPr lang="en-US" sz="22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B4592494-1416-AE9A-9FC6-CCF47C8CBB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103" y="1065608"/>
                <a:ext cx="2345084" cy="430887"/>
              </a:xfrm>
              <a:prstGeom prst="rect">
                <a:avLst/>
              </a:prstGeom>
              <a:blipFill>
                <a:blip r:embed="rId4"/>
                <a:stretch>
                  <a:fillRect l="-3377" t="-10000" b="-2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m 6" descr="Gráfico, Gráfico de linhas&#10;&#10;Descrição gerada automaticamente">
            <a:extLst>
              <a:ext uri="{FF2B5EF4-FFF2-40B4-BE49-F238E27FC236}">
                <a16:creationId xmlns:a16="http://schemas.microsoft.com/office/drawing/2014/main" id="{AF609F6D-B137-AE28-B065-2301DDE1CB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2001" y="1496495"/>
            <a:ext cx="7020000" cy="468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4199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92608" y="240405"/>
            <a:ext cx="130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51A5F16D-9446-8B12-E280-836A42F986E4}"/>
                  </a:ext>
                </a:extLst>
              </p:cNvPr>
              <p:cNvSpPr txBox="1"/>
              <p:nvPr/>
            </p:nvSpPr>
            <p:spPr>
              <a:xfrm>
                <a:off x="656492" y="961155"/>
                <a:ext cx="3501407" cy="7555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51A5F16D-9446-8B12-E280-836A42F98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92" y="961155"/>
                <a:ext cx="3501407" cy="7555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B4592494-1416-AE9A-9FC6-CCF47C8CBBEC}"/>
                  </a:ext>
                </a:extLst>
              </p:cNvPr>
              <p:cNvSpPr/>
              <p:nvPr/>
            </p:nvSpPr>
            <p:spPr>
              <a:xfrm>
                <a:off x="4986103" y="1065608"/>
                <a:ext cx="2345084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Quando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2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B4592494-1416-AE9A-9FC6-CCF47C8CBB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103" y="1065608"/>
                <a:ext cx="2345084" cy="430887"/>
              </a:xfrm>
              <a:prstGeom prst="rect">
                <a:avLst/>
              </a:prstGeom>
              <a:blipFill>
                <a:blip r:embed="rId4"/>
                <a:stretch>
                  <a:fillRect l="-3377" t="-10000" b="-2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m 6" descr="Gráfico, Gráfico de linhas&#10;&#10;Descrição gerada automaticamente">
            <a:extLst>
              <a:ext uri="{FF2B5EF4-FFF2-40B4-BE49-F238E27FC236}">
                <a16:creationId xmlns:a16="http://schemas.microsoft.com/office/drawing/2014/main" id="{AA525163-CB5B-F823-B35E-95CE1D66B6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2001" y="1496495"/>
            <a:ext cx="7020000" cy="468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250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92608" y="240405"/>
            <a:ext cx="130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51A5F16D-9446-8B12-E280-836A42F986E4}"/>
                  </a:ext>
                </a:extLst>
              </p:cNvPr>
              <p:cNvSpPr txBox="1"/>
              <p:nvPr/>
            </p:nvSpPr>
            <p:spPr>
              <a:xfrm>
                <a:off x="656492" y="961155"/>
                <a:ext cx="3501407" cy="7555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51A5F16D-9446-8B12-E280-836A42F98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92" y="961155"/>
                <a:ext cx="3501407" cy="7555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B4592494-1416-AE9A-9FC6-CCF47C8CBBEC}"/>
                  </a:ext>
                </a:extLst>
              </p:cNvPr>
              <p:cNvSpPr/>
              <p:nvPr/>
            </p:nvSpPr>
            <p:spPr>
              <a:xfrm>
                <a:off x="4986103" y="1065608"/>
                <a:ext cx="2345084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Quando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=1,3</m:t>
                    </m:r>
                  </m:oMath>
                </a14:m>
                <a:endParaRPr lang="en-US" sz="2200" b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B4592494-1416-AE9A-9FC6-CCF47C8CBB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103" y="1065608"/>
                <a:ext cx="2345084" cy="430887"/>
              </a:xfrm>
              <a:prstGeom prst="rect">
                <a:avLst/>
              </a:prstGeom>
              <a:blipFill>
                <a:blip r:embed="rId4"/>
                <a:stretch>
                  <a:fillRect l="-3377" t="-10000" b="-2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m 6" descr="Gráfico, Gráfico de linhas&#10;&#10;Descrição gerada automaticamente">
            <a:extLst>
              <a:ext uri="{FF2B5EF4-FFF2-40B4-BE49-F238E27FC236}">
                <a16:creationId xmlns:a16="http://schemas.microsoft.com/office/drawing/2014/main" id="{350F77D3-59BA-11C1-68D7-AD88CDA585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2001" y="1496495"/>
            <a:ext cx="7020000" cy="468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1294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7.7|10.3|7.1|5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7.7|10.3|7.1|5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7.7|10.3|7.1|5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7.7|10.3|7.1|5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7.7|10.3|7.1|5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7.7|10.3|7.1|5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7.7|10.3|7.1|5.5"/>
</p:tagLst>
</file>

<file path=ppt/theme/theme1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28049</TotalTime>
  <Words>110</Words>
  <Application>Microsoft Office PowerPoint</Application>
  <PresentationFormat>Apresentação na tela (4:3)</PresentationFormat>
  <Paragraphs>21</Paragraphs>
  <Slides>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 Math</vt:lpstr>
      <vt:lpstr>Verdana</vt:lpstr>
      <vt:lpstr>Personalizar design</vt:lpstr>
      <vt:lpstr>Séries de Potências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Insper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Ciência dos Dados</dc:title>
  <dc:creator>Kelly;Tatiana Terabayashi Melhado</dc:creator>
  <cp:lastModifiedBy>Pedro Ivo</cp:lastModifiedBy>
  <cp:revision>892</cp:revision>
  <cp:lastPrinted>2019-11-06T09:57:33Z</cp:lastPrinted>
  <dcterms:created xsi:type="dcterms:W3CDTF">2014-04-17T20:05:08Z</dcterms:created>
  <dcterms:modified xsi:type="dcterms:W3CDTF">2022-05-19T01:14:27Z</dcterms:modified>
</cp:coreProperties>
</file>