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  <p:embeddedFont>
      <p:font typeface="Proxima Nova"/>
      <p:regular r:id="rId14"/>
      <p:bold r:id="rId15"/>
      <p:italic r:id="rId16"/>
      <p:boldItalic r:id="rId17"/>
    </p:embeddedFont>
    <p:embeddedFont>
      <p:font typeface="Proxima Nova Semibold"/>
      <p:regular r:id="rId18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VD9Ho+mPOhzBGlQJmHmxjRnNl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slide" Target="slides/slide1.xml"/><Relationship Id="rId19" Type="http://schemas.openxmlformats.org/officeDocument/2006/relationships/font" Target="fonts/ProximaNovaSemibold-bold.fntdata"/><Relationship Id="rId6" Type="http://schemas.openxmlformats.org/officeDocument/2006/relationships/slide" Target="slides/slide2.xml"/><Relationship Id="rId18" Type="http://schemas.openxmlformats.org/officeDocument/2006/relationships/font" Target="fonts/ProximaNova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77bcbc95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577bcbc95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3577bcbc95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8e4396e9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58e4396e9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58e4396e95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8e4396e9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58e4396e9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58e4396e95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8e4396e9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58e4396e9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358e4396e95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8e4396e95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8e4396e95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58e4396e95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0"/>
          <p:cNvPicPr preferRelativeResize="0"/>
          <p:nvPr/>
        </p:nvPicPr>
        <p:blipFill rotWithShape="1">
          <a:blip r:embed="rId2">
            <a:alphaModFix/>
          </a:blip>
          <a:srcRect b="37293" l="0" r="37292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0"/>
          <p:cNvSpPr txBox="1"/>
          <p:nvPr>
            <p:ph type="title"/>
          </p:nvPr>
        </p:nvSpPr>
        <p:spPr>
          <a:xfrm>
            <a:off x="1135300" y="752333"/>
            <a:ext cx="85224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36000" spcFirstLastPara="1" rIns="36000" wrap="square" tIns="720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Proxima Nova Semibold"/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8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838200" y="341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pt-BR"/>
              <a:t>Apresentação Proposta de Projeto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5291138" y="2624138"/>
            <a:ext cx="1609725" cy="160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95350" y="4508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Automação de </a:t>
            </a:r>
            <a:endParaRPr b="0" i="0" sz="44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Homologação de Fornecedores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0" y="6488675"/>
            <a:ext cx="133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mai.2025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0068" y="1550125"/>
            <a:ext cx="3811875" cy="26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6973" y="6273988"/>
            <a:ext cx="21050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5291138" y="2624138"/>
            <a:ext cx="1609725" cy="160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523999" y="2707424"/>
            <a:ext cx="3637275" cy="1111687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</a:pPr>
            <a:r>
              <a:rPr b="1" i="0" lang="pt-BR" sz="6000" u="none" cap="none" strike="noStrike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ase</a:t>
            </a:r>
            <a:endParaRPr b="1" sz="6000">
              <a:solidFill>
                <a:srgbClr val="0E63F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</a:pP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CR Bluecast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5722085" y="1123763"/>
            <a:ext cx="0" cy="4143562"/>
          </a:xfrm>
          <a:prstGeom prst="straightConnector1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6468591" y="839956"/>
            <a:ext cx="35106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 CR Bluecast é uma empresa intermediária que apresenta à Supremo Secil Cimentos 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possíveis fornecedores de resíduos de várias naturezas. </a:t>
            </a:r>
            <a:endParaRPr sz="1600"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 processo de apresentação 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inicia</a:t>
            </a:r>
            <a:r>
              <a:rPr lang="pt-BR" sz="1600">
                <a:solidFill>
                  <a:srgbClr val="666666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-se com um acordo comercial dessa empresa apresentando o fornecedor candidato informando  os  dados dele. Também é enviado os dados da licençaa desse candidato na prefeitura, onde é possível validar se a licença está vigente. Finalmente é enviado o Laudo do laboratório com os resultados dos testes realizados nas amostras de resíduos em conjunto com a documentação comprovando que aquele laboratório está apto a realizar tais testes.</a:t>
            </a:r>
            <a:endParaRPr b="0" i="0" sz="1600" u="none" cap="none" strike="noStrike">
              <a:solidFill>
                <a:srgbClr val="666666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290050"/>
            <a:ext cx="827475" cy="5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6973" y="6273988"/>
            <a:ext cx="210502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77bcbc95e_0_6"/>
          <p:cNvSpPr txBox="1"/>
          <p:nvPr/>
        </p:nvSpPr>
        <p:spPr>
          <a:xfrm>
            <a:off x="636825" y="364950"/>
            <a:ext cx="79158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</a:pP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1 - Lista de Verificação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3577bcbc95e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290050"/>
            <a:ext cx="827475" cy="5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3577bcbc95e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6973" y="6273988"/>
            <a:ext cx="21050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577bcbc95e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250" y="1848450"/>
            <a:ext cx="94011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8e4396e95_0_29"/>
          <p:cNvSpPr txBox="1"/>
          <p:nvPr/>
        </p:nvSpPr>
        <p:spPr>
          <a:xfrm>
            <a:off x="636825" y="364950"/>
            <a:ext cx="79158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</a:pP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 - Acordo Comercial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358e4396e9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290050"/>
            <a:ext cx="827475" cy="5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58e4396e95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6973" y="6273988"/>
            <a:ext cx="21050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58e4396e95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0973" y="1213600"/>
            <a:ext cx="4297974" cy="5076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8e4396e95_0_2"/>
          <p:cNvSpPr txBox="1"/>
          <p:nvPr/>
        </p:nvSpPr>
        <p:spPr>
          <a:xfrm>
            <a:off x="636825" y="364950"/>
            <a:ext cx="94503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</a:pP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 - Licença de Operação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358e4396e95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290050"/>
            <a:ext cx="827475" cy="5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58e4396e95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6973" y="6273988"/>
            <a:ext cx="21050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58e4396e95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1673" y="1280275"/>
            <a:ext cx="4616697" cy="50764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8e4396e95_0_11"/>
          <p:cNvSpPr txBox="1"/>
          <p:nvPr/>
        </p:nvSpPr>
        <p:spPr>
          <a:xfrm>
            <a:off x="636825" y="364950"/>
            <a:ext cx="94503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</a:pP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 - Laudo Laboratório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358e4396e95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290050"/>
            <a:ext cx="827475" cy="5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58e4396e95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6973" y="6273988"/>
            <a:ext cx="21050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58e4396e95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5827" y="1220475"/>
            <a:ext cx="4777225" cy="5438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8e4396e95_0_20"/>
          <p:cNvSpPr txBox="1"/>
          <p:nvPr/>
        </p:nvSpPr>
        <p:spPr>
          <a:xfrm>
            <a:off x="636825" y="364950"/>
            <a:ext cx="113349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Arial"/>
              <a:buNone/>
            </a:pP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1" lang="pt-BR" sz="6000">
                <a:solidFill>
                  <a:srgbClr val="0E63F0"/>
                </a:solidFill>
                <a:latin typeface="Proxima Nova"/>
                <a:ea typeface="Proxima Nova"/>
                <a:cs typeface="Proxima Nova"/>
                <a:sym typeface="Proxima Nova"/>
              </a:rPr>
              <a:t> - Certificado de Cadastro de Laboratório</a:t>
            </a:r>
            <a:endParaRPr b="0" i="0" sz="3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358e4396e95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6290050"/>
            <a:ext cx="827475" cy="5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58e4396e95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86973" y="6273988"/>
            <a:ext cx="21050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58e4396e95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7250" y="1300200"/>
            <a:ext cx="5000925" cy="52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2025-02-26T23:37:56Z</dcterms:created>
  <dc:creator>Rodrigo Borges</dc:creator>
</cp:coreProperties>
</file>