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1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3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09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3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6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6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3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6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0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3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j98/s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SASS + BOOTSTRAP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20" y="2557463"/>
            <a:ext cx="5746559" cy="3317875"/>
          </a:xfrm>
        </p:spPr>
      </p:pic>
    </p:spTree>
    <p:extLst>
      <p:ext uri="{BB962C8B-B14F-4D97-AF65-F5344CB8AC3E}">
        <p14:creationId xmlns:p14="http://schemas.microsoft.com/office/powerpoint/2010/main" val="125642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PLUGINS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62885"/>
            <a:ext cx="4695825" cy="2724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46" y="2753360"/>
            <a:ext cx="4676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://github.com/pedroj98/sass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73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637" y="2592388"/>
            <a:ext cx="6562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ICONOS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28956"/>
            <a:ext cx="4661882" cy="14643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91" y="2940459"/>
            <a:ext cx="5225959" cy="1892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80" y="4236222"/>
            <a:ext cx="5099411" cy="1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7" y="3082834"/>
            <a:ext cx="8595359" cy="18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ARTICULOS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35840"/>
            <a:ext cx="2943052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65" y="2429201"/>
            <a:ext cx="3302316" cy="35245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77" y="2429201"/>
            <a:ext cx="2871093" cy="3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15" y="2669949"/>
            <a:ext cx="2695575" cy="1133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83" y="3035709"/>
            <a:ext cx="2676525" cy="2181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722" y="4284436"/>
            <a:ext cx="2714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5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VARIABLES.SCSS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73385"/>
            <a:ext cx="4051014" cy="31220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05" y="3198903"/>
            <a:ext cx="5105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MIXIN E INCLUDE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74" y="2583589"/>
            <a:ext cx="2235017" cy="3317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91" y="2793161"/>
            <a:ext cx="6505303" cy="28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0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TIPOGRAFIA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2808515"/>
            <a:ext cx="6740435" cy="2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19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PRACTICA SASS + BOOTSTRAP</vt:lpstr>
      <vt:lpstr>LOGO</vt:lpstr>
      <vt:lpstr>ICONOS</vt:lpstr>
      <vt:lpstr>NAVEGADOR</vt:lpstr>
      <vt:lpstr>ARTICULOS</vt:lpstr>
      <vt:lpstr>ASIDE</vt:lpstr>
      <vt:lpstr>VARIABLES.SCSS</vt:lpstr>
      <vt:lpstr>MIXIN E INCLUDE</vt:lpstr>
      <vt:lpstr>TIPOGRAFIA</vt:lpstr>
      <vt:lpstr>PLUGINS</vt:lpstr>
      <vt:lpstr>ENLACE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SASS + BOOTSTRAP</dc:title>
  <dc:creator>usuario</dc:creator>
  <cp:lastModifiedBy>usuario</cp:lastModifiedBy>
  <cp:revision>7</cp:revision>
  <dcterms:created xsi:type="dcterms:W3CDTF">2020-02-08T22:18:27Z</dcterms:created>
  <dcterms:modified xsi:type="dcterms:W3CDTF">2020-02-09T14:34:27Z</dcterms:modified>
</cp:coreProperties>
</file>