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27519eb1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27519eb1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27519e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27519e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27519eb1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27519eb1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27519eb1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27519eb1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27519eb1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27519eb1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27519e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27519e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27519eb1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27519eb1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plicación de registros de aceleraciones sísmicas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Pedro Salinas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Cristian Villamagua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Geordi Sarango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celerógrafo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acelerómetros o acelerógrafos permiten la obtención de un gráfico denominado (acelerograma), lo cual muestra la variación de aceleraciones en el lugar determinado. Son instrumentos que poseen tres sensores ortogonales y registran el movimiento del suelo en la componente vertical, norte-sur y este-oeste.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63" y="3297150"/>
            <a:ext cx="3130275" cy="20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050" y="1108925"/>
            <a:ext cx="4352400" cy="29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222222"/>
                </a:solidFill>
                <a:highlight>
                  <a:srgbClr val="FFFFFF"/>
                </a:highlight>
              </a:rPr>
              <a:t>SCRUM</a:t>
            </a:r>
            <a:endParaRPr b="1" sz="3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22222"/>
                </a:solidFill>
                <a:highlight>
                  <a:srgbClr val="FFFFFF"/>
                </a:highlight>
              </a:rPr>
              <a:t>metodología de desarrollo ágil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2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Product Owner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Ing. Santiago Quiñones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Scrum Master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Pedro Salinas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Desarrolladores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Cristian Villamagua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Geordi Sarango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1057" l="0" r="0" t="15618"/>
          <a:stretch/>
        </p:blipFill>
        <p:spPr>
          <a:xfrm>
            <a:off x="3194750" y="1624250"/>
            <a:ext cx="5719501" cy="2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035" y="1145075"/>
            <a:ext cx="1589940" cy="12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225" y="555600"/>
            <a:ext cx="2403850" cy="10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727638" y="2284225"/>
            <a:ext cx="1688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Contribuciones GitHub</a:t>
            </a:r>
            <a:endParaRPr b="1"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100" y="2772650"/>
            <a:ext cx="6971551" cy="12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4323075"/>
            <a:ext cx="36678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Repositorio GitHub: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https://github.com/pedrojsalinas/Monitoreo-Sismico-RENAC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77875"/>
            <a:ext cx="4576200" cy="5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Hexagonal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4332" l="2870" r="13913" t="8498"/>
          <a:stretch/>
        </p:blipFill>
        <p:spPr>
          <a:xfrm>
            <a:off x="219988" y="1115238"/>
            <a:ext cx="4759625" cy="37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0" l="0" r="27293" t="0"/>
          <a:stretch/>
        </p:blipFill>
        <p:spPr>
          <a:xfrm>
            <a:off x="5415325" y="1619250"/>
            <a:ext cx="31164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601425" y="4638400"/>
            <a:ext cx="19299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Estructura proyecto Back-End</a:t>
            </a:r>
            <a:endParaRPr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5" y="253925"/>
            <a:ext cx="1883600" cy="43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900" y="215363"/>
            <a:ext cx="1883600" cy="43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644750" y="4638400"/>
            <a:ext cx="19299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Estructura proyecto Front-End</a:t>
            </a:r>
            <a:endParaRPr sz="1000"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5">
            <a:alphaModFix/>
          </a:blip>
          <a:srcRect b="0" l="0" r="27293" t="0"/>
          <a:stretch/>
        </p:blipFill>
        <p:spPr>
          <a:xfrm>
            <a:off x="3029813" y="1234150"/>
            <a:ext cx="31164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485" y="59325"/>
            <a:ext cx="6313030" cy="50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413" y="152400"/>
            <a:ext cx="63911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