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471-D4A5-9554-78F6-3CED89204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1DB3A7-7ECE-D182-253E-E73968558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7F320-76A3-C866-617E-38622187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D587E-1503-E95C-A06D-B454A841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4DAEB-A033-7960-E038-7D694182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96126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F1F9-D971-2A35-08A4-4576C7A7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75B52-39AF-5DA7-EBB3-65FD9DD35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F7F5-5F4C-F6E3-E9BD-E0226D693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1EDE-0393-A355-8D8B-207E8AE5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A034-0A17-E54C-0837-37C385E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334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C9633E-3AEE-F70A-9403-6503AE84E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2CE040-0066-823D-8F4E-0A6E2BCA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8DCD-D5A5-07D6-0FB8-D0003816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9A41-4E7C-0E7D-7C44-1928F15F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91317-B179-BD4D-2AF4-2DD17115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8189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70B0-1E88-E85E-D801-AE5198F7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2BD55-71F2-758B-FC46-C566722ED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2BF0-AC27-844F-01BB-ABCE27DFB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5217F-573D-BED9-5628-EF51BBE57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B6DBD-59DF-59F5-6569-8DE74929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8068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331C-3737-402C-8372-1BEF53BD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D766D-F7A5-56F5-1C84-2CF4D1908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A6EFA-5963-E405-5D25-B3807122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9DAF-0A39-AA4C-A43A-D1118865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D87E7-6FA8-9759-88C8-51808E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876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7E1F-C495-5A32-2F42-9321C574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BC28-8AE5-1648-B0BC-041B8A93F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09BA07-C421-1268-0C37-CCB714B1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4E0B0-A687-1803-631A-4196FAE4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00117-8D83-E386-FC14-7D94C3FA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67EA8-0270-14AC-CA66-F4AB6CD0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3655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397D-6A97-E324-E312-531335B8E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343F-EA8E-4429-8033-E5FFF083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5B260-9EA6-037C-9AFD-5C4B32CBB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54A2DD-F9B0-0969-5F8A-1DAB9632A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9EC77B-310A-3B2C-9D3E-E9018BABA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EB8526-3AEF-FA01-BA8E-A3550BD4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02BFC-BD39-CA39-5AE1-5F9758464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B8BB1-5AA2-5ADE-2C42-9419BBE5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80941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8AA0-9153-2D82-7EDC-4655E689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2A923-C7E9-C463-235E-E7CFC286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1055E-0892-00CC-CCF6-1EE99ABCF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CD737-C29D-BF43-E690-6FFF9F7E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0057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9D6992-4188-4FA8-2E97-DEF55780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13AB7-4138-6211-5405-CE866D2E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CB67D-3638-70EF-881E-FBA7E1F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5267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4E66-2989-2372-91DB-062CAC69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C1568-243C-1F90-2FF3-19FE7469D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F83ED-4C51-4C23-85AC-D4D9C90D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8D264-1B23-266F-4E37-50677EC6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37E9A-DF39-6D8B-5999-97EE5D45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22326-4F4F-062E-3D4C-4BD703E0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7350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1A2E-2AFA-CA8E-955B-D40CD0FC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2F1AE-4F76-3411-3246-BB4631FD7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932CA-4B77-CEDD-E62E-6EAA7C5F1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E8D96-506C-CAEB-DC4F-1EFC3980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98C70-03A2-4D83-B486-36A7D245F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84AB-B67D-23C7-7C22-5225FB64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8487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11BFF-3285-639E-74B2-7C33581C5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8FBF-C579-EC93-6DF5-3D54E065C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DAD3-E58A-F5F6-78E4-8F9073343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78051-326F-0E48-A1F8-B091B62B904D}" type="datetimeFigureOut">
              <a:rPr lang="en-PT" smtClean="0"/>
              <a:t>27/10/2023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58C81-4E0F-A26D-4414-0E17A1D318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7A3FA-4B8F-9396-4BE9-129503768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890D3-650A-DC46-877B-4458D7C5A08F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13879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E1B3E4-3497-D250-E4F2-D5BE8BAFAD34}"/>
              </a:ext>
            </a:extLst>
          </p:cNvPr>
          <p:cNvSpPr/>
          <p:nvPr/>
        </p:nvSpPr>
        <p:spPr>
          <a:xfrm>
            <a:off x="1250162" y="1961884"/>
            <a:ext cx="4287795" cy="654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Train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64E70-D194-6976-CF5F-735D276034A6}"/>
              </a:ext>
            </a:extLst>
          </p:cNvPr>
          <p:cNvSpPr/>
          <p:nvPr/>
        </p:nvSpPr>
        <p:spPr>
          <a:xfrm>
            <a:off x="5537957" y="1961884"/>
            <a:ext cx="1724691" cy="6549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</a:t>
            </a:r>
            <a:r>
              <a:rPr lang="en-PT" dirty="0"/>
              <a:t>alidate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D6B6D6-87FC-4562-D24F-97B7DB14F92C}"/>
              </a:ext>
            </a:extLst>
          </p:cNvPr>
          <p:cNvSpPr/>
          <p:nvPr/>
        </p:nvSpPr>
        <p:spPr>
          <a:xfrm>
            <a:off x="7681854" y="1961884"/>
            <a:ext cx="2418587" cy="65490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dirty="0"/>
              <a:t>Test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77106-5688-2E52-9BA2-0E3CCDC7C3F9}"/>
              </a:ext>
            </a:extLst>
          </p:cNvPr>
          <p:cNvSpPr txBox="1"/>
          <p:nvPr/>
        </p:nvSpPr>
        <p:spPr>
          <a:xfrm>
            <a:off x="3741244" y="552015"/>
            <a:ext cx="970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67D17"/>
                </a:solidFill>
                <a:effectLst/>
              </a:rPr>
              <a:t>train.csv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30CEFD8-76C2-3C56-9101-E8394743A642}"/>
              </a:ext>
            </a:extLst>
          </p:cNvPr>
          <p:cNvSpPr/>
          <p:nvPr/>
        </p:nvSpPr>
        <p:spPr>
          <a:xfrm rot="5400000">
            <a:off x="3938440" y="-1627175"/>
            <a:ext cx="576357" cy="5952915"/>
          </a:xfrm>
          <a:prstGeom prst="leftBrace">
            <a:avLst>
              <a:gd name="adj1" fmla="val 8333"/>
              <a:gd name="adj2" fmla="val 508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4C401-D101-3CCB-4049-5FAFDD4C43F2}"/>
              </a:ext>
            </a:extLst>
          </p:cNvPr>
          <p:cNvSpPr txBox="1"/>
          <p:nvPr/>
        </p:nvSpPr>
        <p:spPr>
          <a:xfrm>
            <a:off x="8443957" y="552015"/>
            <a:ext cx="894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>
                <a:solidFill>
                  <a:srgbClr val="067D17"/>
                </a:solidFill>
                <a:effectLst/>
              </a:rPr>
              <a:t>test.csv</a:t>
            </a:r>
            <a:endParaRPr lang="en-GB" dirty="0">
              <a:solidFill>
                <a:srgbClr val="080808"/>
              </a:solidFill>
              <a:effectLst/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989DCC8-024D-337A-F505-2D591BC3C365}"/>
              </a:ext>
            </a:extLst>
          </p:cNvPr>
          <p:cNvSpPr/>
          <p:nvPr/>
        </p:nvSpPr>
        <p:spPr>
          <a:xfrm rot="5400000">
            <a:off x="8602967" y="139988"/>
            <a:ext cx="576357" cy="2418589"/>
          </a:xfrm>
          <a:prstGeom prst="leftBrace">
            <a:avLst>
              <a:gd name="adj1" fmla="val 8333"/>
              <a:gd name="adj2" fmla="val 50867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462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Cardoso</dc:creator>
  <cp:lastModifiedBy>Pedro Cardoso</cp:lastModifiedBy>
  <cp:revision>1</cp:revision>
  <dcterms:created xsi:type="dcterms:W3CDTF">2023-10-27T12:14:07Z</dcterms:created>
  <dcterms:modified xsi:type="dcterms:W3CDTF">2023-10-27T12:18:27Z</dcterms:modified>
</cp:coreProperties>
</file>