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7"/>
    <p:restoredTop sz="94635"/>
  </p:normalViewPr>
  <p:slideViewPr>
    <p:cSldViewPr snapToGrid="0">
      <p:cViewPr varScale="1">
        <p:scale>
          <a:sx n="96" d="100"/>
          <a:sy n="96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C15F-CFDC-3700-D981-EECB716B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8F91-8547-9FFD-EA0D-AB6A8874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54C5-F906-DA73-700C-25E92C24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3451-5B96-484B-6F9C-BFE9C198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993F-889F-86DD-56F7-E5C395BA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6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73F2-15EF-778F-00A5-046A4FF2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E15BC-9B52-49CB-CD07-879AAD4E3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F02B-DB19-C9B6-5C5E-6E8D04FE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6DEE-7075-6220-CD71-8558246F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9C7A-AA97-9A5D-6BE0-22E1708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35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77C87-A780-AD26-5103-722CC6F66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05626-79A3-BB53-6C7E-4824DC5F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9F48-57D7-BCBF-60E4-25058FBD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9E2A-BF43-6302-6D39-1CD62617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1DA7-DF22-B6B5-7A61-126671ED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5333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57C9-703F-C018-FE4F-5AF58B3D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4021-8F0A-58A4-EC0F-6B5BE4C4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52E-921E-39A7-B44D-F21F11D2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BB44-FDED-DD80-0604-8A3C86B4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97F5-415D-6061-CCB4-DFA24897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071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77C0-AC3E-BF36-C2E8-EFDAC3BE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AD6D-B3A0-FBAC-DB37-96BDC666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4B3E-3709-8339-7A98-489717A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5CA0-07BA-EC61-92A0-B67C8286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44F5-A8F1-F99D-5468-8CED4C3B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304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175A-F2DB-D130-DAC8-3A83BD7C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BFA8-3F11-15FB-B454-DE4EBBFA6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2EC0-4D37-5D33-1A12-653D56F02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0EECB-AD60-654F-C37D-3681666F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C22D-289F-3FFC-BBEC-0948AED4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EE860-8AF6-763B-06AF-D03E5B13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326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21AA-418D-0317-911A-92BD54EE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416E-0BAE-DA17-AD06-93BBE78A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33D3C-92C6-AF50-726B-0B22907E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D5E46-810C-31F5-CECC-F92676C9B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929E9-0975-096D-A6AE-DF4A69255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7EED4-1CF2-35BD-B650-20C4A5C6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7455B-1D79-B0E4-CD49-EB76038D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5EFB9-3094-5A38-A963-3CA9B87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95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F1AA-ECE6-E9DB-AB8C-8FD640CC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346D7-15BA-723D-8877-6A4DEAB0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9CFF9-11E5-DC0C-7773-1496680A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A4D07-E8EC-8F6A-219C-5D8D33CA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123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9D37F-300A-933E-BF52-67AE6960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48965-E290-A92B-C399-52FE3363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3621-4A2C-5234-ADE6-1118A504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001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B22E-DE83-3815-5D3E-D9E7B8AD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8F51-598B-0A9B-AFEB-B34C3AB0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31DE8-09F9-2AA0-AAA3-0CFCE7100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D630-DFE1-03E1-5C7F-DB173696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0D3B-BF90-7ACA-F979-29E806B5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E57E8-1B58-E26F-E0F6-C3688F5D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50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5DAC-265B-72E5-4F77-7E019E0F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6E628-9D8B-2EDB-2B59-F63C46334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206E7-94EB-4A64-A106-BB512737F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8EC71-6008-78AF-54BC-B1FCDB13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EFCF0-F18A-0D5A-4507-063882E8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343B-F8A2-6666-A426-D107ED6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7682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25CB8-4192-560C-2AEC-B02A0A96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3EF8-2C70-C7DE-5095-5AB74D40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A71F-9038-C403-670D-DAC27FE5C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B8B43-B3C3-6C4B-99CF-05557AA7B268}" type="datetimeFigureOut">
              <a:rPr lang="en-PT" smtClean="0"/>
              <a:t>18/05/2024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D851-B669-994F-17EB-53AA781D2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A0DF-31D3-7C7F-5F68-FC362F2E3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8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13E675-FFA4-DCC3-0756-848CE31C97C3}"/>
              </a:ext>
            </a:extLst>
          </p:cNvPr>
          <p:cNvSpPr>
            <a:spLocks/>
          </p:cNvSpPr>
          <p:nvPr/>
        </p:nvSpPr>
        <p:spPr>
          <a:xfrm>
            <a:off x="231913" y="2673625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layout.Row</a:t>
            </a:r>
            <a:endParaRPr lang="en-PT" sz="2000" noProof="1"/>
          </a:p>
          <a:p>
            <a:pPr algn="ctr"/>
            <a:r>
              <a:rPr lang="en-GB" sz="1600" noProof="1"/>
              <a:t>(“Root”)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5A11-F473-CFF3-5B85-6D02320C479D}"/>
              </a:ext>
            </a:extLst>
          </p:cNvPr>
          <p:cNvSpPr>
            <a:spLocks/>
          </p:cNvSpPr>
          <p:nvPr/>
        </p:nvSpPr>
        <p:spPr>
          <a:xfrm>
            <a:off x="5478328" y="5903843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widgets.DataFrame</a:t>
            </a:r>
          </a:p>
          <a:p>
            <a:pPr algn="ctr"/>
            <a:r>
              <a:rPr lang="en-GB" sz="1600" i="1" noProof="1"/>
              <a:t>df_panel</a:t>
            </a:r>
            <a:endParaRPr lang="en-PT" sz="1600" i="1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D5DCDC-362C-B412-6D89-7F78AFD21193}"/>
              </a:ext>
            </a:extLst>
          </p:cNvPr>
          <p:cNvSpPr>
            <a:spLocks/>
          </p:cNvSpPr>
          <p:nvPr/>
        </p:nvSpPr>
        <p:spPr>
          <a:xfrm>
            <a:off x="1877646" y="1199979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layout.Column</a:t>
            </a:r>
          </a:p>
          <a:p>
            <a:pPr algn="ctr"/>
            <a:r>
              <a:rPr lang="en-GB" sz="1600" i="1" noProof="1"/>
              <a:t>filter_panel</a:t>
            </a:r>
            <a:endParaRPr lang="en-PT" sz="1600" i="1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907C5-78DF-58AC-01F4-771C2A2E4D38}"/>
              </a:ext>
            </a:extLst>
          </p:cNvPr>
          <p:cNvSpPr>
            <a:spLocks/>
          </p:cNvSpPr>
          <p:nvPr/>
        </p:nvSpPr>
        <p:spPr>
          <a:xfrm>
            <a:off x="1876412" y="4148558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layout.Column</a:t>
            </a:r>
          </a:p>
          <a:p>
            <a:pPr algn="ctr"/>
            <a:r>
              <a:rPr lang="en-GB" sz="1600" i="1" noProof="1"/>
              <a:t>data_visualization_panel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D5DE1-94E6-F8DD-AC10-9688EA41916E}"/>
              </a:ext>
            </a:extLst>
          </p:cNvPr>
          <p:cNvSpPr>
            <a:spLocks/>
          </p:cNvSpPr>
          <p:nvPr/>
        </p:nvSpPr>
        <p:spPr>
          <a:xfrm>
            <a:off x="5478328" y="5140598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pane.Matplotlib</a:t>
            </a:r>
          </a:p>
          <a:p>
            <a:pPr algn="ctr"/>
            <a:r>
              <a:rPr lang="en-GB" sz="1100" i="1" noProof="1"/>
              <a:t>survivors_by_gender_and_class_panel</a:t>
            </a:r>
            <a:endParaRPr lang="en-PT" sz="1100" i="1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CA6C8-3835-BB44-2299-56F310879C21}"/>
              </a:ext>
            </a:extLst>
          </p:cNvPr>
          <p:cNvSpPr/>
          <p:nvPr/>
        </p:nvSpPr>
        <p:spPr>
          <a:xfrm>
            <a:off x="9054565" y="4745565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pane.Matplotlib</a:t>
            </a:r>
          </a:p>
          <a:p>
            <a:pPr algn="ctr"/>
            <a:r>
              <a:rPr lang="en-GB" sz="1600" i="1" noProof="1"/>
              <a:t>ages_hist_panel</a:t>
            </a:r>
            <a:endParaRPr lang="en-PT" sz="1600" i="1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27BCD-1933-3C20-BE8C-3C4860CB95AA}"/>
              </a:ext>
            </a:extLst>
          </p:cNvPr>
          <p:cNvSpPr/>
          <p:nvPr/>
        </p:nvSpPr>
        <p:spPr>
          <a:xfrm>
            <a:off x="9054565" y="3988513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pane.Matplotlib</a:t>
            </a:r>
          </a:p>
          <a:p>
            <a:pPr algn="ctr"/>
            <a:r>
              <a:rPr lang="en-GB" sz="1400" i="1" noProof="1"/>
              <a:t>passenger_by_class_panel</a:t>
            </a:r>
            <a:endParaRPr lang="en-PT" sz="1400" i="1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B2C51-2622-B74C-44B1-B99C8A2911AF}"/>
              </a:ext>
            </a:extLst>
          </p:cNvPr>
          <p:cNvSpPr>
            <a:spLocks/>
          </p:cNvSpPr>
          <p:nvPr/>
        </p:nvSpPr>
        <p:spPr>
          <a:xfrm>
            <a:off x="5478328" y="3614110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pane.Matplotlib</a:t>
            </a:r>
          </a:p>
          <a:p>
            <a:pPr algn="ctr"/>
            <a:r>
              <a:rPr lang="en-GB" sz="1600" i="1" noProof="1"/>
              <a:t>age_boxplot_panel</a:t>
            </a:r>
            <a:endParaRPr lang="en-PT" sz="1600" i="1" noProof="1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666BBDA-59A1-3186-8024-724BD125921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31913" y="1861301"/>
            <a:ext cx="295733" cy="11429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B5FF92F-D6C4-1042-1D0E-9B3FFF96A7CA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2931913" y="3004286"/>
            <a:ext cx="294499" cy="1144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FAA4028D-4B23-9AA9-9B52-455EB07E8553}"/>
              </a:ext>
            </a:extLst>
          </p:cNvPr>
          <p:cNvSpPr>
            <a:spLocks/>
          </p:cNvSpPr>
          <p:nvPr/>
        </p:nvSpPr>
        <p:spPr>
          <a:xfrm>
            <a:off x="5478327" y="439153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layout.Column</a:t>
            </a:r>
            <a:endParaRPr lang="en-PT" sz="2000" noProof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F03B10-43A0-A23B-E5FF-61C20195691B}"/>
              </a:ext>
            </a:extLst>
          </p:cNvPr>
          <p:cNvSpPr>
            <a:spLocks/>
          </p:cNvSpPr>
          <p:nvPr/>
        </p:nvSpPr>
        <p:spPr>
          <a:xfrm>
            <a:off x="5478327" y="1861301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 Column</a:t>
            </a:r>
            <a:endParaRPr lang="en-PT" sz="2000" noProof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F1EE83-3D26-5BFB-7F4E-866D985DEF0A}"/>
              </a:ext>
            </a:extLst>
          </p:cNvPr>
          <p:cNvSpPr/>
          <p:nvPr/>
        </p:nvSpPr>
        <p:spPr>
          <a:xfrm>
            <a:off x="9054565" y="50662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widgets.TextInput</a:t>
            </a:r>
          </a:p>
          <a:p>
            <a:pPr algn="ctr"/>
            <a:r>
              <a:rPr lang="en-GB" sz="1600" noProof="1"/>
              <a:t>filter_text_intput</a:t>
            </a:r>
            <a:endParaRPr lang="en-PT" sz="1600" noProof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57A0BF-693A-115D-A011-380D26A0E68C}"/>
              </a:ext>
            </a:extLst>
          </p:cNvPr>
          <p:cNvSpPr/>
          <p:nvPr/>
        </p:nvSpPr>
        <p:spPr>
          <a:xfrm>
            <a:off x="9054565" y="800733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widgets.Button</a:t>
            </a:r>
          </a:p>
          <a:p>
            <a:pPr algn="ctr"/>
            <a:r>
              <a:rPr lang="en-GB" sz="1600" noProof="1"/>
              <a:t>filter_button</a:t>
            </a:r>
            <a:endParaRPr lang="en-PT" sz="1600" noProof="1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328C4C9-20AF-6628-C624-A6FB5DC3F327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 flipV="1">
            <a:off x="4577646" y="1100475"/>
            <a:ext cx="2250681" cy="43016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6C0FAA9-AAA4-1409-D6EB-862A529F141A}"/>
              </a:ext>
            </a:extLst>
          </p:cNvPr>
          <p:cNvSpPr/>
          <p:nvPr/>
        </p:nvSpPr>
        <p:spPr>
          <a:xfrm>
            <a:off x="9054565" y="1550804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widgets.MultiSelect</a:t>
            </a:r>
          </a:p>
          <a:p>
            <a:pPr algn="ctr"/>
            <a:r>
              <a:rPr lang="en-GB" sz="1600" noProof="1"/>
              <a:t>filter_sex</a:t>
            </a:r>
            <a:endParaRPr lang="en-PT" sz="1600" noProof="1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E52EE49-79B6-F47C-E64E-1D02D5C71343}"/>
              </a:ext>
            </a:extLst>
          </p:cNvPr>
          <p:cNvCxnSpPr>
            <a:cxnSpLocks/>
            <a:stCxn id="6" idx="3"/>
            <a:endCxn id="21" idx="0"/>
          </p:cNvCxnSpPr>
          <p:nvPr/>
        </p:nvCxnSpPr>
        <p:spPr>
          <a:xfrm>
            <a:off x="4577646" y="1530640"/>
            <a:ext cx="2250681" cy="3306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AB67EA9-A11E-2724-8A36-6A577398DD87}"/>
              </a:ext>
            </a:extLst>
          </p:cNvPr>
          <p:cNvSpPr/>
          <p:nvPr/>
        </p:nvSpPr>
        <p:spPr>
          <a:xfrm>
            <a:off x="9054565" y="2290079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widgets.MultiSelect</a:t>
            </a:r>
          </a:p>
          <a:p>
            <a:pPr algn="ctr"/>
            <a:r>
              <a:rPr lang="en-GB" sz="1600" i="1" noProof="1"/>
              <a:t>filter_passenger_class</a:t>
            </a:r>
            <a:endParaRPr lang="en-PT" sz="1600" i="1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7B0535-E9B2-5B36-7837-74F210B76C4F}"/>
              </a:ext>
            </a:extLst>
          </p:cNvPr>
          <p:cNvSpPr/>
          <p:nvPr/>
        </p:nvSpPr>
        <p:spPr>
          <a:xfrm>
            <a:off x="9054565" y="3029353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widgets.MultiSelect</a:t>
            </a:r>
          </a:p>
          <a:p>
            <a:pPr algn="ctr"/>
            <a:r>
              <a:rPr lang="en-GB" sz="1600" i="1" noProof="1"/>
              <a:t>filter_survived</a:t>
            </a:r>
            <a:endParaRPr lang="en-PT" sz="1600" i="1" noProof="1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32BA6B4-ED9F-8752-0BA2-3403878809F0}"/>
              </a:ext>
            </a:extLst>
          </p:cNvPr>
          <p:cNvCxnSpPr>
            <a:cxnSpLocks/>
            <a:stCxn id="19" idx="3"/>
            <a:endCxn id="22" idx="1"/>
          </p:cNvCxnSpPr>
          <p:nvPr/>
        </p:nvCxnSpPr>
        <p:spPr>
          <a:xfrm flipV="1">
            <a:off x="8178327" y="381323"/>
            <a:ext cx="876238" cy="388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9FEC1AB-86A2-9507-BCC5-387F3160CBF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>
            <a:off x="8178327" y="769814"/>
            <a:ext cx="876238" cy="361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E5036355-A9CB-24D8-C13C-8DD192057C81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8178327" y="1881465"/>
            <a:ext cx="876238" cy="310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972DB46-2551-9D61-9CCE-1216B49AB7D7}"/>
              </a:ext>
            </a:extLst>
          </p:cNvPr>
          <p:cNvCxnSpPr>
            <a:cxnSpLocks/>
            <a:stCxn id="21" idx="3"/>
            <a:endCxn id="45" idx="1"/>
          </p:cNvCxnSpPr>
          <p:nvPr/>
        </p:nvCxnSpPr>
        <p:spPr>
          <a:xfrm>
            <a:off x="8178327" y="2191962"/>
            <a:ext cx="876238" cy="428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B777D499-8FEC-96D1-1FD1-EB9D8C049BFD}"/>
              </a:ext>
            </a:extLst>
          </p:cNvPr>
          <p:cNvCxnSpPr>
            <a:cxnSpLocks/>
            <a:stCxn id="21" idx="3"/>
            <a:endCxn id="48" idx="1"/>
          </p:cNvCxnSpPr>
          <p:nvPr/>
        </p:nvCxnSpPr>
        <p:spPr>
          <a:xfrm>
            <a:off x="8178327" y="2191962"/>
            <a:ext cx="876238" cy="1168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7FB777A-D824-55F6-526E-6CE7B7FA881A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576412" y="3944771"/>
            <a:ext cx="901916" cy="534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67BEDA9-FC44-342E-1335-91034F3360F1}"/>
              </a:ext>
            </a:extLst>
          </p:cNvPr>
          <p:cNvSpPr>
            <a:spLocks/>
          </p:cNvSpPr>
          <p:nvPr/>
        </p:nvSpPr>
        <p:spPr>
          <a:xfrm>
            <a:off x="5478327" y="4377354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layout.Row</a:t>
            </a:r>
            <a:endParaRPr lang="en-PT" sz="2000" noProof="1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A3DB2228-2622-3CF1-EEDD-E54B3A6B583B}"/>
              </a:ext>
            </a:extLst>
          </p:cNvPr>
          <p:cNvCxnSpPr>
            <a:cxnSpLocks/>
            <a:stCxn id="7" idx="3"/>
            <a:endCxn id="67" idx="1"/>
          </p:cNvCxnSpPr>
          <p:nvPr/>
        </p:nvCxnSpPr>
        <p:spPr>
          <a:xfrm>
            <a:off x="4576412" y="4479219"/>
            <a:ext cx="901915" cy="228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5B92067-01C2-0C32-0B6A-8EC9EAE706B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576412" y="4479219"/>
            <a:ext cx="901916" cy="17552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753E41C1-1A78-0FA0-D09C-E05C60002D8F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8178327" y="4319174"/>
            <a:ext cx="876238" cy="388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A144844-CF66-E71A-5694-E18AF04B6B28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8178327" y="4708015"/>
            <a:ext cx="876238" cy="368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24C063F-901A-D7B0-E023-FEDD8E7560FE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576412" y="4479219"/>
            <a:ext cx="901916" cy="9920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4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16CDA2-AFBE-126B-B6F7-6F6598A8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15419"/>
            <a:ext cx="7772400" cy="54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6D4B-B35C-7DBF-0D4B-BF46D11D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A68B-5859-B028-2C43-4C3ED009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7B754-03EB-377E-E409-78D5AA3C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30375"/>
            <a:ext cx="7772400" cy="2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1D02A-C7B2-CCED-6847-A9A903DEB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42282-ABE2-5441-16EC-6040A406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7742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2660</TotalTime>
  <Words>109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Cardoso</dc:creator>
  <cp:lastModifiedBy>Pedro Cardoso</cp:lastModifiedBy>
  <cp:revision>13</cp:revision>
  <dcterms:created xsi:type="dcterms:W3CDTF">2024-05-18T16:02:22Z</dcterms:created>
  <dcterms:modified xsi:type="dcterms:W3CDTF">2024-05-20T12:22:26Z</dcterms:modified>
</cp:coreProperties>
</file>