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35"/>
    <p:restoredTop sz="94703"/>
  </p:normalViewPr>
  <p:slideViewPr>
    <p:cSldViewPr snapToGrid="0">
      <p:cViewPr varScale="1">
        <p:scale>
          <a:sx n="128" d="100"/>
          <a:sy n="128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8C15F-CFDC-3700-D981-EECB716B50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8F91-8547-9FFD-EA0D-AB6A88740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C54C5-F906-DA73-700C-25E92C24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20/05/2024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D3451-5B96-484B-6F9C-BFE9C1988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6993F-889F-86DD-56F7-E5C395BA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56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73F2-15EF-778F-00A5-046A4FF2B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5E15BC-9B52-49CB-CD07-879AAD4E3F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2F02B-DB19-C9B6-5C5E-6E8D04FEC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20/05/2024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F6DEE-7075-6220-CD71-8558246F9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B9C7A-AA97-9A5D-6BE0-22E1708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0835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77C87-A780-AD26-5103-722CC6F66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05626-79A3-BB53-6C7E-4824DC5FC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9F48-57D7-BCBF-60E4-25058FBD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20/05/2024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49E2A-BF43-6302-6D39-1CD62617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1DA7-DF22-B6B5-7A61-126671ED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53338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57C9-703F-C018-FE4F-5AF58B3D8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4021-8F0A-58A4-EC0F-6B5BE4C41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D4852E-921E-39A7-B44D-F21F11D27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20/05/2024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BBB44-FDED-DD80-0604-8A3C86B4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E97F5-415D-6061-CCB4-DFA24897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07158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77C0-AC3E-BF36-C2E8-EFDAC3BE4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FAD6D-B3A0-FBAC-DB37-96BDC666E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94B3E-3709-8339-7A98-489717A4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20/05/2024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E5CA0-07BA-EC61-92A0-B67C8286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44F5-A8F1-F99D-5468-8CED4C3BC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730420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3175A-F2DB-D130-DAC8-3A83BD7C6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0BFA8-3F11-15FB-B454-DE4EBBFA6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2EC0-4D37-5D33-1A12-653D56F024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0EECB-AD60-654F-C37D-3681666FE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20/05/2024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FC22D-289F-3FFC-BBEC-0948AED4D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EE860-8AF6-763B-06AF-D03E5B13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3264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621AA-418D-0317-911A-92BD54EE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C416E-0BAE-DA17-AD06-93BBE78AA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233D3C-92C6-AF50-726B-0B22907E8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D5E46-810C-31F5-CECC-F92676C9B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929E9-0975-096D-A6AE-DF4A69255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7EED4-1CF2-35BD-B650-20C4A5C6D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20/05/2024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27455B-1D79-B0E4-CD49-EB76038DA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5EFB9-3094-5A38-A963-3CA9B871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4059542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DF1AA-ECE6-E9DB-AB8C-8FD640CC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E346D7-15BA-723D-8877-6A4DEAB0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20/05/2024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9CFF9-11E5-DC0C-7773-1496680A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A4D07-E8EC-8F6A-219C-5D8D33CA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41231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59D37F-300A-933E-BF52-67AE6960D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20/05/2024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E48965-E290-A92B-C399-52FE3363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F3621-4A2C-5234-ADE6-1118A504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0010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5B22E-DE83-3815-5D3E-D9E7B8AD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38F51-598B-0A9B-AFEB-B34C3AB0D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731DE8-09F9-2AA0-AAA3-0CFCE7100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DD630-DFE1-03E1-5C7F-DB173696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20/05/2024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30D3B-BF90-7ACA-F979-29E806B5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E57E8-1B58-E26F-E0F6-C3688F5D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77501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5DAC-265B-72E5-4F77-7E019E0F2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6E628-9D8B-2EDB-2B59-F63C46334D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6206E7-94EB-4A64-A106-BB512737F0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8EC71-6008-78AF-54BC-B1FCDB13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B8B43-B3C3-6C4B-99CF-05557AA7B268}" type="datetimeFigureOut">
              <a:rPr lang="en-PT" smtClean="0"/>
              <a:t>20/05/2024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EFCF0-F18A-0D5A-4507-063882E8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21343B-F8A2-6666-A426-D107ED673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676824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25CB8-4192-560C-2AEC-B02A0A964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3EF8-2C70-C7DE-5095-5AB74D4040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2A71F-9038-C403-670D-DAC27FE5C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BB8B43-B3C3-6C4B-99CF-05557AA7B268}" type="datetimeFigureOut">
              <a:rPr lang="en-PT" smtClean="0"/>
              <a:t>20/05/2024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7D851-B669-994F-17EB-53AA781D2B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EA0DF-31D3-7C7F-5F68-FC362F2E3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ED1791-ECDA-CE4B-A39E-8C2363A3D74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18695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13E675-FFA4-DCC3-0756-848CE31C97C3}"/>
              </a:ext>
            </a:extLst>
          </p:cNvPr>
          <p:cNvSpPr>
            <a:spLocks/>
          </p:cNvSpPr>
          <p:nvPr/>
        </p:nvSpPr>
        <p:spPr>
          <a:xfrm>
            <a:off x="231913" y="2673625"/>
            <a:ext cx="2700000" cy="661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layout.Row</a:t>
            </a:r>
            <a:endParaRPr lang="en-PT" sz="2000" noProof="1"/>
          </a:p>
          <a:p>
            <a:pPr algn="ctr"/>
            <a:r>
              <a:rPr lang="en-GB" sz="1600" noProof="1"/>
              <a:t>(“Root”)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B95A11-F473-CFF3-5B85-6D02320C479D}"/>
              </a:ext>
            </a:extLst>
          </p:cNvPr>
          <p:cNvSpPr>
            <a:spLocks/>
          </p:cNvSpPr>
          <p:nvPr/>
        </p:nvSpPr>
        <p:spPr>
          <a:xfrm>
            <a:off x="5485822" y="5329089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widgets.DataFrame</a:t>
            </a:r>
          </a:p>
          <a:p>
            <a:pPr algn="ctr"/>
            <a:r>
              <a:rPr lang="en-GB" sz="1600" i="1" noProof="1"/>
              <a:t>df_panel</a:t>
            </a:r>
            <a:endParaRPr lang="en-PT" sz="1600" i="1" noProof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D5DCDC-362C-B412-6D89-7F78AFD21193}"/>
              </a:ext>
            </a:extLst>
          </p:cNvPr>
          <p:cNvSpPr>
            <a:spLocks/>
          </p:cNvSpPr>
          <p:nvPr/>
        </p:nvSpPr>
        <p:spPr>
          <a:xfrm>
            <a:off x="1877646" y="1199979"/>
            <a:ext cx="2700000" cy="661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layout.Column</a:t>
            </a:r>
          </a:p>
          <a:p>
            <a:pPr algn="ctr"/>
            <a:r>
              <a:rPr lang="en-GB" sz="1600" i="1" noProof="1"/>
              <a:t>filter_panel</a:t>
            </a:r>
            <a:endParaRPr lang="en-PT" sz="1600" i="1" noProof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7907C5-78DF-58AC-01F4-771C2A2E4D38}"/>
              </a:ext>
            </a:extLst>
          </p:cNvPr>
          <p:cNvSpPr>
            <a:spLocks/>
          </p:cNvSpPr>
          <p:nvPr/>
        </p:nvSpPr>
        <p:spPr>
          <a:xfrm>
            <a:off x="1876412" y="4148558"/>
            <a:ext cx="2700000" cy="661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layout.Column</a:t>
            </a:r>
          </a:p>
          <a:p>
            <a:pPr algn="ctr"/>
            <a:r>
              <a:rPr lang="en-GB" sz="1600" i="1" noProof="1"/>
              <a:t>data_visualization_panel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6D5DE1-94E6-F8DD-AC10-9688EA41916E}"/>
              </a:ext>
            </a:extLst>
          </p:cNvPr>
          <p:cNvSpPr>
            <a:spLocks/>
          </p:cNvSpPr>
          <p:nvPr/>
        </p:nvSpPr>
        <p:spPr>
          <a:xfrm>
            <a:off x="9065255" y="5573182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pane.Matplotlib</a:t>
            </a:r>
          </a:p>
          <a:p>
            <a:pPr algn="ctr"/>
            <a:r>
              <a:rPr lang="en-GB" sz="1100" i="1" noProof="1"/>
              <a:t>survivors_by_gender_and_class_panel</a:t>
            </a:r>
            <a:endParaRPr lang="en-PT" sz="1100" i="1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9CA6C8-3835-BB44-2299-56F310879C21}"/>
              </a:ext>
            </a:extLst>
          </p:cNvPr>
          <p:cNvSpPr/>
          <p:nvPr/>
        </p:nvSpPr>
        <p:spPr>
          <a:xfrm>
            <a:off x="9054565" y="4745565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pane.Matplotlib</a:t>
            </a:r>
          </a:p>
          <a:p>
            <a:pPr algn="ctr"/>
            <a:r>
              <a:rPr lang="en-GB" sz="1600" i="1" noProof="1"/>
              <a:t>ages_hist_panel</a:t>
            </a:r>
            <a:endParaRPr lang="en-PT" sz="1600" i="1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227BCD-1933-3C20-BE8C-3C4860CB95AA}"/>
              </a:ext>
            </a:extLst>
          </p:cNvPr>
          <p:cNvSpPr/>
          <p:nvPr/>
        </p:nvSpPr>
        <p:spPr>
          <a:xfrm>
            <a:off x="9054565" y="3988513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pane.Matplotlib</a:t>
            </a:r>
          </a:p>
          <a:p>
            <a:pPr algn="ctr"/>
            <a:r>
              <a:rPr lang="en-GB" sz="1400" i="1" noProof="1"/>
              <a:t>passenger_by_class_panel</a:t>
            </a:r>
            <a:endParaRPr lang="en-PT" sz="1400" i="1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B2C51-2622-B74C-44B1-B99C8A2911AF}"/>
              </a:ext>
            </a:extLst>
          </p:cNvPr>
          <p:cNvSpPr>
            <a:spLocks/>
          </p:cNvSpPr>
          <p:nvPr/>
        </p:nvSpPr>
        <p:spPr>
          <a:xfrm>
            <a:off x="5478328" y="3614110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pane.Matplotlib</a:t>
            </a:r>
          </a:p>
          <a:p>
            <a:pPr algn="ctr"/>
            <a:r>
              <a:rPr lang="en-GB" sz="1600" i="1" noProof="1"/>
              <a:t>age_boxplot_panel</a:t>
            </a:r>
            <a:endParaRPr lang="en-PT" sz="1600" i="1" noProof="1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C666BBDA-59A1-3186-8024-724BD1259214}"/>
              </a:ext>
            </a:extLst>
          </p:cNvPr>
          <p:cNvCxnSpPr>
            <a:cxnSpLocks/>
            <a:stCxn id="4" idx="3"/>
            <a:endCxn id="6" idx="2"/>
          </p:cNvCxnSpPr>
          <p:nvPr/>
        </p:nvCxnSpPr>
        <p:spPr>
          <a:xfrm flipV="1">
            <a:off x="2931913" y="1861301"/>
            <a:ext cx="295733" cy="11429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B5FF92F-D6C4-1042-1D0E-9B3FFF96A7CA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>
            <a:off x="2931913" y="3004286"/>
            <a:ext cx="294499" cy="11442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1F1EE83-3D26-5BFB-7F4E-866D985DEF0A}"/>
              </a:ext>
            </a:extLst>
          </p:cNvPr>
          <p:cNvSpPr/>
          <p:nvPr/>
        </p:nvSpPr>
        <p:spPr>
          <a:xfrm>
            <a:off x="9054565" y="50662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widgets.TextInput</a:t>
            </a:r>
          </a:p>
          <a:p>
            <a:pPr algn="ctr"/>
            <a:r>
              <a:rPr lang="en-GB" sz="1600" noProof="1"/>
              <a:t>filter_text_intput</a:t>
            </a:r>
            <a:endParaRPr lang="en-PT" sz="1600" noProof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57A0BF-693A-115D-A011-380D26A0E68C}"/>
              </a:ext>
            </a:extLst>
          </p:cNvPr>
          <p:cNvSpPr/>
          <p:nvPr/>
        </p:nvSpPr>
        <p:spPr>
          <a:xfrm>
            <a:off x="9054565" y="800733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widgets.Button</a:t>
            </a:r>
          </a:p>
          <a:p>
            <a:pPr algn="ctr"/>
            <a:r>
              <a:rPr lang="en-GB" sz="1600" noProof="1"/>
              <a:t>filter_button</a:t>
            </a:r>
            <a:endParaRPr lang="en-PT" sz="1600" noProof="1"/>
          </a:p>
        </p:txBody>
      </p: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328C4C9-20AF-6628-C624-A6FB5DC3F327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4577646" y="769814"/>
            <a:ext cx="4037848" cy="7608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6C0FAA9-AAA4-1409-D6EB-862A529F141A}"/>
              </a:ext>
            </a:extLst>
          </p:cNvPr>
          <p:cNvSpPr/>
          <p:nvPr/>
        </p:nvSpPr>
        <p:spPr>
          <a:xfrm>
            <a:off x="9054565" y="1550804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widgets.MultiSelect</a:t>
            </a:r>
          </a:p>
          <a:p>
            <a:pPr algn="ctr"/>
            <a:r>
              <a:rPr lang="en-GB" sz="1600" noProof="1"/>
              <a:t>filter_sex</a:t>
            </a:r>
            <a:endParaRPr lang="en-PT" sz="1600" noProof="1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BE52EE49-79B6-F47C-E64E-1D02D5C7134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577646" y="1530640"/>
            <a:ext cx="4037848" cy="6814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AB67EA9-A11E-2724-8A36-6A577398DD87}"/>
              </a:ext>
            </a:extLst>
          </p:cNvPr>
          <p:cNvSpPr/>
          <p:nvPr/>
        </p:nvSpPr>
        <p:spPr>
          <a:xfrm>
            <a:off x="9054565" y="2290079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widgets.MultiSelect</a:t>
            </a:r>
          </a:p>
          <a:p>
            <a:pPr algn="ctr"/>
            <a:r>
              <a:rPr lang="en-GB" sz="1600" i="1" noProof="1"/>
              <a:t>filter_passenger_class</a:t>
            </a:r>
            <a:endParaRPr lang="en-PT" sz="1600" i="1" noProof="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7B0535-E9B2-5B36-7837-74F210B76C4F}"/>
              </a:ext>
            </a:extLst>
          </p:cNvPr>
          <p:cNvSpPr/>
          <p:nvPr/>
        </p:nvSpPr>
        <p:spPr>
          <a:xfrm>
            <a:off x="9054565" y="3029353"/>
            <a:ext cx="2685011" cy="6613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widgets.MultiSelect</a:t>
            </a:r>
          </a:p>
          <a:p>
            <a:pPr algn="ctr"/>
            <a:r>
              <a:rPr lang="en-GB" sz="1600" i="1" noProof="1"/>
              <a:t>filter_survived</a:t>
            </a:r>
            <a:endParaRPr lang="en-PT" sz="1600" i="1" noProof="1"/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432BA6B4-ED9F-8752-0BA2-3403878809F0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8178327" y="381323"/>
            <a:ext cx="876238" cy="3884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89FEC1AB-86A2-9507-BCC5-387F3160CBF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8178327" y="769814"/>
            <a:ext cx="876238" cy="3615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E5036355-A9CB-24D8-C13C-8DD192057C81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8178327" y="1881465"/>
            <a:ext cx="876238" cy="310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8972DB46-2551-9D61-9CCE-1216B49AB7D7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178327" y="2191962"/>
            <a:ext cx="876238" cy="4287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B777D499-8FEC-96D1-1FD1-EB9D8C049BFD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178327" y="2191962"/>
            <a:ext cx="876238" cy="11680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7FB777A-D824-55F6-526E-6CE7B7FA881A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 flipV="1">
            <a:off x="4576412" y="3944771"/>
            <a:ext cx="901916" cy="5344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067BEDA9-FC44-342E-1335-91034F3360F1}"/>
              </a:ext>
            </a:extLst>
          </p:cNvPr>
          <p:cNvSpPr>
            <a:spLocks/>
          </p:cNvSpPr>
          <p:nvPr/>
        </p:nvSpPr>
        <p:spPr>
          <a:xfrm>
            <a:off x="5478327" y="4377354"/>
            <a:ext cx="2700000" cy="66132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noProof="1"/>
              <a:t>layout.Row</a:t>
            </a:r>
            <a:endParaRPr lang="en-PT" sz="2000" noProof="1"/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A3DB2228-2622-3CF1-EEDD-E54B3A6B583B}"/>
              </a:ext>
            </a:extLst>
          </p:cNvPr>
          <p:cNvCxnSpPr>
            <a:cxnSpLocks/>
            <a:stCxn id="7" idx="3"/>
            <a:endCxn id="67" idx="1"/>
          </p:cNvCxnSpPr>
          <p:nvPr/>
        </p:nvCxnSpPr>
        <p:spPr>
          <a:xfrm>
            <a:off x="4576412" y="4479219"/>
            <a:ext cx="901915" cy="228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75B92067-01C2-0C32-0B6A-8EC9EAE706B9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576412" y="4479219"/>
            <a:ext cx="909410" cy="1180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Elbow Connector 74">
            <a:extLst>
              <a:ext uri="{FF2B5EF4-FFF2-40B4-BE49-F238E27FC236}">
                <a16:creationId xmlns:a16="http://schemas.microsoft.com/office/drawing/2014/main" id="{753E41C1-1A78-0FA0-D09C-E05C60002D8F}"/>
              </a:ext>
            </a:extLst>
          </p:cNvPr>
          <p:cNvCxnSpPr>
            <a:cxnSpLocks/>
            <a:stCxn id="67" idx="3"/>
            <a:endCxn id="10" idx="1"/>
          </p:cNvCxnSpPr>
          <p:nvPr/>
        </p:nvCxnSpPr>
        <p:spPr>
          <a:xfrm flipV="1">
            <a:off x="8178327" y="4319174"/>
            <a:ext cx="876238" cy="388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BA144844-CF66-E71A-5694-E18AF04B6B28}"/>
              </a:ext>
            </a:extLst>
          </p:cNvPr>
          <p:cNvCxnSpPr>
            <a:cxnSpLocks/>
            <a:stCxn id="67" idx="3"/>
            <a:endCxn id="9" idx="1"/>
          </p:cNvCxnSpPr>
          <p:nvPr/>
        </p:nvCxnSpPr>
        <p:spPr>
          <a:xfrm>
            <a:off x="8178327" y="4708015"/>
            <a:ext cx="876238" cy="3682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81">
            <a:extLst>
              <a:ext uri="{FF2B5EF4-FFF2-40B4-BE49-F238E27FC236}">
                <a16:creationId xmlns:a16="http://schemas.microsoft.com/office/drawing/2014/main" id="{D24C063F-901A-D7B0-E023-FEDD8E7560FE}"/>
              </a:ext>
            </a:extLst>
          </p:cNvPr>
          <p:cNvCxnSpPr>
            <a:cxnSpLocks/>
            <a:stCxn id="67" idx="3"/>
            <a:endCxn id="8" idx="1"/>
          </p:cNvCxnSpPr>
          <p:nvPr/>
        </p:nvCxnSpPr>
        <p:spPr>
          <a:xfrm>
            <a:off x="8178327" y="4708015"/>
            <a:ext cx="886928" cy="1195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54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16CDA2-AFBE-126B-B6F7-6F6598A86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715419"/>
            <a:ext cx="7772400" cy="5427162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C14869-0CBD-BBE6-06D6-2162046F6207}"/>
              </a:ext>
            </a:extLst>
          </p:cNvPr>
          <p:cNvCxnSpPr/>
          <p:nvPr/>
        </p:nvCxnSpPr>
        <p:spPr>
          <a:xfrm>
            <a:off x="3825380" y="377505"/>
            <a:ext cx="0" cy="648049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5BBAD2-434D-A8CE-D1CD-E0A98B811E66}"/>
              </a:ext>
            </a:extLst>
          </p:cNvPr>
          <p:cNvCxnSpPr>
            <a:cxnSpLocks/>
          </p:cNvCxnSpPr>
          <p:nvPr/>
        </p:nvCxnSpPr>
        <p:spPr>
          <a:xfrm>
            <a:off x="2013358" y="998290"/>
            <a:ext cx="17784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2B7942-3546-1E9F-FB68-082077E1E93A}"/>
              </a:ext>
            </a:extLst>
          </p:cNvPr>
          <p:cNvCxnSpPr>
            <a:cxnSpLocks/>
          </p:cNvCxnSpPr>
          <p:nvPr/>
        </p:nvCxnSpPr>
        <p:spPr>
          <a:xfrm>
            <a:off x="2013358" y="1216404"/>
            <a:ext cx="17784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94EF6B-0525-5923-5686-54BDCF06E553}"/>
              </a:ext>
            </a:extLst>
          </p:cNvPr>
          <p:cNvCxnSpPr>
            <a:cxnSpLocks/>
          </p:cNvCxnSpPr>
          <p:nvPr/>
        </p:nvCxnSpPr>
        <p:spPr>
          <a:xfrm>
            <a:off x="2013358" y="1662419"/>
            <a:ext cx="17784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A9C617-151C-5201-CA12-BB01DD377C31}"/>
              </a:ext>
            </a:extLst>
          </p:cNvPr>
          <p:cNvCxnSpPr>
            <a:cxnSpLocks/>
          </p:cNvCxnSpPr>
          <p:nvPr/>
        </p:nvCxnSpPr>
        <p:spPr>
          <a:xfrm>
            <a:off x="2013358" y="2123813"/>
            <a:ext cx="177846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37F637E-F51A-8117-6C0C-FDBBCAD75C78}"/>
              </a:ext>
            </a:extLst>
          </p:cNvPr>
          <p:cNvCxnSpPr>
            <a:cxnSpLocks/>
          </p:cNvCxnSpPr>
          <p:nvPr/>
        </p:nvCxnSpPr>
        <p:spPr>
          <a:xfrm>
            <a:off x="4035105" y="1595306"/>
            <a:ext cx="6474903" cy="67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3E91D-00BB-020A-86BD-EA5CF234BB8E}"/>
              </a:ext>
            </a:extLst>
          </p:cNvPr>
          <p:cNvCxnSpPr>
            <a:cxnSpLocks/>
          </p:cNvCxnSpPr>
          <p:nvPr/>
        </p:nvCxnSpPr>
        <p:spPr>
          <a:xfrm>
            <a:off x="4035105" y="2997666"/>
            <a:ext cx="6474903" cy="67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A72D6B-1D05-D5E4-998E-8F5D04A6EF49}"/>
              </a:ext>
            </a:extLst>
          </p:cNvPr>
          <p:cNvCxnSpPr>
            <a:cxnSpLocks/>
          </p:cNvCxnSpPr>
          <p:nvPr/>
        </p:nvCxnSpPr>
        <p:spPr>
          <a:xfrm>
            <a:off x="4035105" y="4503010"/>
            <a:ext cx="6474903" cy="67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70391C-B2AE-71F8-8354-88B42BFC438D}"/>
              </a:ext>
            </a:extLst>
          </p:cNvPr>
          <p:cNvCxnSpPr>
            <a:cxnSpLocks/>
          </p:cNvCxnSpPr>
          <p:nvPr/>
        </p:nvCxnSpPr>
        <p:spPr>
          <a:xfrm>
            <a:off x="6825143" y="1822986"/>
            <a:ext cx="0" cy="110756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495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56D4B-B35C-7DBF-0D4B-BF46D11DB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0A68B-5859-B028-2C43-4C3ED009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77B754-03EB-377E-E409-78D5AA3C9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30375"/>
            <a:ext cx="7772400" cy="2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2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9E07DF-249F-70D4-BC44-CFCAE84CA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11459183" cy="650945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E8BF98-20C0-CA77-7844-93AF85BC6E82}"/>
              </a:ext>
            </a:extLst>
          </p:cNvPr>
          <p:cNvCxnSpPr/>
          <p:nvPr/>
        </p:nvCxnSpPr>
        <p:spPr>
          <a:xfrm flipH="1">
            <a:off x="-510988" y="2142565"/>
            <a:ext cx="12469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F179C1-ED3C-C734-8134-6407F77A1006}"/>
              </a:ext>
            </a:extLst>
          </p:cNvPr>
          <p:cNvCxnSpPr/>
          <p:nvPr/>
        </p:nvCxnSpPr>
        <p:spPr>
          <a:xfrm flipH="1">
            <a:off x="-593479" y="4434158"/>
            <a:ext cx="124699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B3BE41-87AD-A31F-C28B-CC77B00EDB26}"/>
              </a:ext>
            </a:extLst>
          </p:cNvPr>
          <p:cNvCxnSpPr/>
          <p:nvPr/>
        </p:nvCxnSpPr>
        <p:spPr>
          <a:xfrm>
            <a:off x="4647501" y="0"/>
            <a:ext cx="0" cy="1912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43842D-1DE9-5929-8EAA-CE1F3900C8DB}"/>
              </a:ext>
            </a:extLst>
          </p:cNvPr>
          <p:cNvCxnSpPr/>
          <p:nvPr/>
        </p:nvCxnSpPr>
        <p:spPr>
          <a:xfrm>
            <a:off x="6955871" y="-1"/>
            <a:ext cx="0" cy="1912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7ED586-2FD2-9DF4-B063-A512B65EEE27}"/>
              </a:ext>
            </a:extLst>
          </p:cNvPr>
          <p:cNvCxnSpPr/>
          <p:nvPr/>
        </p:nvCxnSpPr>
        <p:spPr>
          <a:xfrm>
            <a:off x="9212510" y="0"/>
            <a:ext cx="0" cy="1912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FAA3D6-2E34-2287-7C08-554EFBB69A1D}"/>
              </a:ext>
            </a:extLst>
          </p:cNvPr>
          <p:cNvCxnSpPr/>
          <p:nvPr/>
        </p:nvCxnSpPr>
        <p:spPr>
          <a:xfrm>
            <a:off x="4791512" y="2367093"/>
            <a:ext cx="0" cy="1912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A5E2F9-266C-735A-911C-78F8AF554116}"/>
              </a:ext>
            </a:extLst>
          </p:cNvPr>
          <p:cNvCxnSpPr/>
          <p:nvPr/>
        </p:nvCxnSpPr>
        <p:spPr>
          <a:xfrm>
            <a:off x="7048150" y="2274815"/>
            <a:ext cx="0" cy="1912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4CA1B0-38B3-80F9-6CD9-DAEC409EC337}"/>
              </a:ext>
            </a:extLst>
          </p:cNvPr>
          <p:cNvCxnSpPr/>
          <p:nvPr/>
        </p:nvCxnSpPr>
        <p:spPr>
          <a:xfrm>
            <a:off x="9371901" y="2367093"/>
            <a:ext cx="0" cy="1912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E1D6A4-BA31-7C90-EC32-9E715DE0CB15}"/>
              </a:ext>
            </a:extLst>
          </p:cNvPr>
          <p:cNvCxnSpPr/>
          <p:nvPr/>
        </p:nvCxnSpPr>
        <p:spPr>
          <a:xfrm>
            <a:off x="2073479" y="4434158"/>
            <a:ext cx="0" cy="1912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424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</TotalTime>
  <Words>103</Words>
  <Application>Microsoft Macintosh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Cardoso</dc:creator>
  <cp:lastModifiedBy>Pedro Cardoso</cp:lastModifiedBy>
  <cp:revision>14</cp:revision>
  <dcterms:created xsi:type="dcterms:W3CDTF">2024-05-18T16:02:22Z</dcterms:created>
  <dcterms:modified xsi:type="dcterms:W3CDTF">2024-05-21T07:02:32Z</dcterms:modified>
</cp:coreProperties>
</file>