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D7FA-E28A-401C-B9D3-3047DA188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4BC8F-4BC5-4BC9-8B06-CC149004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066EEA-178A-43E1-B6AD-53319FCB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73C16E-E857-453B-A1A6-827C094E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BC16A0-6890-44D1-AAE6-61C19C65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EC750-5C6B-4682-895C-986E7448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E4BDB2-C5B3-4778-9C17-200D9AADC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0D1A65-3D28-4273-8A07-BDE485E9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6C085F-4F1C-43C0-9310-156861A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D209C3-72D6-4619-9BB3-9F231AD3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A8FACB-A2C9-4F59-AD39-A8866E338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2BE1C38-C4DA-4CA6-9F66-06BA4B91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7666B9-6AFE-41F7-8003-E949BA5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5160F1-C9BF-4DBF-AB44-3AE5DCFE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C16DE7-7196-45ED-A814-6462BC66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4C64C-00A4-490F-A5AB-55AF2B0C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916550-D08C-4D0B-911F-8D1681CB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62D2E5-9AA3-4FA0-9B0D-2AD4A55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F0C5FD-9ADB-4EFD-BCD7-0519BC3E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1860AA-DA82-4521-9601-B46D3058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2F67-5BCC-4AF4-A327-63B732E2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364830-EE46-434D-ACF8-070DC910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6D938C-C865-4D13-B71F-758F9AA3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8BA404-2BF8-4661-9EBE-DB008ADD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066D18-4A84-4C74-919A-752E227C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06F2E-6133-4BC3-A4FC-7B7C8596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690104-017F-4B42-B7B2-4602F661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1F3DA66-CC7F-4900-B6C8-D90CD609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E9D18F6-40DF-4E5F-A29C-9162DCFA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42F75D-FB13-47A7-B030-2C823E4D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12DAF2-9B2D-47D3-B590-2292BE78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1E43-6F09-465B-A0C1-9ED9CFBB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D0CDEB-3F97-4E03-A271-E2D8898C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F691F6-9DA1-4E55-96EE-622684A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EA0BAD4-7C49-400D-BA20-3A4B4558A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D87475C-CE24-4CC3-ACE2-E25347B8F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97A33CA-0EBD-44E7-9A01-5B21A843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E1646-96FA-4897-B6DF-6B0E0670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2A9C3AF-5C44-4A73-BB65-382D817C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1510F-79FE-4C4E-B7F7-5D6E6434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4A218A-B6B7-4D3F-8056-42980D6F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BA0EFC-563E-4987-A545-4C686E26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86E36F-5222-46CE-A22D-2835ADC3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D1B45A-16A3-43E5-85E4-A67F3A4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160A24A-D34C-4B28-9903-AB8FB37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CC386A-738C-4A4F-9116-62D1AAA2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C38F0-79BF-4435-9591-067D5941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FE3E33-D924-466C-B765-B6412DC8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E3C4EA-8B47-456C-ACB2-DFBD8A31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59F8DA-787A-4DAE-BA51-2A461AB5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89F88B-D2B6-4E87-9942-3FCD9B53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96F680-3936-45CE-A44D-E98E4175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E7191-6A34-4099-81C4-78FBF70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65D31DF-8447-4871-B524-0FEE803B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3EAFED-C832-425C-8DD4-05ECE3AE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B14717-CC57-4CAF-9989-FFAD694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4B98ED-5F99-4F33-AC76-4AF12181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22F128-71E4-4AA0-9F59-672FD0E4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B0A6B72-F229-41ED-B314-F8246B32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A8764B-91F7-4A44-ADC7-BFFC2946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E40CE7-ECB0-4FDE-813D-5E200962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60AF-0039-4CFF-83B8-482ED6D5ACF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483E70-9479-4AC4-B9F6-451D74EEB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2836A9-49C5-4772-9A14-F8921B1D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DC31-3435-4373-A3AA-98CA54503C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B390DE24-A658-4DDA-B642-1509D600F626}"/>
              </a:ext>
            </a:extLst>
          </p:cNvPr>
          <p:cNvSpPr/>
          <p:nvPr/>
        </p:nvSpPr>
        <p:spPr>
          <a:xfrm>
            <a:off x="7180052" y="1161689"/>
            <a:ext cx="4764655" cy="36806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DA12A73-CEED-456B-95B1-6EDA7999B7FE}"/>
              </a:ext>
            </a:extLst>
          </p:cNvPr>
          <p:cNvSpPr/>
          <p:nvPr/>
        </p:nvSpPr>
        <p:spPr>
          <a:xfrm>
            <a:off x="339306" y="1161690"/>
            <a:ext cx="6423803" cy="36806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341A622-BE07-4A02-B9DF-7CA7565CD001}"/>
              </a:ext>
            </a:extLst>
          </p:cNvPr>
          <p:cNvSpPr/>
          <p:nvPr/>
        </p:nvSpPr>
        <p:spPr>
          <a:xfrm>
            <a:off x="3076755" y="1385977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Vehicle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70BD63-2FB2-40BF-A1EA-676D89D6E3C8}"/>
              </a:ext>
            </a:extLst>
          </p:cNvPr>
          <p:cNvSpPr/>
          <p:nvPr/>
        </p:nvSpPr>
        <p:spPr>
          <a:xfrm>
            <a:off x="1589287" y="2861095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  <a:endParaRPr lang="en-US" dirty="0"/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1A291541-C040-429A-875E-570B2C582F8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2742776" y="1644346"/>
            <a:ext cx="946031" cy="1487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67C90A-A8CC-4684-BE24-7BFE228F4CC8}"/>
              </a:ext>
            </a:extLst>
          </p:cNvPr>
          <p:cNvSpPr txBox="1"/>
          <p:nvPr/>
        </p:nvSpPr>
        <p:spPr>
          <a:xfrm>
            <a:off x="5365630" y="20438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528982D-756E-4AE0-9FFD-CD8CDC9FDFF9}"/>
              </a:ext>
            </a:extLst>
          </p:cNvPr>
          <p:cNvSpPr/>
          <p:nvPr/>
        </p:nvSpPr>
        <p:spPr>
          <a:xfrm>
            <a:off x="4842295" y="2861095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Boat</a:t>
            </a:r>
            <a:endParaRPr lang="en-US" dirty="0"/>
          </a:p>
        </p:txBody>
      </p:sp>
      <p:cxnSp>
        <p:nvCxnSpPr>
          <p:cNvPr id="12" name="Conexão: Ângulo Reto 11">
            <a:extLst>
              <a:ext uri="{FF2B5EF4-FFF2-40B4-BE49-F238E27FC236}">
                <a16:creationId xmlns:a16="http://schemas.microsoft.com/office/drawing/2014/main" id="{627C9F98-1598-492F-B86F-0545A4194EDC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16200000" flipV="1">
            <a:off x="4369280" y="1505310"/>
            <a:ext cx="946031" cy="1765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CE9ED1-5C3B-492A-8669-E54B5B381BD0}"/>
              </a:ext>
            </a:extLst>
          </p:cNvPr>
          <p:cNvSpPr txBox="1"/>
          <p:nvPr/>
        </p:nvSpPr>
        <p:spPr>
          <a:xfrm>
            <a:off x="2373539" y="20438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CE301CA-DE78-40BE-BF6C-4F5C4A3A046D}"/>
              </a:ext>
            </a:extLst>
          </p:cNvPr>
          <p:cNvSpPr/>
          <p:nvPr/>
        </p:nvSpPr>
        <p:spPr>
          <a:xfrm>
            <a:off x="462102" y="4048664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RaceCar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516E38-B77A-4DCE-B49B-1C10997C03AA}"/>
              </a:ext>
            </a:extLst>
          </p:cNvPr>
          <p:cNvSpPr txBox="1"/>
          <p:nvPr/>
        </p:nvSpPr>
        <p:spPr>
          <a:xfrm>
            <a:off x="756249" y="339018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Is-A</a:t>
            </a:r>
            <a:r>
              <a:rPr lang="pt-PT" dirty="0"/>
              <a:t> </a:t>
            </a:r>
            <a:endParaRPr lang="en-US" dirty="0"/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EE54C04E-BFE1-4574-B833-4CE805EF60A7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1579223" y="3155831"/>
            <a:ext cx="658482" cy="1127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0B815EE-3A64-4144-ACE2-1A1E2165ACEE}"/>
              </a:ext>
            </a:extLst>
          </p:cNvPr>
          <p:cNvSpPr/>
          <p:nvPr/>
        </p:nvSpPr>
        <p:spPr>
          <a:xfrm>
            <a:off x="2961736" y="4048664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CityCar</a:t>
            </a:r>
            <a:endParaRPr lang="en-US" dirty="0"/>
          </a:p>
        </p:txBody>
      </p:sp>
      <p:cxnSp>
        <p:nvCxnSpPr>
          <p:cNvPr id="27" name="Conexão: Ângulo Reto 26">
            <a:extLst>
              <a:ext uri="{FF2B5EF4-FFF2-40B4-BE49-F238E27FC236}">
                <a16:creationId xmlns:a16="http://schemas.microsoft.com/office/drawing/2014/main" id="{405E8C33-5EB2-48C2-8403-3D6DCAE4CB11}"/>
              </a:ext>
            </a:extLst>
          </p:cNvPr>
          <p:cNvCxnSpPr>
            <a:stCxn id="23" idx="0"/>
            <a:endCxn id="6" idx="2"/>
          </p:cNvCxnSpPr>
          <p:nvPr/>
        </p:nvCxnSpPr>
        <p:spPr>
          <a:xfrm rot="16200000" flipV="1">
            <a:off x="2829041" y="3033198"/>
            <a:ext cx="658482" cy="137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5A87A3-7980-4366-83A6-2F3787398D78}"/>
              </a:ext>
            </a:extLst>
          </p:cNvPr>
          <p:cNvSpPr txBox="1"/>
          <p:nvPr/>
        </p:nvSpPr>
        <p:spPr>
          <a:xfrm>
            <a:off x="3482195" y="33901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3265AAA-DDC0-4E1C-B534-DB758526FA19}"/>
              </a:ext>
            </a:extLst>
          </p:cNvPr>
          <p:cNvSpPr/>
          <p:nvPr/>
        </p:nvSpPr>
        <p:spPr>
          <a:xfrm>
            <a:off x="8497018" y="2539038"/>
            <a:ext cx="1765540" cy="52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411913-B542-4D00-8573-3369D05A437B}"/>
              </a:ext>
            </a:extLst>
          </p:cNvPr>
          <p:cNvSpPr/>
          <p:nvPr/>
        </p:nvSpPr>
        <p:spPr>
          <a:xfrm>
            <a:off x="7398586" y="1449016"/>
            <a:ext cx="2507411" cy="363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land_velocity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05FDCE-DAF0-45E2-9B6F-3F21FEE3822E}"/>
              </a:ext>
            </a:extLst>
          </p:cNvPr>
          <p:cNvSpPr/>
          <p:nvPr/>
        </p:nvSpPr>
        <p:spPr>
          <a:xfrm>
            <a:off x="7307421" y="4188123"/>
            <a:ext cx="2986765" cy="363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Number_of_wheels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2B63AB-6B58-4B60-ACCC-2F17C57D6D0F}"/>
              </a:ext>
            </a:extLst>
          </p:cNvPr>
          <p:cNvSpPr/>
          <p:nvPr/>
        </p:nvSpPr>
        <p:spPr>
          <a:xfrm>
            <a:off x="10052567" y="1554191"/>
            <a:ext cx="1094538" cy="52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brand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CEB8B65-4E52-457F-B51D-2B07360450F7}"/>
              </a:ext>
            </a:extLst>
          </p:cNvPr>
          <p:cNvSpPr/>
          <p:nvPr/>
        </p:nvSpPr>
        <p:spPr>
          <a:xfrm>
            <a:off x="10118783" y="3483632"/>
            <a:ext cx="1526875" cy="52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maker</a:t>
            </a:r>
            <a:endParaRPr lang="en-US" dirty="0"/>
          </a:p>
        </p:txBody>
      </p:sp>
      <p:cxnSp>
        <p:nvCxnSpPr>
          <p:cNvPr id="37" name="Conexão: Ângulo Reto 36">
            <a:extLst>
              <a:ext uri="{FF2B5EF4-FFF2-40B4-BE49-F238E27FC236}">
                <a16:creationId xmlns:a16="http://schemas.microsoft.com/office/drawing/2014/main" id="{5517FD45-6BCB-4F13-B2D8-EA664FD74D35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rot="16200000" flipV="1">
            <a:off x="8652737" y="1811987"/>
            <a:ext cx="726607" cy="727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9FC05928-9BAD-404F-BF69-F2B1F511F5D1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9090884" y="2083278"/>
            <a:ext cx="1508952" cy="720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: Ângulo Reto 41">
            <a:extLst>
              <a:ext uri="{FF2B5EF4-FFF2-40B4-BE49-F238E27FC236}">
                <a16:creationId xmlns:a16="http://schemas.microsoft.com/office/drawing/2014/main" id="{22EE144A-515F-4CFF-BB21-9772C33DD1D3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 rot="16200000" flipH="1">
            <a:off x="9923251" y="2524661"/>
            <a:ext cx="415507" cy="1502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: Ângulo Reto 43">
            <a:extLst>
              <a:ext uri="{FF2B5EF4-FFF2-40B4-BE49-F238E27FC236}">
                <a16:creationId xmlns:a16="http://schemas.microsoft.com/office/drawing/2014/main" id="{D5B7305B-9D7F-4F8B-8173-08E429B45D1A}"/>
              </a:ext>
            </a:extLst>
          </p:cNvPr>
          <p:cNvCxnSpPr>
            <a:cxnSpLocks/>
            <a:stCxn id="29" idx="1"/>
            <a:endCxn id="33" idx="0"/>
          </p:cNvCxnSpPr>
          <p:nvPr/>
        </p:nvCxnSpPr>
        <p:spPr>
          <a:xfrm rot="10800000" flipH="1" flipV="1">
            <a:off x="8497018" y="2803581"/>
            <a:ext cx="303786" cy="1384541"/>
          </a:xfrm>
          <a:prstGeom prst="bentConnector4">
            <a:avLst>
              <a:gd name="adj1" fmla="val -75250"/>
              <a:gd name="adj2" fmla="val 59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B626FAE-912B-4BA3-AC6A-0EAC97BDE162}"/>
              </a:ext>
            </a:extLst>
          </p:cNvPr>
          <p:cNvSpPr txBox="1"/>
          <p:nvPr/>
        </p:nvSpPr>
        <p:spPr>
          <a:xfrm>
            <a:off x="7961868" y="191509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Has-A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0F44950-BCE3-46E0-B76B-53D51998CC31}"/>
              </a:ext>
            </a:extLst>
          </p:cNvPr>
          <p:cNvSpPr txBox="1"/>
          <p:nvPr/>
        </p:nvSpPr>
        <p:spPr>
          <a:xfrm>
            <a:off x="8104121" y="371908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Has-A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906CD0C-1CF4-471A-8C66-197916B45586}"/>
              </a:ext>
            </a:extLst>
          </p:cNvPr>
          <p:cNvSpPr txBox="1"/>
          <p:nvPr/>
        </p:nvSpPr>
        <p:spPr>
          <a:xfrm>
            <a:off x="10810573" y="30173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Has-A</a:t>
            </a:r>
            <a:r>
              <a:rPr lang="pt-PT" dirty="0"/>
              <a:t> </a:t>
            </a:r>
            <a:endParaRPr lang="en-US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1CC6F8-63C2-4909-84C5-DF993D73353D}"/>
              </a:ext>
            </a:extLst>
          </p:cNvPr>
          <p:cNvSpPr txBox="1"/>
          <p:nvPr/>
        </p:nvSpPr>
        <p:spPr>
          <a:xfrm>
            <a:off x="10599836" y="231284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Has-A</a:t>
            </a:r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Ecrã Panorâmico</PresentationFormat>
  <Paragraphs>18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Cardoso</dc:creator>
  <cp:lastModifiedBy>Pedro Cardoso</cp:lastModifiedBy>
  <cp:revision>2</cp:revision>
  <dcterms:created xsi:type="dcterms:W3CDTF">2019-02-27T18:25:47Z</dcterms:created>
  <dcterms:modified xsi:type="dcterms:W3CDTF">2019-02-27T18:39:19Z</dcterms:modified>
</cp:coreProperties>
</file>