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1383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863071"/>
            <a:ext cx="9179799" cy="3963306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979217"/>
            <a:ext cx="8099822" cy="2748488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91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06091"/>
            <a:ext cx="2328699" cy="964738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06091"/>
            <a:ext cx="6851100" cy="964738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838088"/>
            <a:ext cx="9314796" cy="4735412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618299"/>
            <a:ext cx="9314796" cy="2490241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29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030453"/>
            <a:ext cx="4589899" cy="72230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030453"/>
            <a:ext cx="4589899" cy="72230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0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06093"/>
            <a:ext cx="9314796" cy="220037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790653"/>
            <a:ext cx="4568805" cy="136765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158309"/>
            <a:ext cx="4568805" cy="61162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790653"/>
            <a:ext cx="4591306" cy="136765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158309"/>
            <a:ext cx="4591306" cy="61162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3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58931"/>
            <a:ext cx="3483205" cy="265625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639082"/>
            <a:ext cx="5467380" cy="808999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415189"/>
            <a:ext cx="3483205" cy="632706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58931"/>
            <a:ext cx="3483205" cy="265625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639082"/>
            <a:ext cx="5467380" cy="808999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415189"/>
            <a:ext cx="3483205" cy="632706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06093"/>
            <a:ext cx="9314796" cy="2200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030453"/>
            <a:ext cx="9314796" cy="722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551249"/>
            <a:ext cx="2429947" cy="606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172F-77B1-406A-9086-393F24815781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551249"/>
            <a:ext cx="3644920" cy="606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551249"/>
            <a:ext cx="2429947" cy="606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00F2-EE64-49B1-AD79-36D4801F32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64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86D9DCD2-8366-C356-C391-F1D371742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3"/>
          <a:stretch/>
        </p:blipFill>
        <p:spPr>
          <a:xfrm>
            <a:off x="-2" y="-162638"/>
            <a:ext cx="10799765" cy="11537716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4FD65EF-16E6-0C76-CC04-86D5B4A2A22C}"/>
              </a:ext>
            </a:extLst>
          </p:cNvPr>
          <p:cNvSpPr/>
          <p:nvPr/>
        </p:nvSpPr>
        <p:spPr>
          <a:xfrm>
            <a:off x="647290" y="3039107"/>
            <a:ext cx="9505182" cy="230125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526" dirty="0">
                <a:solidFill>
                  <a:schemeClr val="tx1"/>
                </a:solidFill>
                <a:latin typeface="Berlin Sans FB Demi" panose="020E0802020502020306" pitchFamily="34" charset="0"/>
              </a:rPr>
              <a:t>Análise de Vendas de Video Games</a:t>
            </a:r>
            <a:endParaRPr lang="pt-BR" sz="852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11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Laender</dc:creator>
  <cp:lastModifiedBy>Pedro Laender</cp:lastModifiedBy>
  <cp:revision>1</cp:revision>
  <dcterms:created xsi:type="dcterms:W3CDTF">2022-11-22T02:21:21Z</dcterms:created>
  <dcterms:modified xsi:type="dcterms:W3CDTF">2022-11-22T03:26:10Z</dcterms:modified>
</cp:coreProperties>
</file>