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amas" initials="PL" lastIdx="1" clrIdx="0">
    <p:extLst>
      <p:ext uri="{19B8F6BF-5375-455C-9EA6-DF929625EA0E}">
        <p15:presenceInfo xmlns:p15="http://schemas.microsoft.com/office/powerpoint/2012/main" userId="b26d27fb6d61b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2C"/>
    <a:srgbClr val="1E1E20"/>
    <a:srgbClr val="0C0C0C"/>
    <a:srgbClr val="000000"/>
    <a:srgbClr val="2D2D2D"/>
    <a:srgbClr val="333333"/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8C221-D1D1-4220-8FED-F4DFAFED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AB8A90-2D5D-45C2-B593-16FCBC80BC44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368C-3246-4B3C-A145-17C9035E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B5C14-43B6-41A5-BCCA-B0D2281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5DFA4F-A20A-438F-8C50-476B3D1EC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DC2A31-8FA8-4E10-902E-12C26C10E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60032" y="3312000"/>
            <a:ext cx="4320000" cy="432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8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3BAB1-FCEE-42D3-96E8-D1EFAFEAB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06999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Lamas</dc:creator>
  <cp:lastModifiedBy>Pedro Lamas</cp:lastModifiedBy>
  <cp:revision>22</cp:revision>
  <dcterms:created xsi:type="dcterms:W3CDTF">2019-10-26T10:17:21Z</dcterms:created>
  <dcterms:modified xsi:type="dcterms:W3CDTF">2021-07-21T09:33:26Z</dcterms:modified>
</cp:coreProperties>
</file>