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0" r:id="rId2"/>
    <p:sldId id="257" r:id="rId3"/>
    <p:sldId id="263" r:id="rId4"/>
    <p:sldId id="258" r:id="rId5"/>
    <p:sldId id="264" r:id="rId6"/>
    <p:sldId id="266" r:id="rId7"/>
    <p:sldId id="265" r:id="rId8"/>
    <p:sldId id="267" r:id="rId9"/>
    <p:sldId id="268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4"/>
    <a:srgbClr val="C86E00"/>
    <a:srgbClr val="4682B4"/>
    <a:srgbClr val="6495ED"/>
    <a:srgbClr val="FFA54F"/>
    <a:srgbClr val="EEB422"/>
    <a:srgbClr val="FFC125"/>
    <a:srgbClr val="FFC26C"/>
    <a:srgbClr val="FFC89B"/>
    <a:srgbClr val="FFE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3A581-2678-4378-A96D-C30319C4B2E0}" type="doc">
      <dgm:prSet loTypeId="urn:microsoft.com/office/officeart/2005/8/layout/list1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3AF3FCF-603E-4D6E-B56D-A1CC11D2ED23}">
      <dgm:prSet/>
      <dgm:spPr/>
      <dgm:t>
        <a:bodyPr/>
        <a:lstStyle/>
        <a:p>
          <a:r>
            <a:rPr lang="pt-PT" dirty="0"/>
            <a:t>Objetivos</a:t>
          </a:r>
          <a:endParaRPr lang="en-US" dirty="0"/>
        </a:p>
      </dgm:t>
    </dgm:pt>
    <dgm:pt modelId="{D1470621-558B-44B2-9C12-067C2154079B}" type="parTrans" cxnId="{CF2D804C-0701-470C-95B2-6181D75DA362}">
      <dgm:prSet/>
      <dgm:spPr/>
      <dgm:t>
        <a:bodyPr/>
        <a:lstStyle/>
        <a:p>
          <a:endParaRPr lang="en-US"/>
        </a:p>
      </dgm:t>
    </dgm:pt>
    <dgm:pt modelId="{5A87DAEB-8D21-4E5C-8BD0-4214C5D6EBC7}" type="sibTrans" cxnId="{CF2D804C-0701-470C-95B2-6181D75DA362}">
      <dgm:prSet/>
      <dgm:spPr/>
      <dgm:t>
        <a:bodyPr/>
        <a:lstStyle/>
        <a:p>
          <a:endParaRPr lang="en-US"/>
        </a:p>
      </dgm:t>
    </dgm:pt>
    <dgm:pt modelId="{03EED2AB-71E4-4E79-A199-6B7B4F4C01E7}">
      <dgm:prSet/>
      <dgm:spPr/>
      <dgm:t>
        <a:bodyPr/>
        <a:lstStyle/>
        <a:p>
          <a:r>
            <a:rPr lang="pt-PT"/>
            <a:t>Planeamento</a:t>
          </a:r>
          <a:endParaRPr lang="en-US"/>
        </a:p>
      </dgm:t>
    </dgm:pt>
    <dgm:pt modelId="{FD887B40-7E6A-41FE-B02D-69CE05F7ED52}" type="parTrans" cxnId="{8AFE452C-B56E-4B1F-894A-9B1F436EE5D6}">
      <dgm:prSet/>
      <dgm:spPr/>
      <dgm:t>
        <a:bodyPr/>
        <a:lstStyle/>
        <a:p>
          <a:endParaRPr lang="en-US"/>
        </a:p>
      </dgm:t>
    </dgm:pt>
    <dgm:pt modelId="{82850BA3-3FEE-4553-9179-D8AD48366AB6}" type="sibTrans" cxnId="{8AFE452C-B56E-4B1F-894A-9B1F436EE5D6}">
      <dgm:prSet/>
      <dgm:spPr/>
      <dgm:t>
        <a:bodyPr/>
        <a:lstStyle/>
        <a:p>
          <a:endParaRPr lang="en-US"/>
        </a:p>
      </dgm:t>
    </dgm:pt>
    <dgm:pt modelId="{1AE35B15-470F-49A5-96AF-F5B1FC5BA065}">
      <dgm:prSet/>
      <dgm:spPr/>
      <dgm:t>
        <a:bodyPr/>
        <a:lstStyle/>
        <a:p>
          <a:r>
            <a:rPr lang="pt-PT" dirty="0"/>
            <a:t>Metodologia de Trabalho em Equipa</a:t>
          </a:r>
          <a:endParaRPr lang="en-US" dirty="0"/>
        </a:p>
      </dgm:t>
    </dgm:pt>
    <dgm:pt modelId="{25A586E5-E8F7-47BC-89F7-83D79555C567}" type="parTrans" cxnId="{D5FC645B-F8C6-4854-81C1-9232B67664F4}">
      <dgm:prSet/>
      <dgm:spPr/>
      <dgm:t>
        <a:bodyPr/>
        <a:lstStyle/>
        <a:p>
          <a:endParaRPr lang="en-US"/>
        </a:p>
      </dgm:t>
    </dgm:pt>
    <dgm:pt modelId="{C6ACC8E1-444C-4D9E-95A6-CCD256DBF76A}" type="sibTrans" cxnId="{D5FC645B-F8C6-4854-81C1-9232B67664F4}">
      <dgm:prSet/>
      <dgm:spPr/>
      <dgm:t>
        <a:bodyPr/>
        <a:lstStyle/>
        <a:p>
          <a:endParaRPr lang="en-US"/>
        </a:p>
      </dgm:t>
    </dgm:pt>
    <dgm:pt modelId="{1CACCA32-D387-4C46-8588-ADEF87A9682F}">
      <dgm:prSet/>
      <dgm:spPr/>
      <dgm:t>
        <a:bodyPr/>
        <a:lstStyle/>
        <a:p>
          <a:r>
            <a:rPr lang="pt-PT"/>
            <a:t>Resultados Esperados</a:t>
          </a:r>
          <a:endParaRPr lang="en-US"/>
        </a:p>
      </dgm:t>
    </dgm:pt>
    <dgm:pt modelId="{EF9C6BB2-9015-4C63-93A7-BD000808FB17}" type="parTrans" cxnId="{DACDFB7E-805C-4AE2-A060-7465AEE163D0}">
      <dgm:prSet/>
      <dgm:spPr/>
      <dgm:t>
        <a:bodyPr/>
        <a:lstStyle/>
        <a:p>
          <a:endParaRPr lang="en-US"/>
        </a:p>
      </dgm:t>
    </dgm:pt>
    <dgm:pt modelId="{3C0A1150-E5AD-4A28-8EAF-1ABCF2CA4FD2}" type="sibTrans" cxnId="{DACDFB7E-805C-4AE2-A060-7465AEE163D0}">
      <dgm:prSet/>
      <dgm:spPr/>
      <dgm:t>
        <a:bodyPr/>
        <a:lstStyle/>
        <a:p>
          <a:endParaRPr lang="en-US"/>
        </a:p>
      </dgm:t>
    </dgm:pt>
    <dgm:pt modelId="{CE86F1B1-F03E-438E-8838-808035EFBF28}">
      <dgm:prSet/>
      <dgm:spPr/>
      <dgm:t>
        <a:bodyPr/>
        <a:lstStyle/>
        <a:p>
          <a:r>
            <a:rPr lang="pt-PT"/>
            <a:t>Qualidade do Produto</a:t>
          </a:r>
          <a:endParaRPr lang="en-US"/>
        </a:p>
      </dgm:t>
    </dgm:pt>
    <dgm:pt modelId="{9E8533EA-4526-4A24-B3F1-84336A570817}" type="parTrans" cxnId="{49F0257E-D8A8-4882-9AB4-961360632671}">
      <dgm:prSet/>
      <dgm:spPr/>
      <dgm:t>
        <a:bodyPr/>
        <a:lstStyle/>
        <a:p>
          <a:endParaRPr lang="en-US"/>
        </a:p>
      </dgm:t>
    </dgm:pt>
    <dgm:pt modelId="{AB989565-2CDB-4833-B4B6-1F03D193B967}" type="sibTrans" cxnId="{49F0257E-D8A8-4882-9AB4-961360632671}">
      <dgm:prSet/>
      <dgm:spPr/>
      <dgm:t>
        <a:bodyPr/>
        <a:lstStyle/>
        <a:p>
          <a:endParaRPr lang="en-US"/>
        </a:p>
      </dgm:t>
    </dgm:pt>
    <dgm:pt modelId="{F9F2C8E3-EA03-4C87-8A3B-AEB8BC7C49F6}">
      <dgm:prSet/>
      <dgm:spPr/>
      <dgm:t>
        <a:bodyPr/>
        <a:lstStyle/>
        <a:p>
          <a:r>
            <a:rPr lang="pt-PT"/>
            <a:t>Entrega ao Cliente</a:t>
          </a:r>
          <a:endParaRPr lang="en-US"/>
        </a:p>
      </dgm:t>
    </dgm:pt>
    <dgm:pt modelId="{035CF589-E6AE-470D-8DBA-CD2551D5F1F3}" type="parTrans" cxnId="{4A26ADA0-E47A-444D-9B5B-6CBD4ABE7B10}">
      <dgm:prSet/>
      <dgm:spPr/>
      <dgm:t>
        <a:bodyPr/>
        <a:lstStyle/>
        <a:p>
          <a:endParaRPr lang="en-US"/>
        </a:p>
      </dgm:t>
    </dgm:pt>
    <dgm:pt modelId="{2C283FA4-2F3A-4412-9086-841A592A4E5E}" type="sibTrans" cxnId="{4A26ADA0-E47A-444D-9B5B-6CBD4ABE7B10}">
      <dgm:prSet/>
      <dgm:spPr/>
      <dgm:t>
        <a:bodyPr/>
        <a:lstStyle/>
        <a:p>
          <a:endParaRPr lang="en-US"/>
        </a:p>
      </dgm:t>
    </dgm:pt>
    <dgm:pt modelId="{F539A20D-4126-4E04-BA78-8F7752BCDB24}">
      <dgm:prSet/>
      <dgm:spPr/>
      <dgm:t>
        <a:bodyPr/>
        <a:lstStyle/>
        <a:p>
          <a:r>
            <a:rPr lang="pt-PT"/>
            <a:t>Conclusões</a:t>
          </a:r>
          <a:endParaRPr lang="en-US"/>
        </a:p>
      </dgm:t>
    </dgm:pt>
    <dgm:pt modelId="{5EC8FE13-02DE-4D1E-A520-40E573551234}" type="parTrans" cxnId="{420E42DB-F413-49E8-8CCF-A95292C6B6E4}">
      <dgm:prSet/>
      <dgm:spPr/>
      <dgm:t>
        <a:bodyPr/>
        <a:lstStyle/>
        <a:p>
          <a:endParaRPr lang="en-US"/>
        </a:p>
      </dgm:t>
    </dgm:pt>
    <dgm:pt modelId="{2701E2CB-9006-4E9D-8F21-5F28D306B7E8}" type="sibTrans" cxnId="{420E42DB-F413-49E8-8CCF-A95292C6B6E4}">
      <dgm:prSet/>
      <dgm:spPr/>
      <dgm:t>
        <a:bodyPr/>
        <a:lstStyle/>
        <a:p>
          <a:endParaRPr lang="en-US"/>
        </a:p>
      </dgm:t>
    </dgm:pt>
    <dgm:pt modelId="{57D613C5-8B70-4E0F-B8FC-7E7993111386}" type="pres">
      <dgm:prSet presAssocID="{C753A581-2678-4378-A96D-C30319C4B2E0}" presName="linear" presStyleCnt="0">
        <dgm:presLayoutVars>
          <dgm:dir/>
          <dgm:animLvl val="lvl"/>
          <dgm:resizeHandles val="exact"/>
        </dgm:presLayoutVars>
      </dgm:prSet>
      <dgm:spPr/>
    </dgm:pt>
    <dgm:pt modelId="{3F1089F4-950F-4DFF-A460-8DB8A4643991}" type="pres">
      <dgm:prSet presAssocID="{63AF3FCF-603E-4D6E-B56D-A1CC11D2ED23}" presName="parentLin" presStyleCnt="0"/>
      <dgm:spPr/>
    </dgm:pt>
    <dgm:pt modelId="{382EC317-CF30-4E2E-B1CE-3D92A06F3C0B}" type="pres">
      <dgm:prSet presAssocID="{63AF3FCF-603E-4D6E-B56D-A1CC11D2ED23}" presName="parentLeftMargin" presStyleLbl="node1" presStyleIdx="0" presStyleCnt="7"/>
      <dgm:spPr/>
    </dgm:pt>
    <dgm:pt modelId="{B39E202D-F9E7-4967-BC25-214CAA192D72}" type="pres">
      <dgm:prSet presAssocID="{63AF3FCF-603E-4D6E-B56D-A1CC11D2ED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D617E72-E3D7-49BA-9B36-BA5173A00959}" type="pres">
      <dgm:prSet presAssocID="{63AF3FCF-603E-4D6E-B56D-A1CC11D2ED23}" presName="negativeSpace" presStyleCnt="0"/>
      <dgm:spPr/>
    </dgm:pt>
    <dgm:pt modelId="{06BF75E9-20EB-4D66-B783-B7C34793AF05}" type="pres">
      <dgm:prSet presAssocID="{63AF3FCF-603E-4D6E-B56D-A1CC11D2ED23}" presName="childText" presStyleLbl="conFgAcc1" presStyleIdx="0" presStyleCnt="7">
        <dgm:presLayoutVars>
          <dgm:bulletEnabled val="1"/>
        </dgm:presLayoutVars>
      </dgm:prSet>
      <dgm:spPr/>
    </dgm:pt>
    <dgm:pt modelId="{B8712B9D-45F8-49DD-ADA0-734C2A3DAE07}" type="pres">
      <dgm:prSet presAssocID="{5A87DAEB-8D21-4E5C-8BD0-4214C5D6EBC7}" presName="spaceBetweenRectangles" presStyleCnt="0"/>
      <dgm:spPr/>
    </dgm:pt>
    <dgm:pt modelId="{EDB6223D-970A-4C9A-A73D-3B69552D7B19}" type="pres">
      <dgm:prSet presAssocID="{03EED2AB-71E4-4E79-A199-6B7B4F4C01E7}" presName="parentLin" presStyleCnt="0"/>
      <dgm:spPr/>
    </dgm:pt>
    <dgm:pt modelId="{B275714A-F3AD-482B-BD84-686FCCEEF5D0}" type="pres">
      <dgm:prSet presAssocID="{03EED2AB-71E4-4E79-A199-6B7B4F4C01E7}" presName="parentLeftMargin" presStyleLbl="node1" presStyleIdx="0" presStyleCnt="7"/>
      <dgm:spPr/>
    </dgm:pt>
    <dgm:pt modelId="{A2D52359-2C5F-4012-B197-883A732FA0B0}" type="pres">
      <dgm:prSet presAssocID="{03EED2AB-71E4-4E79-A199-6B7B4F4C01E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944A901-8F21-4195-8B2B-25AF1ABF39DA}" type="pres">
      <dgm:prSet presAssocID="{03EED2AB-71E4-4E79-A199-6B7B4F4C01E7}" presName="negativeSpace" presStyleCnt="0"/>
      <dgm:spPr/>
    </dgm:pt>
    <dgm:pt modelId="{7774DD9E-E706-438F-87F3-3B95A71B75C0}" type="pres">
      <dgm:prSet presAssocID="{03EED2AB-71E4-4E79-A199-6B7B4F4C01E7}" presName="childText" presStyleLbl="conFgAcc1" presStyleIdx="1" presStyleCnt="7">
        <dgm:presLayoutVars>
          <dgm:bulletEnabled val="1"/>
        </dgm:presLayoutVars>
      </dgm:prSet>
      <dgm:spPr/>
    </dgm:pt>
    <dgm:pt modelId="{70B64349-F5C6-4A57-991B-53BFE991FFFD}" type="pres">
      <dgm:prSet presAssocID="{82850BA3-3FEE-4553-9179-D8AD48366AB6}" presName="spaceBetweenRectangles" presStyleCnt="0"/>
      <dgm:spPr/>
    </dgm:pt>
    <dgm:pt modelId="{9B9FE26F-A75C-4FB0-902D-EF45D2091E95}" type="pres">
      <dgm:prSet presAssocID="{1AE35B15-470F-49A5-96AF-F5B1FC5BA065}" presName="parentLin" presStyleCnt="0"/>
      <dgm:spPr/>
    </dgm:pt>
    <dgm:pt modelId="{406EE830-81EC-4088-BA71-1865C0C444B6}" type="pres">
      <dgm:prSet presAssocID="{1AE35B15-470F-49A5-96AF-F5B1FC5BA065}" presName="parentLeftMargin" presStyleLbl="node1" presStyleIdx="1" presStyleCnt="7"/>
      <dgm:spPr/>
    </dgm:pt>
    <dgm:pt modelId="{846F53DD-F7B8-4C77-B026-7DDD96EAC10B}" type="pres">
      <dgm:prSet presAssocID="{1AE35B15-470F-49A5-96AF-F5B1FC5BA06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0AA125E-5FC3-4F30-A67F-6C078B33168E}" type="pres">
      <dgm:prSet presAssocID="{1AE35B15-470F-49A5-96AF-F5B1FC5BA065}" presName="negativeSpace" presStyleCnt="0"/>
      <dgm:spPr/>
    </dgm:pt>
    <dgm:pt modelId="{5E0A5243-48B2-4056-8EC3-1B32F7924898}" type="pres">
      <dgm:prSet presAssocID="{1AE35B15-470F-49A5-96AF-F5B1FC5BA065}" presName="childText" presStyleLbl="conFgAcc1" presStyleIdx="2" presStyleCnt="7">
        <dgm:presLayoutVars>
          <dgm:bulletEnabled val="1"/>
        </dgm:presLayoutVars>
      </dgm:prSet>
      <dgm:spPr/>
    </dgm:pt>
    <dgm:pt modelId="{ACA68AE4-170C-47D6-9B31-FEFC39074096}" type="pres">
      <dgm:prSet presAssocID="{C6ACC8E1-444C-4D9E-95A6-CCD256DBF76A}" presName="spaceBetweenRectangles" presStyleCnt="0"/>
      <dgm:spPr/>
    </dgm:pt>
    <dgm:pt modelId="{39191219-F900-493D-9313-DC2B2003A138}" type="pres">
      <dgm:prSet presAssocID="{1CACCA32-D387-4C46-8588-ADEF87A9682F}" presName="parentLin" presStyleCnt="0"/>
      <dgm:spPr/>
    </dgm:pt>
    <dgm:pt modelId="{4A2285D8-F0E6-4B54-885C-9EEDADE4CACA}" type="pres">
      <dgm:prSet presAssocID="{1CACCA32-D387-4C46-8588-ADEF87A9682F}" presName="parentLeftMargin" presStyleLbl="node1" presStyleIdx="2" presStyleCnt="7"/>
      <dgm:spPr/>
    </dgm:pt>
    <dgm:pt modelId="{A61A68F2-F7D6-4CB7-A6B4-5D8D6B157674}" type="pres">
      <dgm:prSet presAssocID="{1CACCA32-D387-4C46-8588-ADEF87A968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6C1265-EAB8-4653-B7A9-03585CDC59B6}" type="pres">
      <dgm:prSet presAssocID="{1CACCA32-D387-4C46-8588-ADEF87A9682F}" presName="negativeSpace" presStyleCnt="0"/>
      <dgm:spPr/>
    </dgm:pt>
    <dgm:pt modelId="{52D060CC-9E67-4208-A6CD-2D23924A5422}" type="pres">
      <dgm:prSet presAssocID="{1CACCA32-D387-4C46-8588-ADEF87A9682F}" presName="childText" presStyleLbl="conFgAcc1" presStyleIdx="3" presStyleCnt="7">
        <dgm:presLayoutVars>
          <dgm:bulletEnabled val="1"/>
        </dgm:presLayoutVars>
      </dgm:prSet>
      <dgm:spPr/>
    </dgm:pt>
    <dgm:pt modelId="{BBF5491E-F981-493C-B87E-D1920AB20799}" type="pres">
      <dgm:prSet presAssocID="{3C0A1150-E5AD-4A28-8EAF-1ABCF2CA4FD2}" presName="spaceBetweenRectangles" presStyleCnt="0"/>
      <dgm:spPr/>
    </dgm:pt>
    <dgm:pt modelId="{C7BD849A-5EA7-4D25-8B73-01F6F2A1B6A9}" type="pres">
      <dgm:prSet presAssocID="{CE86F1B1-F03E-438E-8838-808035EFBF28}" presName="parentLin" presStyleCnt="0"/>
      <dgm:spPr/>
    </dgm:pt>
    <dgm:pt modelId="{4A9462D8-9708-4CAF-97F6-F7EA6E554B58}" type="pres">
      <dgm:prSet presAssocID="{CE86F1B1-F03E-438E-8838-808035EFBF28}" presName="parentLeftMargin" presStyleLbl="node1" presStyleIdx="3" presStyleCnt="7"/>
      <dgm:spPr/>
    </dgm:pt>
    <dgm:pt modelId="{440F6302-7557-4152-A68D-81731F436ED6}" type="pres">
      <dgm:prSet presAssocID="{CE86F1B1-F03E-438E-8838-808035EFBF2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D978658-ECFD-46BB-8C40-706F4BD7420C}" type="pres">
      <dgm:prSet presAssocID="{CE86F1B1-F03E-438E-8838-808035EFBF28}" presName="negativeSpace" presStyleCnt="0"/>
      <dgm:spPr/>
    </dgm:pt>
    <dgm:pt modelId="{43DE9A7C-794B-4581-B283-8751AC0B7B83}" type="pres">
      <dgm:prSet presAssocID="{CE86F1B1-F03E-438E-8838-808035EFBF28}" presName="childText" presStyleLbl="conFgAcc1" presStyleIdx="4" presStyleCnt="7">
        <dgm:presLayoutVars>
          <dgm:bulletEnabled val="1"/>
        </dgm:presLayoutVars>
      </dgm:prSet>
      <dgm:spPr/>
    </dgm:pt>
    <dgm:pt modelId="{966BFF5A-3FB1-4946-A982-31CD4F092F44}" type="pres">
      <dgm:prSet presAssocID="{AB989565-2CDB-4833-B4B6-1F03D193B967}" presName="spaceBetweenRectangles" presStyleCnt="0"/>
      <dgm:spPr/>
    </dgm:pt>
    <dgm:pt modelId="{9AB4C034-3016-4E31-99AA-C129B069DC68}" type="pres">
      <dgm:prSet presAssocID="{F9F2C8E3-EA03-4C87-8A3B-AEB8BC7C49F6}" presName="parentLin" presStyleCnt="0"/>
      <dgm:spPr/>
    </dgm:pt>
    <dgm:pt modelId="{F0DB7E8B-26EC-4D4C-9466-C306E75872D9}" type="pres">
      <dgm:prSet presAssocID="{F9F2C8E3-EA03-4C87-8A3B-AEB8BC7C49F6}" presName="parentLeftMargin" presStyleLbl="node1" presStyleIdx="4" presStyleCnt="7"/>
      <dgm:spPr/>
    </dgm:pt>
    <dgm:pt modelId="{BA4E6C86-B532-49A4-AB06-EEFAD405127F}" type="pres">
      <dgm:prSet presAssocID="{F9F2C8E3-EA03-4C87-8A3B-AEB8BC7C49F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6197A0F-E505-4CAD-8A6C-556770C72913}" type="pres">
      <dgm:prSet presAssocID="{F9F2C8E3-EA03-4C87-8A3B-AEB8BC7C49F6}" presName="negativeSpace" presStyleCnt="0"/>
      <dgm:spPr/>
    </dgm:pt>
    <dgm:pt modelId="{E5ADD0D7-E1C8-4C08-93A3-0B245702E8D5}" type="pres">
      <dgm:prSet presAssocID="{F9F2C8E3-EA03-4C87-8A3B-AEB8BC7C49F6}" presName="childText" presStyleLbl="conFgAcc1" presStyleIdx="5" presStyleCnt="7">
        <dgm:presLayoutVars>
          <dgm:bulletEnabled val="1"/>
        </dgm:presLayoutVars>
      </dgm:prSet>
      <dgm:spPr/>
    </dgm:pt>
    <dgm:pt modelId="{0A2AC193-EAF6-4C5B-B0AE-03519E5B8F22}" type="pres">
      <dgm:prSet presAssocID="{2C283FA4-2F3A-4412-9086-841A592A4E5E}" presName="spaceBetweenRectangles" presStyleCnt="0"/>
      <dgm:spPr/>
    </dgm:pt>
    <dgm:pt modelId="{B44846B5-8DCB-4F2E-86C7-60DD82B2D4D3}" type="pres">
      <dgm:prSet presAssocID="{F539A20D-4126-4E04-BA78-8F7752BCDB24}" presName="parentLin" presStyleCnt="0"/>
      <dgm:spPr/>
    </dgm:pt>
    <dgm:pt modelId="{1978EA47-8230-4A09-A2AF-0D5FF201E2C8}" type="pres">
      <dgm:prSet presAssocID="{F539A20D-4126-4E04-BA78-8F7752BCDB24}" presName="parentLeftMargin" presStyleLbl="node1" presStyleIdx="5" presStyleCnt="7"/>
      <dgm:spPr/>
    </dgm:pt>
    <dgm:pt modelId="{90732134-C9A7-428E-8696-9DBF6A455289}" type="pres">
      <dgm:prSet presAssocID="{F539A20D-4126-4E04-BA78-8F7752BCDB24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F6282283-CED8-4FE1-8A34-E4D47B5BE832}" type="pres">
      <dgm:prSet presAssocID="{F539A20D-4126-4E04-BA78-8F7752BCDB24}" presName="negativeSpace" presStyleCnt="0"/>
      <dgm:spPr/>
    </dgm:pt>
    <dgm:pt modelId="{D95DB0AD-2575-42CB-94E7-B3D39F148AD4}" type="pres">
      <dgm:prSet presAssocID="{F539A20D-4126-4E04-BA78-8F7752BCDB2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C7CB30E-16C7-4D04-BA7B-98E071041AF5}" type="presOf" srcId="{F539A20D-4126-4E04-BA78-8F7752BCDB24}" destId="{1978EA47-8230-4A09-A2AF-0D5FF201E2C8}" srcOrd="0" destOrd="0" presId="urn:microsoft.com/office/officeart/2005/8/layout/list1"/>
    <dgm:cxn modelId="{D5D6A814-516D-4464-AB46-F4069D14E565}" type="presOf" srcId="{F539A20D-4126-4E04-BA78-8F7752BCDB24}" destId="{90732134-C9A7-428E-8696-9DBF6A455289}" srcOrd="1" destOrd="0" presId="urn:microsoft.com/office/officeart/2005/8/layout/list1"/>
    <dgm:cxn modelId="{8AFE452C-B56E-4B1F-894A-9B1F436EE5D6}" srcId="{C753A581-2678-4378-A96D-C30319C4B2E0}" destId="{03EED2AB-71E4-4E79-A199-6B7B4F4C01E7}" srcOrd="1" destOrd="0" parTransId="{FD887B40-7E6A-41FE-B02D-69CE05F7ED52}" sibTransId="{82850BA3-3FEE-4553-9179-D8AD48366AB6}"/>
    <dgm:cxn modelId="{02564835-36B9-4585-ADA7-A9A8C7C14693}" type="presOf" srcId="{03EED2AB-71E4-4E79-A199-6B7B4F4C01E7}" destId="{A2D52359-2C5F-4012-B197-883A732FA0B0}" srcOrd="1" destOrd="0" presId="urn:microsoft.com/office/officeart/2005/8/layout/list1"/>
    <dgm:cxn modelId="{AA10163C-1E36-45CD-9CBB-C9C4B036F3DB}" type="presOf" srcId="{1AE35B15-470F-49A5-96AF-F5B1FC5BA065}" destId="{846F53DD-F7B8-4C77-B026-7DDD96EAC10B}" srcOrd="1" destOrd="0" presId="urn:microsoft.com/office/officeart/2005/8/layout/list1"/>
    <dgm:cxn modelId="{D5FC645B-F8C6-4854-81C1-9232B67664F4}" srcId="{C753A581-2678-4378-A96D-C30319C4B2E0}" destId="{1AE35B15-470F-49A5-96AF-F5B1FC5BA065}" srcOrd="2" destOrd="0" parTransId="{25A586E5-E8F7-47BC-89F7-83D79555C567}" sibTransId="{C6ACC8E1-444C-4D9E-95A6-CCD256DBF76A}"/>
    <dgm:cxn modelId="{40F3A05E-7DE8-4A46-BAE4-1969BF2E8100}" type="presOf" srcId="{03EED2AB-71E4-4E79-A199-6B7B4F4C01E7}" destId="{B275714A-F3AD-482B-BD84-686FCCEEF5D0}" srcOrd="0" destOrd="0" presId="urn:microsoft.com/office/officeart/2005/8/layout/list1"/>
    <dgm:cxn modelId="{CF2D804C-0701-470C-95B2-6181D75DA362}" srcId="{C753A581-2678-4378-A96D-C30319C4B2E0}" destId="{63AF3FCF-603E-4D6E-B56D-A1CC11D2ED23}" srcOrd="0" destOrd="0" parTransId="{D1470621-558B-44B2-9C12-067C2154079B}" sibTransId="{5A87DAEB-8D21-4E5C-8BD0-4214C5D6EBC7}"/>
    <dgm:cxn modelId="{EFC7BE53-97D3-4824-8ECB-A62B1A0BB4D2}" type="presOf" srcId="{F9F2C8E3-EA03-4C87-8A3B-AEB8BC7C49F6}" destId="{F0DB7E8B-26EC-4D4C-9466-C306E75872D9}" srcOrd="0" destOrd="0" presId="urn:microsoft.com/office/officeart/2005/8/layout/list1"/>
    <dgm:cxn modelId="{F29F3B56-C1D9-4AB7-8FB9-5DCA45E77D6E}" type="presOf" srcId="{F9F2C8E3-EA03-4C87-8A3B-AEB8BC7C49F6}" destId="{BA4E6C86-B532-49A4-AB06-EEFAD405127F}" srcOrd="1" destOrd="0" presId="urn:microsoft.com/office/officeart/2005/8/layout/list1"/>
    <dgm:cxn modelId="{49F0257E-D8A8-4882-9AB4-961360632671}" srcId="{C753A581-2678-4378-A96D-C30319C4B2E0}" destId="{CE86F1B1-F03E-438E-8838-808035EFBF28}" srcOrd="4" destOrd="0" parTransId="{9E8533EA-4526-4A24-B3F1-84336A570817}" sibTransId="{AB989565-2CDB-4833-B4B6-1F03D193B967}"/>
    <dgm:cxn modelId="{DACDFB7E-805C-4AE2-A060-7465AEE163D0}" srcId="{C753A581-2678-4378-A96D-C30319C4B2E0}" destId="{1CACCA32-D387-4C46-8588-ADEF87A9682F}" srcOrd="3" destOrd="0" parTransId="{EF9C6BB2-9015-4C63-93A7-BD000808FB17}" sibTransId="{3C0A1150-E5AD-4A28-8EAF-1ABCF2CA4FD2}"/>
    <dgm:cxn modelId="{0832DF84-C53D-4620-B300-86951185707E}" type="presOf" srcId="{1AE35B15-470F-49A5-96AF-F5B1FC5BA065}" destId="{406EE830-81EC-4088-BA71-1865C0C444B6}" srcOrd="0" destOrd="0" presId="urn:microsoft.com/office/officeart/2005/8/layout/list1"/>
    <dgm:cxn modelId="{4A26ADA0-E47A-444D-9B5B-6CBD4ABE7B10}" srcId="{C753A581-2678-4378-A96D-C30319C4B2E0}" destId="{F9F2C8E3-EA03-4C87-8A3B-AEB8BC7C49F6}" srcOrd="5" destOrd="0" parTransId="{035CF589-E6AE-470D-8DBA-CD2551D5F1F3}" sibTransId="{2C283FA4-2F3A-4412-9086-841A592A4E5E}"/>
    <dgm:cxn modelId="{A87AA5A1-E35B-464F-BAF1-74CB7ABE0D2F}" type="presOf" srcId="{C753A581-2678-4378-A96D-C30319C4B2E0}" destId="{57D613C5-8B70-4E0F-B8FC-7E7993111386}" srcOrd="0" destOrd="0" presId="urn:microsoft.com/office/officeart/2005/8/layout/list1"/>
    <dgm:cxn modelId="{10FCD8AD-0DA4-4857-BE9E-86F2EED3DFAF}" type="presOf" srcId="{1CACCA32-D387-4C46-8588-ADEF87A9682F}" destId="{A61A68F2-F7D6-4CB7-A6B4-5D8D6B157674}" srcOrd="1" destOrd="0" presId="urn:microsoft.com/office/officeart/2005/8/layout/list1"/>
    <dgm:cxn modelId="{38D710CA-5732-4EE9-8CB2-75E80E1C027F}" type="presOf" srcId="{63AF3FCF-603E-4D6E-B56D-A1CC11D2ED23}" destId="{B39E202D-F9E7-4967-BC25-214CAA192D72}" srcOrd="1" destOrd="0" presId="urn:microsoft.com/office/officeart/2005/8/layout/list1"/>
    <dgm:cxn modelId="{F54129D1-DC89-4F31-B253-A7D461F8BCD5}" type="presOf" srcId="{63AF3FCF-603E-4D6E-B56D-A1CC11D2ED23}" destId="{382EC317-CF30-4E2E-B1CE-3D92A06F3C0B}" srcOrd="0" destOrd="0" presId="urn:microsoft.com/office/officeart/2005/8/layout/list1"/>
    <dgm:cxn modelId="{B2632ADB-E3C3-477D-9B94-D9F35E44858D}" type="presOf" srcId="{CE86F1B1-F03E-438E-8838-808035EFBF28}" destId="{440F6302-7557-4152-A68D-81731F436ED6}" srcOrd="1" destOrd="0" presId="urn:microsoft.com/office/officeart/2005/8/layout/list1"/>
    <dgm:cxn modelId="{420E42DB-F413-49E8-8CCF-A95292C6B6E4}" srcId="{C753A581-2678-4378-A96D-C30319C4B2E0}" destId="{F539A20D-4126-4E04-BA78-8F7752BCDB24}" srcOrd="6" destOrd="0" parTransId="{5EC8FE13-02DE-4D1E-A520-40E573551234}" sibTransId="{2701E2CB-9006-4E9D-8F21-5F28D306B7E8}"/>
    <dgm:cxn modelId="{B04EF8F6-1405-4FC1-85B2-5E59CB5974CE}" type="presOf" srcId="{CE86F1B1-F03E-438E-8838-808035EFBF28}" destId="{4A9462D8-9708-4CAF-97F6-F7EA6E554B58}" srcOrd="0" destOrd="0" presId="urn:microsoft.com/office/officeart/2005/8/layout/list1"/>
    <dgm:cxn modelId="{C9E599F9-1666-45F3-9FD1-13EED79DAF39}" type="presOf" srcId="{1CACCA32-D387-4C46-8588-ADEF87A9682F}" destId="{4A2285D8-F0E6-4B54-885C-9EEDADE4CACA}" srcOrd="0" destOrd="0" presId="urn:microsoft.com/office/officeart/2005/8/layout/list1"/>
    <dgm:cxn modelId="{181710E8-F586-47EA-AB87-E44AF7F52880}" type="presParOf" srcId="{57D613C5-8B70-4E0F-B8FC-7E7993111386}" destId="{3F1089F4-950F-4DFF-A460-8DB8A4643991}" srcOrd="0" destOrd="0" presId="urn:microsoft.com/office/officeart/2005/8/layout/list1"/>
    <dgm:cxn modelId="{C5E1FD3B-CDDF-4559-838E-593EAE6C7806}" type="presParOf" srcId="{3F1089F4-950F-4DFF-A460-8DB8A4643991}" destId="{382EC317-CF30-4E2E-B1CE-3D92A06F3C0B}" srcOrd="0" destOrd="0" presId="urn:microsoft.com/office/officeart/2005/8/layout/list1"/>
    <dgm:cxn modelId="{B4B56A73-FA1A-44C9-9977-F18B57B6D242}" type="presParOf" srcId="{3F1089F4-950F-4DFF-A460-8DB8A4643991}" destId="{B39E202D-F9E7-4967-BC25-214CAA192D72}" srcOrd="1" destOrd="0" presId="urn:microsoft.com/office/officeart/2005/8/layout/list1"/>
    <dgm:cxn modelId="{45AE6174-BB12-444C-83A0-62AF87E4A1F1}" type="presParOf" srcId="{57D613C5-8B70-4E0F-B8FC-7E7993111386}" destId="{3D617E72-E3D7-49BA-9B36-BA5173A00959}" srcOrd="1" destOrd="0" presId="urn:microsoft.com/office/officeart/2005/8/layout/list1"/>
    <dgm:cxn modelId="{36A53D7F-2A0F-4379-9BDA-D770399EAF36}" type="presParOf" srcId="{57D613C5-8B70-4E0F-B8FC-7E7993111386}" destId="{06BF75E9-20EB-4D66-B783-B7C34793AF05}" srcOrd="2" destOrd="0" presId="urn:microsoft.com/office/officeart/2005/8/layout/list1"/>
    <dgm:cxn modelId="{ED7844DA-D8A6-4445-B73B-DF0697C38C28}" type="presParOf" srcId="{57D613C5-8B70-4E0F-B8FC-7E7993111386}" destId="{B8712B9D-45F8-49DD-ADA0-734C2A3DAE07}" srcOrd="3" destOrd="0" presId="urn:microsoft.com/office/officeart/2005/8/layout/list1"/>
    <dgm:cxn modelId="{4319ACCC-1F55-4298-B357-44A22424946E}" type="presParOf" srcId="{57D613C5-8B70-4E0F-B8FC-7E7993111386}" destId="{EDB6223D-970A-4C9A-A73D-3B69552D7B19}" srcOrd="4" destOrd="0" presId="urn:microsoft.com/office/officeart/2005/8/layout/list1"/>
    <dgm:cxn modelId="{F579C390-C5F4-40AA-83D9-583CFB8BBDB1}" type="presParOf" srcId="{EDB6223D-970A-4C9A-A73D-3B69552D7B19}" destId="{B275714A-F3AD-482B-BD84-686FCCEEF5D0}" srcOrd="0" destOrd="0" presId="urn:microsoft.com/office/officeart/2005/8/layout/list1"/>
    <dgm:cxn modelId="{7E36FCBC-77F8-40D9-AE8E-0DBB7F623B48}" type="presParOf" srcId="{EDB6223D-970A-4C9A-A73D-3B69552D7B19}" destId="{A2D52359-2C5F-4012-B197-883A732FA0B0}" srcOrd="1" destOrd="0" presId="urn:microsoft.com/office/officeart/2005/8/layout/list1"/>
    <dgm:cxn modelId="{34176C6D-785D-437D-8325-266EBCC58C9F}" type="presParOf" srcId="{57D613C5-8B70-4E0F-B8FC-7E7993111386}" destId="{9944A901-8F21-4195-8B2B-25AF1ABF39DA}" srcOrd="5" destOrd="0" presId="urn:microsoft.com/office/officeart/2005/8/layout/list1"/>
    <dgm:cxn modelId="{400022F8-B6B4-4DE9-96BD-ED081F6E784C}" type="presParOf" srcId="{57D613C5-8B70-4E0F-B8FC-7E7993111386}" destId="{7774DD9E-E706-438F-87F3-3B95A71B75C0}" srcOrd="6" destOrd="0" presId="urn:microsoft.com/office/officeart/2005/8/layout/list1"/>
    <dgm:cxn modelId="{3D137BB6-CC03-427D-9633-96149237AF68}" type="presParOf" srcId="{57D613C5-8B70-4E0F-B8FC-7E7993111386}" destId="{70B64349-F5C6-4A57-991B-53BFE991FFFD}" srcOrd="7" destOrd="0" presId="urn:microsoft.com/office/officeart/2005/8/layout/list1"/>
    <dgm:cxn modelId="{9B925F19-D135-4204-936D-8E8BCCE61BDC}" type="presParOf" srcId="{57D613C5-8B70-4E0F-B8FC-7E7993111386}" destId="{9B9FE26F-A75C-4FB0-902D-EF45D2091E95}" srcOrd="8" destOrd="0" presId="urn:microsoft.com/office/officeart/2005/8/layout/list1"/>
    <dgm:cxn modelId="{7295C9BB-38B1-4836-891D-D6421081BF79}" type="presParOf" srcId="{9B9FE26F-A75C-4FB0-902D-EF45D2091E95}" destId="{406EE830-81EC-4088-BA71-1865C0C444B6}" srcOrd="0" destOrd="0" presId="urn:microsoft.com/office/officeart/2005/8/layout/list1"/>
    <dgm:cxn modelId="{5216044F-D9CF-4EE9-B168-38D83D7E6F18}" type="presParOf" srcId="{9B9FE26F-A75C-4FB0-902D-EF45D2091E95}" destId="{846F53DD-F7B8-4C77-B026-7DDD96EAC10B}" srcOrd="1" destOrd="0" presId="urn:microsoft.com/office/officeart/2005/8/layout/list1"/>
    <dgm:cxn modelId="{E235E322-361B-42FE-BAFF-270CF4AD8B10}" type="presParOf" srcId="{57D613C5-8B70-4E0F-B8FC-7E7993111386}" destId="{C0AA125E-5FC3-4F30-A67F-6C078B33168E}" srcOrd="9" destOrd="0" presId="urn:microsoft.com/office/officeart/2005/8/layout/list1"/>
    <dgm:cxn modelId="{EF320795-FB37-46A3-889F-C80EE4B5ECE9}" type="presParOf" srcId="{57D613C5-8B70-4E0F-B8FC-7E7993111386}" destId="{5E0A5243-48B2-4056-8EC3-1B32F7924898}" srcOrd="10" destOrd="0" presId="urn:microsoft.com/office/officeart/2005/8/layout/list1"/>
    <dgm:cxn modelId="{6E934799-71D8-45EC-8527-8A4D250C643B}" type="presParOf" srcId="{57D613C5-8B70-4E0F-B8FC-7E7993111386}" destId="{ACA68AE4-170C-47D6-9B31-FEFC39074096}" srcOrd="11" destOrd="0" presId="urn:microsoft.com/office/officeart/2005/8/layout/list1"/>
    <dgm:cxn modelId="{55FF42DA-723A-4F27-9124-5035300D58DD}" type="presParOf" srcId="{57D613C5-8B70-4E0F-B8FC-7E7993111386}" destId="{39191219-F900-493D-9313-DC2B2003A138}" srcOrd="12" destOrd="0" presId="urn:microsoft.com/office/officeart/2005/8/layout/list1"/>
    <dgm:cxn modelId="{3C869AA4-9F17-4981-B3AB-ED2F6DBA9AC9}" type="presParOf" srcId="{39191219-F900-493D-9313-DC2B2003A138}" destId="{4A2285D8-F0E6-4B54-885C-9EEDADE4CACA}" srcOrd="0" destOrd="0" presId="urn:microsoft.com/office/officeart/2005/8/layout/list1"/>
    <dgm:cxn modelId="{6F8CBBAB-BAA7-4553-8444-CD42E26ADF06}" type="presParOf" srcId="{39191219-F900-493D-9313-DC2B2003A138}" destId="{A61A68F2-F7D6-4CB7-A6B4-5D8D6B157674}" srcOrd="1" destOrd="0" presId="urn:microsoft.com/office/officeart/2005/8/layout/list1"/>
    <dgm:cxn modelId="{CB226018-BFAC-4189-A3DC-0A7DFCD1EE01}" type="presParOf" srcId="{57D613C5-8B70-4E0F-B8FC-7E7993111386}" destId="{506C1265-EAB8-4653-B7A9-03585CDC59B6}" srcOrd="13" destOrd="0" presId="urn:microsoft.com/office/officeart/2005/8/layout/list1"/>
    <dgm:cxn modelId="{268EAFF2-6989-4D7E-971B-6C7E5613241F}" type="presParOf" srcId="{57D613C5-8B70-4E0F-B8FC-7E7993111386}" destId="{52D060CC-9E67-4208-A6CD-2D23924A5422}" srcOrd="14" destOrd="0" presId="urn:microsoft.com/office/officeart/2005/8/layout/list1"/>
    <dgm:cxn modelId="{192A6475-BB6D-4853-AF31-CF4BC354B2FD}" type="presParOf" srcId="{57D613C5-8B70-4E0F-B8FC-7E7993111386}" destId="{BBF5491E-F981-493C-B87E-D1920AB20799}" srcOrd="15" destOrd="0" presId="urn:microsoft.com/office/officeart/2005/8/layout/list1"/>
    <dgm:cxn modelId="{819BE75B-75CA-498D-A77F-39A0B1000190}" type="presParOf" srcId="{57D613C5-8B70-4E0F-B8FC-7E7993111386}" destId="{C7BD849A-5EA7-4D25-8B73-01F6F2A1B6A9}" srcOrd="16" destOrd="0" presId="urn:microsoft.com/office/officeart/2005/8/layout/list1"/>
    <dgm:cxn modelId="{3F682887-6B7E-4F5C-8453-D8E100333367}" type="presParOf" srcId="{C7BD849A-5EA7-4D25-8B73-01F6F2A1B6A9}" destId="{4A9462D8-9708-4CAF-97F6-F7EA6E554B58}" srcOrd="0" destOrd="0" presId="urn:microsoft.com/office/officeart/2005/8/layout/list1"/>
    <dgm:cxn modelId="{B07926EE-E8BC-4FF4-95BA-4B767FF83958}" type="presParOf" srcId="{C7BD849A-5EA7-4D25-8B73-01F6F2A1B6A9}" destId="{440F6302-7557-4152-A68D-81731F436ED6}" srcOrd="1" destOrd="0" presId="urn:microsoft.com/office/officeart/2005/8/layout/list1"/>
    <dgm:cxn modelId="{C23C7066-99E2-4A60-8724-D156BBF0F670}" type="presParOf" srcId="{57D613C5-8B70-4E0F-B8FC-7E7993111386}" destId="{2D978658-ECFD-46BB-8C40-706F4BD7420C}" srcOrd="17" destOrd="0" presId="urn:microsoft.com/office/officeart/2005/8/layout/list1"/>
    <dgm:cxn modelId="{8E568AA1-5438-4AE3-8E68-464D491A0809}" type="presParOf" srcId="{57D613C5-8B70-4E0F-B8FC-7E7993111386}" destId="{43DE9A7C-794B-4581-B283-8751AC0B7B83}" srcOrd="18" destOrd="0" presId="urn:microsoft.com/office/officeart/2005/8/layout/list1"/>
    <dgm:cxn modelId="{CF020EDD-AFAE-4562-BC3B-50C1E6525D45}" type="presParOf" srcId="{57D613C5-8B70-4E0F-B8FC-7E7993111386}" destId="{966BFF5A-3FB1-4946-A982-31CD4F092F44}" srcOrd="19" destOrd="0" presId="urn:microsoft.com/office/officeart/2005/8/layout/list1"/>
    <dgm:cxn modelId="{84EA06BE-9A5C-44FE-B21E-E53D7C15559E}" type="presParOf" srcId="{57D613C5-8B70-4E0F-B8FC-7E7993111386}" destId="{9AB4C034-3016-4E31-99AA-C129B069DC68}" srcOrd="20" destOrd="0" presId="urn:microsoft.com/office/officeart/2005/8/layout/list1"/>
    <dgm:cxn modelId="{94979D66-BCDD-4FE0-8B0E-D10FDDDB2E54}" type="presParOf" srcId="{9AB4C034-3016-4E31-99AA-C129B069DC68}" destId="{F0DB7E8B-26EC-4D4C-9466-C306E75872D9}" srcOrd="0" destOrd="0" presId="urn:microsoft.com/office/officeart/2005/8/layout/list1"/>
    <dgm:cxn modelId="{F3D6CD08-CA74-4ADD-84A3-6EB74C559096}" type="presParOf" srcId="{9AB4C034-3016-4E31-99AA-C129B069DC68}" destId="{BA4E6C86-B532-49A4-AB06-EEFAD405127F}" srcOrd="1" destOrd="0" presId="urn:microsoft.com/office/officeart/2005/8/layout/list1"/>
    <dgm:cxn modelId="{F14CF418-ED08-4007-96E9-3D8006B0A092}" type="presParOf" srcId="{57D613C5-8B70-4E0F-B8FC-7E7993111386}" destId="{C6197A0F-E505-4CAD-8A6C-556770C72913}" srcOrd="21" destOrd="0" presId="urn:microsoft.com/office/officeart/2005/8/layout/list1"/>
    <dgm:cxn modelId="{F319CADC-BC7C-4D93-816B-B4238310E00D}" type="presParOf" srcId="{57D613C5-8B70-4E0F-B8FC-7E7993111386}" destId="{E5ADD0D7-E1C8-4C08-93A3-0B245702E8D5}" srcOrd="22" destOrd="0" presId="urn:microsoft.com/office/officeart/2005/8/layout/list1"/>
    <dgm:cxn modelId="{03879749-0ACF-48CD-B66E-AA0F71134D10}" type="presParOf" srcId="{57D613C5-8B70-4E0F-B8FC-7E7993111386}" destId="{0A2AC193-EAF6-4C5B-B0AE-03519E5B8F22}" srcOrd="23" destOrd="0" presId="urn:microsoft.com/office/officeart/2005/8/layout/list1"/>
    <dgm:cxn modelId="{F10F8919-1186-4719-BCCA-C0DDE140A20F}" type="presParOf" srcId="{57D613C5-8B70-4E0F-B8FC-7E7993111386}" destId="{B44846B5-8DCB-4F2E-86C7-60DD82B2D4D3}" srcOrd="24" destOrd="0" presId="urn:microsoft.com/office/officeart/2005/8/layout/list1"/>
    <dgm:cxn modelId="{0D54E09F-2A7C-4262-8CDA-D31D99666D9B}" type="presParOf" srcId="{B44846B5-8DCB-4F2E-86C7-60DD82B2D4D3}" destId="{1978EA47-8230-4A09-A2AF-0D5FF201E2C8}" srcOrd="0" destOrd="0" presId="urn:microsoft.com/office/officeart/2005/8/layout/list1"/>
    <dgm:cxn modelId="{55E337C0-9A57-4DF8-83A5-EB38E7D7E821}" type="presParOf" srcId="{B44846B5-8DCB-4F2E-86C7-60DD82B2D4D3}" destId="{90732134-C9A7-428E-8696-9DBF6A455289}" srcOrd="1" destOrd="0" presId="urn:microsoft.com/office/officeart/2005/8/layout/list1"/>
    <dgm:cxn modelId="{579EDDF8-70E7-4F1D-85B6-470F1432073F}" type="presParOf" srcId="{57D613C5-8B70-4E0F-B8FC-7E7993111386}" destId="{F6282283-CED8-4FE1-8A34-E4D47B5BE832}" srcOrd="25" destOrd="0" presId="urn:microsoft.com/office/officeart/2005/8/layout/list1"/>
    <dgm:cxn modelId="{759F484A-1B33-42DB-BDF5-7C8959BE6B9A}" type="presParOf" srcId="{57D613C5-8B70-4E0F-B8FC-7E7993111386}" destId="{D95DB0AD-2575-42CB-94E7-B3D39F148AD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5C090-7FDE-4E53-9BC8-B720E924BA0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2721C4-E66A-463E-BBC1-6D2C96EAE674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O atendimento de fácil utilização e acessível por via de tecnologias conhecidas dos utilizadores e por robots de atendimento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E79BAD5-B250-4D18-AF0A-F80835337EEB}" type="parTrans" cxnId="{D4C8A72B-F2EE-4005-878A-C6F681CBFE4B}">
      <dgm:prSet/>
      <dgm:spPr/>
      <dgm:t>
        <a:bodyPr/>
        <a:lstStyle/>
        <a:p>
          <a:endParaRPr lang="en-US"/>
        </a:p>
      </dgm:t>
    </dgm:pt>
    <dgm:pt modelId="{1899C5C7-62C5-4303-8C5D-D65B5FF584D0}" type="sibTrans" cxnId="{D4C8A72B-F2EE-4005-878A-C6F681CBFE4B}">
      <dgm:prSet/>
      <dgm:spPr/>
      <dgm:t>
        <a:bodyPr/>
        <a:lstStyle/>
        <a:p>
          <a:endParaRPr lang="en-US"/>
        </a:p>
      </dgm:t>
    </dgm:pt>
    <dgm:pt modelId="{87F00F08-0E60-46A5-B8B7-E63C1C5ACFF7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automação em resolução de pedidos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471A601-A75E-419A-A435-21F4AC400FE1}" type="parTrans" cxnId="{5DFB505E-8A55-4628-8030-C68FC838879E}">
      <dgm:prSet/>
      <dgm:spPr/>
      <dgm:t>
        <a:bodyPr/>
        <a:lstStyle/>
        <a:p>
          <a:endParaRPr lang="en-US"/>
        </a:p>
      </dgm:t>
    </dgm:pt>
    <dgm:pt modelId="{24F0985E-CAFB-4BC3-97E7-C2E2CF5B138A}" type="sibTrans" cxnId="{5DFB505E-8A55-4628-8030-C68FC838879E}">
      <dgm:prSet/>
      <dgm:spPr/>
      <dgm:t>
        <a:bodyPr/>
        <a:lstStyle/>
        <a:p>
          <a:endParaRPr lang="en-US"/>
        </a:p>
      </dgm:t>
    </dgm:pt>
    <dgm:pt modelId="{9AB8B85F-BB28-47B2-B2C2-1FF72573B10B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definição e customização de vários catálogos de serviço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B35D2F9-4A0A-4D9D-81B8-8E086C452C77}" type="parTrans" cxnId="{E31D20B4-3704-42F5-A384-631A9398488B}">
      <dgm:prSet/>
      <dgm:spPr/>
      <dgm:t>
        <a:bodyPr/>
        <a:lstStyle/>
        <a:p>
          <a:endParaRPr lang="en-US"/>
        </a:p>
      </dgm:t>
    </dgm:pt>
    <dgm:pt modelId="{A4648A1E-7DCF-49C9-A6A9-390ABD87ED48}" type="sibTrans" cxnId="{E31D20B4-3704-42F5-A384-631A9398488B}">
      <dgm:prSet/>
      <dgm:spPr/>
      <dgm:t>
        <a:bodyPr/>
        <a:lstStyle/>
        <a:p>
          <a:endParaRPr lang="en-US"/>
        </a:p>
      </dgm:t>
    </dgm:pt>
    <dgm:pt modelId="{1D27778C-2F1E-4146-8311-195FE33A284C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disponibilização de uma visão completa do estado de operação da organização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E3F574E-A0A8-4418-AD7A-D6D1B44C081B}" type="parTrans" cxnId="{35EDCA50-D6A2-4542-AB62-F9896B040B4B}">
      <dgm:prSet/>
      <dgm:spPr/>
      <dgm:t>
        <a:bodyPr/>
        <a:lstStyle/>
        <a:p>
          <a:endParaRPr lang="en-US"/>
        </a:p>
      </dgm:t>
    </dgm:pt>
    <dgm:pt modelId="{2C7E9157-033F-4D0F-A3B3-DD8C02391715}" type="sibTrans" cxnId="{35EDCA50-D6A2-4542-AB62-F9896B040B4B}">
      <dgm:prSet/>
      <dgm:spPr/>
      <dgm:t>
        <a:bodyPr/>
        <a:lstStyle/>
        <a:p>
          <a:endParaRPr lang="en-US"/>
        </a:p>
      </dgm:t>
    </dgm:pt>
    <dgm:pt modelId="{E327A054-82B0-488E-9454-BF908E95D8C8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satisfação e/ou desempenho dos vários intervenientes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E3D095-052F-442D-94F0-48F30BF11A83}" type="parTrans" cxnId="{BDC16DB2-A776-4455-BB10-F994503745A9}">
      <dgm:prSet/>
      <dgm:spPr/>
      <dgm:t>
        <a:bodyPr/>
        <a:lstStyle/>
        <a:p>
          <a:endParaRPr lang="en-US"/>
        </a:p>
      </dgm:t>
    </dgm:pt>
    <dgm:pt modelId="{AC31346F-2B38-4D5A-BEBC-D2AD3C6BA0F7}" type="sibTrans" cxnId="{BDC16DB2-A776-4455-BB10-F994503745A9}">
      <dgm:prSet/>
      <dgm:spPr/>
      <dgm:t>
        <a:bodyPr/>
        <a:lstStyle/>
        <a:p>
          <a:endParaRPr lang="en-US"/>
        </a:p>
      </dgm:t>
    </dgm:pt>
    <dgm:pt modelId="{27D3B579-A65F-420B-BACE-EEF790086E17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identificação de problemas crónicos e de proactivamente alertar/prever futuros problemas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E650ACB-9393-49FB-9811-7D5094C62C8B}" type="parTrans" cxnId="{95D56F7C-100C-4C0D-BDEE-30BA6BF69DAF}">
      <dgm:prSet/>
      <dgm:spPr/>
      <dgm:t>
        <a:bodyPr/>
        <a:lstStyle/>
        <a:p>
          <a:endParaRPr lang="en-US"/>
        </a:p>
      </dgm:t>
    </dgm:pt>
    <dgm:pt modelId="{E59116EE-9865-459F-989B-3EF55E087135}" type="sibTrans" cxnId="{95D56F7C-100C-4C0D-BDEE-30BA6BF69DAF}">
      <dgm:prSet/>
      <dgm:spPr/>
      <dgm:t>
        <a:bodyPr/>
        <a:lstStyle/>
        <a:p>
          <a:endParaRPr lang="en-US"/>
        </a:p>
      </dgm:t>
    </dgm:pt>
    <dgm:pt modelId="{B9E7DA62-81DC-4EC0-BF4C-A55CABF31431}" type="pres">
      <dgm:prSet presAssocID="{CC25C090-7FDE-4E53-9BC8-B720E924BA05}" presName="Name0" presStyleCnt="0">
        <dgm:presLayoutVars>
          <dgm:chMax val="7"/>
          <dgm:chPref val="7"/>
          <dgm:dir/>
        </dgm:presLayoutVars>
      </dgm:prSet>
      <dgm:spPr/>
    </dgm:pt>
    <dgm:pt modelId="{ECD26DA3-A7BC-4F2A-B171-F9A5F2E25B7A}" type="pres">
      <dgm:prSet presAssocID="{CC25C090-7FDE-4E53-9BC8-B720E924BA05}" presName="Name1" presStyleCnt="0"/>
      <dgm:spPr/>
    </dgm:pt>
    <dgm:pt modelId="{A6E99CA2-370B-47AD-8D1F-DA194BB1E332}" type="pres">
      <dgm:prSet presAssocID="{CC25C090-7FDE-4E53-9BC8-B720E924BA05}" presName="cycle" presStyleCnt="0"/>
      <dgm:spPr/>
    </dgm:pt>
    <dgm:pt modelId="{579FEA4C-B6E7-49D7-8003-67DEA1ACBAAC}" type="pres">
      <dgm:prSet presAssocID="{CC25C090-7FDE-4E53-9BC8-B720E924BA05}" presName="srcNode" presStyleLbl="node1" presStyleIdx="0" presStyleCnt="6"/>
      <dgm:spPr/>
    </dgm:pt>
    <dgm:pt modelId="{4567AB2E-3579-4776-BE2E-506A101819BB}" type="pres">
      <dgm:prSet presAssocID="{CC25C090-7FDE-4E53-9BC8-B720E924BA05}" presName="conn" presStyleLbl="parChTrans1D2" presStyleIdx="0" presStyleCnt="1"/>
      <dgm:spPr/>
    </dgm:pt>
    <dgm:pt modelId="{7129484B-9B26-48E2-9E6D-5F297156FE99}" type="pres">
      <dgm:prSet presAssocID="{CC25C090-7FDE-4E53-9BC8-B720E924BA05}" presName="extraNode" presStyleLbl="node1" presStyleIdx="0" presStyleCnt="6"/>
      <dgm:spPr/>
    </dgm:pt>
    <dgm:pt modelId="{4FF426CF-12DF-49F7-A57D-291F02E00EC6}" type="pres">
      <dgm:prSet presAssocID="{CC25C090-7FDE-4E53-9BC8-B720E924BA05}" presName="dstNode" presStyleLbl="node1" presStyleIdx="0" presStyleCnt="6"/>
      <dgm:spPr/>
    </dgm:pt>
    <dgm:pt modelId="{FABA6722-1569-4E9B-87ED-499D7DF3CD21}" type="pres">
      <dgm:prSet presAssocID="{FA2721C4-E66A-463E-BBC1-6D2C96EAE674}" presName="text_1" presStyleLbl="node1" presStyleIdx="0" presStyleCnt="6">
        <dgm:presLayoutVars>
          <dgm:bulletEnabled val="1"/>
        </dgm:presLayoutVars>
      </dgm:prSet>
      <dgm:spPr/>
    </dgm:pt>
    <dgm:pt modelId="{465D42A8-1D1B-4BA8-9341-8B7EF2CA3AC0}" type="pres">
      <dgm:prSet presAssocID="{FA2721C4-E66A-463E-BBC1-6D2C96EAE674}" presName="accent_1" presStyleCnt="0"/>
      <dgm:spPr/>
    </dgm:pt>
    <dgm:pt modelId="{D49E200A-9204-4BE3-AA61-529B0C81422D}" type="pres">
      <dgm:prSet presAssocID="{FA2721C4-E66A-463E-BBC1-6D2C96EAE674}" presName="accentRepeatNode" presStyleLbl="solidFgAcc1" presStyleIdx="0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C53C5FC7-1A3C-481D-B7E7-1D4990E15EC5}" type="pres">
      <dgm:prSet presAssocID="{87F00F08-0E60-46A5-B8B7-E63C1C5ACFF7}" presName="text_2" presStyleLbl="node1" presStyleIdx="1" presStyleCnt="6">
        <dgm:presLayoutVars>
          <dgm:bulletEnabled val="1"/>
        </dgm:presLayoutVars>
      </dgm:prSet>
      <dgm:spPr/>
    </dgm:pt>
    <dgm:pt modelId="{2EFD7BD5-F3D9-4624-9AB7-80278272F2D9}" type="pres">
      <dgm:prSet presAssocID="{87F00F08-0E60-46A5-B8B7-E63C1C5ACFF7}" presName="accent_2" presStyleCnt="0"/>
      <dgm:spPr/>
    </dgm:pt>
    <dgm:pt modelId="{DDF0CB26-3E0E-4A65-96DC-BA5C9A594880}" type="pres">
      <dgm:prSet presAssocID="{87F00F08-0E60-46A5-B8B7-E63C1C5ACFF7}" presName="accentRepeatNode" presStyleLbl="solidFgAcc1" presStyleIdx="1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2549900C-CD82-4613-9B3C-412E2719CE4B}" type="pres">
      <dgm:prSet presAssocID="{9AB8B85F-BB28-47B2-B2C2-1FF72573B10B}" presName="text_3" presStyleLbl="node1" presStyleIdx="2" presStyleCnt="6">
        <dgm:presLayoutVars>
          <dgm:bulletEnabled val="1"/>
        </dgm:presLayoutVars>
      </dgm:prSet>
      <dgm:spPr/>
    </dgm:pt>
    <dgm:pt modelId="{986C8455-1852-419C-B67A-071C061073D3}" type="pres">
      <dgm:prSet presAssocID="{9AB8B85F-BB28-47B2-B2C2-1FF72573B10B}" presName="accent_3" presStyleCnt="0"/>
      <dgm:spPr/>
    </dgm:pt>
    <dgm:pt modelId="{8AA82C99-CBE1-479E-ABDE-B07C3F453863}" type="pres">
      <dgm:prSet presAssocID="{9AB8B85F-BB28-47B2-B2C2-1FF72573B10B}" presName="accentRepeatNode" presStyleLbl="solidFgAcc1" presStyleIdx="2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E848646E-22CD-4B7A-B802-CAC469A74C56}" type="pres">
      <dgm:prSet presAssocID="{1D27778C-2F1E-4146-8311-195FE33A284C}" presName="text_4" presStyleLbl="node1" presStyleIdx="3" presStyleCnt="6">
        <dgm:presLayoutVars>
          <dgm:bulletEnabled val="1"/>
        </dgm:presLayoutVars>
      </dgm:prSet>
      <dgm:spPr/>
    </dgm:pt>
    <dgm:pt modelId="{29733584-471C-4C4F-9A08-5336BCAC1A71}" type="pres">
      <dgm:prSet presAssocID="{1D27778C-2F1E-4146-8311-195FE33A284C}" presName="accent_4" presStyleCnt="0"/>
      <dgm:spPr/>
    </dgm:pt>
    <dgm:pt modelId="{04ED5703-6EC2-4213-8E76-A2972C0B21ED}" type="pres">
      <dgm:prSet presAssocID="{1D27778C-2F1E-4146-8311-195FE33A284C}" presName="accentRepeatNode" presStyleLbl="solidFgAcc1" presStyleIdx="3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3EB75821-28E6-49CD-A445-05A12B7C5FB6}" type="pres">
      <dgm:prSet presAssocID="{E327A054-82B0-488E-9454-BF908E95D8C8}" presName="text_5" presStyleLbl="node1" presStyleIdx="4" presStyleCnt="6">
        <dgm:presLayoutVars>
          <dgm:bulletEnabled val="1"/>
        </dgm:presLayoutVars>
      </dgm:prSet>
      <dgm:spPr/>
    </dgm:pt>
    <dgm:pt modelId="{7DB73B42-DB97-46E8-807D-F04B4CA206E0}" type="pres">
      <dgm:prSet presAssocID="{E327A054-82B0-488E-9454-BF908E95D8C8}" presName="accent_5" presStyleCnt="0"/>
      <dgm:spPr/>
    </dgm:pt>
    <dgm:pt modelId="{5B7379C5-2EE2-4F9C-B0B8-8EC90B983786}" type="pres">
      <dgm:prSet presAssocID="{E327A054-82B0-488E-9454-BF908E95D8C8}" presName="accentRepeatNode" presStyleLbl="solidFgAcc1" presStyleIdx="4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407B3261-904B-46B8-BC91-E396CB2B1DB0}" type="pres">
      <dgm:prSet presAssocID="{27D3B579-A65F-420B-BACE-EEF790086E17}" presName="text_6" presStyleLbl="node1" presStyleIdx="5" presStyleCnt="6">
        <dgm:presLayoutVars>
          <dgm:bulletEnabled val="1"/>
        </dgm:presLayoutVars>
      </dgm:prSet>
      <dgm:spPr/>
    </dgm:pt>
    <dgm:pt modelId="{87770005-20C0-4E3E-91AE-BD6F65175924}" type="pres">
      <dgm:prSet presAssocID="{27D3B579-A65F-420B-BACE-EEF790086E17}" presName="accent_6" presStyleCnt="0"/>
      <dgm:spPr/>
    </dgm:pt>
    <dgm:pt modelId="{F48456A9-EBD6-4C0B-AC6D-C9019630D7D3}" type="pres">
      <dgm:prSet presAssocID="{27D3B579-A65F-420B-BACE-EEF790086E17}" presName="accentRepeatNode" presStyleLbl="solidFgAcc1" presStyleIdx="5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</dgm:ptLst>
  <dgm:cxnLst>
    <dgm:cxn modelId="{D4C8A72B-F2EE-4005-878A-C6F681CBFE4B}" srcId="{CC25C090-7FDE-4E53-9BC8-B720E924BA05}" destId="{FA2721C4-E66A-463E-BBC1-6D2C96EAE674}" srcOrd="0" destOrd="0" parTransId="{9E79BAD5-B250-4D18-AF0A-F80835337EEB}" sibTransId="{1899C5C7-62C5-4303-8C5D-D65B5FF584D0}"/>
    <dgm:cxn modelId="{009AEE31-7E3D-43C8-8434-83373B15CA57}" type="presOf" srcId="{1D27778C-2F1E-4146-8311-195FE33A284C}" destId="{E848646E-22CD-4B7A-B802-CAC469A74C56}" srcOrd="0" destOrd="0" presId="urn:microsoft.com/office/officeart/2008/layout/VerticalCurvedList"/>
    <dgm:cxn modelId="{5DFB505E-8A55-4628-8030-C68FC838879E}" srcId="{CC25C090-7FDE-4E53-9BC8-B720E924BA05}" destId="{87F00F08-0E60-46A5-B8B7-E63C1C5ACFF7}" srcOrd="1" destOrd="0" parTransId="{6471A601-A75E-419A-A435-21F4AC400FE1}" sibTransId="{24F0985E-CAFB-4BC3-97E7-C2E2CF5B138A}"/>
    <dgm:cxn modelId="{35EDCA50-D6A2-4542-AB62-F9896B040B4B}" srcId="{CC25C090-7FDE-4E53-9BC8-B720E924BA05}" destId="{1D27778C-2F1E-4146-8311-195FE33A284C}" srcOrd="3" destOrd="0" parTransId="{5E3F574E-A0A8-4418-AD7A-D6D1B44C081B}" sibTransId="{2C7E9157-033F-4D0F-A3B3-DD8C02391715}"/>
    <dgm:cxn modelId="{21D6EF77-26A5-4968-92DE-0C9CAFD32DA9}" type="presOf" srcId="{1899C5C7-62C5-4303-8C5D-D65B5FF584D0}" destId="{4567AB2E-3579-4776-BE2E-506A101819BB}" srcOrd="0" destOrd="0" presId="urn:microsoft.com/office/officeart/2008/layout/VerticalCurvedList"/>
    <dgm:cxn modelId="{95D56F7C-100C-4C0D-BDEE-30BA6BF69DAF}" srcId="{CC25C090-7FDE-4E53-9BC8-B720E924BA05}" destId="{27D3B579-A65F-420B-BACE-EEF790086E17}" srcOrd="5" destOrd="0" parTransId="{3E650ACB-9393-49FB-9811-7D5094C62C8B}" sibTransId="{E59116EE-9865-459F-989B-3EF55E087135}"/>
    <dgm:cxn modelId="{204A0FA5-798D-4ABC-AF14-3FB7F3531739}" type="presOf" srcId="{9AB8B85F-BB28-47B2-B2C2-1FF72573B10B}" destId="{2549900C-CD82-4613-9B3C-412E2719CE4B}" srcOrd="0" destOrd="0" presId="urn:microsoft.com/office/officeart/2008/layout/VerticalCurvedList"/>
    <dgm:cxn modelId="{D6BFBDA6-943A-4B22-B8AD-1298696411CE}" type="presOf" srcId="{27D3B579-A65F-420B-BACE-EEF790086E17}" destId="{407B3261-904B-46B8-BC91-E396CB2B1DB0}" srcOrd="0" destOrd="0" presId="urn:microsoft.com/office/officeart/2008/layout/VerticalCurvedList"/>
    <dgm:cxn modelId="{BDC16DB2-A776-4455-BB10-F994503745A9}" srcId="{CC25C090-7FDE-4E53-9BC8-B720E924BA05}" destId="{E327A054-82B0-488E-9454-BF908E95D8C8}" srcOrd="4" destOrd="0" parTransId="{A0E3D095-052F-442D-94F0-48F30BF11A83}" sibTransId="{AC31346F-2B38-4D5A-BEBC-D2AD3C6BA0F7}"/>
    <dgm:cxn modelId="{E31D20B4-3704-42F5-A384-631A9398488B}" srcId="{CC25C090-7FDE-4E53-9BC8-B720E924BA05}" destId="{9AB8B85F-BB28-47B2-B2C2-1FF72573B10B}" srcOrd="2" destOrd="0" parTransId="{1B35D2F9-4A0A-4D9D-81B8-8E086C452C77}" sibTransId="{A4648A1E-7DCF-49C9-A6A9-390ABD87ED48}"/>
    <dgm:cxn modelId="{C94D59C9-29EE-4F37-BDB6-DA25E2496648}" type="presOf" srcId="{FA2721C4-E66A-463E-BBC1-6D2C96EAE674}" destId="{FABA6722-1569-4E9B-87ED-499D7DF3CD21}" srcOrd="0" destOrd="0" presId="urn:microsoft.com/office/officeart/2008/layout/VerticalCurvedList"/>
    <dgm:cxn modelId="{39A68ACF-BF53-4E6F-AA6D-B366583D078E}" type="presOf" srcId="{CC25C090-7FDE-4E53-9BC8-B720E924BA05}" destId="{B9E7DA62-81DC-4EC0-BF4C-A55CABF31431}" srcOrd="0" destOrd="0" presId="urn:microsoft.com/office/officeart/2008/layout/VerticalCurvedList"/>
    <dgm:cxn modelId="{38AD78EC-E1AC-406D-A539-D1C532A9F711}" type="presOf" srcId="{E327A054-82B0-488E-9454-BF908E95D8C8}" destId="{3EB75821-28E6-49CD-A445-05A12B7C5FB6}" srcOrd="0" destOrd="0" presId="urn:microsoft.com/office/officeart/2008/layout/VerticalCurvedList"/>
    <dgm:cxn modelId="{5DF120F0-42F6-41A9-B78E-9A772C7AF66E}" type="presOf" srcId="{87F00F08-0E60-46A5-B8B7-E63C1C5ACFF7}" destId="{C53C5FC7-1A3C-481D-B7E7-1D4990E15EC5}" srcOrd="0" destOrd="0" presId="urn:microsoft.com/office/officeart/2008/layout/VerticalCurvedList"/>
    <dgm:cxn modelId="{487BAACA-2FDA-42A3-B374-C6E68754C01D}" type="presParOf" srcId="{B9E7DA62-81DC-4EC0-BF4C-A55CABF31431}" destId="{ECD26DA3-A7BC-4F2A-B171-F9A5F2E25B7A}" srcOrd="0" destOrd="0" presId="urn:microsoft.com/office/officeart/2008/layout/VerticalCurvedList"/>
    <dgm:cxn modelId="{A156ED10-1E68-46CF-8426-E6B696B62652}" type="presParOf" srcId="{ECD26DA3-A7BC-4F2A-B171-F9A5F2E25B7A}" destId="{A6E99CA2-370B-47AD-8D1F-DA194BB1E332}" srcOrd="0" destOrd="0" presId="urn:microsoft.com/office/officeart/2008/layout/VerticalCurvedList"/>
    <dgm:cxn modelId="{28CC1E1F-A05D-4638-9C9D-96EFB3B987F8}" type="presParOf" srcId="{A6E99CA2-370B-47AD-8D1F-DA194BB1E332}" destId="{579FEA4C-B6E7-49D7-8003-67DEA1ACBAAC}" srcOrd="0" destOrd="0" presId="urn:microsoft.com/office/officeart/2008/layout/VerticalCurvedList"/>
    <dgm:cxn modelId="{EDDC78FE-58C2-44AA-B0B6-AE5722548CAB}" type="presParOf" srcId="{A6E99CA2-370B-47AD-8D1F-DA194BB1E332}" destId="{4567AB2E-3579-4776-BE2E-506A101819BB}" srcOrd="1" destOrd="0" presId="urn:microsoft.com/office/officeart/2008/layout/VerticalCurvedList"/>
    <dgm:cxn modelId="{FE5EE716-A3B5-42CD-8F52-184D2AF1F52B}" type="presParOf" srcId="{A6E99CA2-370B-47AD-8D1F-DA194BB1E332}" destId="{7129484B-9B26-48E2-9E6D-5F297156FE99}" srcOrd="2" destOrd="0" presId="urn:microsoft.com/office/officeart/2008/layout/VerticalCurvedList"/>
    <dgm:cxn modelId="{10C3B2E6-D250-473F-BDCB-EBCCF6C711CC}" type="presParOf" srcId="{A6E99CA2-370B-47AD-8D1F-DA194BB1E332}" destId="{4FF426CF-12DF-49F7-A57D-291F02E00EC6}" srcOrd="3" destOrd="0" presId="urn:microsoft.com/office/officeart/2008/layout/VerticalCurvedList"/>
    <dgm:cxn modelId="{0B9527D9-11FC-42A4-AC95-FF61C58C2D38}" type="presParOf" srcId="{ECD26DA3-A7BC-4F2A-B171-F9A5F2E25B7A}" destId="{FABA6722-1569-4E9B-87ED-499D7DF3CD21}" srcOrd="1" destOrd="0" presId="urn:microsoft.com/office/officeart/2008/layout/VerticalCurvedList"/>
    <dgm:cxn modelId="{17CA674D-4B84-4931-93FE-2B1C690D950A}" type="presParOf" srcId="{ECD26DA3-A7BC-4F2A-B171-F9A5F2E25B7A}" destId="{465D42A8-1D1B-4BA8-9341-8B7EF2CA3AC0}" srcOrd="2" destOrd="0" presId="urn:microsoft.com/office/officeart/2008/layout/VerticalCurvedList"/>
    <dgm:cxn modelId="{686FB8B0-52E1-4321-912C-7D26FDA62364}" type="presParOf" srcId="{465D42A8-1D1B-4BA8-9341-8B7EF2CA3AC0}" destId="{D49E200A-9204-4BE3-AA61-529B0C81422D}" srcOrd="0" destOrd="0" presId="urn:microsoft.com/office/officeart/2008/layout/VerticalCurvedList"/>
    <dgm:cxn modelId="{5182B1E1-8532-49D1-9978-358AAD3F5389}" type="presParOf" srcId="{ECD26DA3-A7BC-4F2A-B171-F9A5F2E25B7A}" destId="{C53C5FC7-1A3C-481D-B7E7-1D4990E15EC5}" srcOrd="3" destOrd="0" presId="urn:microsoft.com/office/officeart/2008/layout/VerticalCurvedList"/>
    <dgm:cxn modelId="{6D3A3ADF-D34E-400B-8106-87513CB91062}" type="presParOf" srcId="{ECD26DA3-A7BC-4F2A-B171-F9A5F2E25B7A}" destId="{2EFD7BD5-F3D9-4624-9AB7-80278272F2D9}" srcOrd="4" destOrd="0" presId="urn:microsoft.com/office/officeart/2008/layout/VerticalCurvedList"/>
    <dgm:cxn modelId="{5F335950-1869-44B7-BD2A-7A902275C58B}" type="presParOf" srcId="{2EFD7BD5-F3D9-4624-9AB7-80278272F2D9}" destId="{DDF0CB26-3E0E-4A65-96DC-BA5C9A594880}" srcOrd="0" destOrd="0" presId="urn:microsoft.com/office/officeart/2008/layout/VerticalCurvedList"/>
    <dgm:cxn modelId="{6F056DA9-71B7-4EA6-98A1-25A215821B32}" type="presParOf" srcId="{ECD26DA3-A7BC-4F2A-B171-F9A5F2E25B7A}" destId="{2549900C-CD82-4613-9B3C-412E2719CE4B}" srcOrd="5" destOrd="0" presId="urn:microsoft.com/office/officeart/2008/layout/VerticalCurvedList"/>
    <dgm:cxn modelId="{B14A096D-DE5C-4806-87A3-9762D747D9D2}" type="presParOf" srcId="{ECD26DA3-A7BC-4F2A-B171-F9A5F2E25B7A}" destId="{986C8455-1852-419C-B67A-071C061073D3}" srcOrd="6" destOrd="0" presId="urn:microsoft.com/office/officeart/2008/layout/VerticalCurvedList"/>
    <dgm:cxn modelId="{8FAB70EA-7584-460B-A896-27C570EB88A4}" type="presParOf" srcId="{986C8455-1852-419C-B67A-071C061073D3}" destId="{8AA82C99-CBE1-479E-ABDE-B07C3F453863}" srcOrd="0" destOrd="0" presId="urn:microsoft.com/office/officeart/2008/layout/VerticalCurvedList"/>
    <dgm:cxn modelId="{8178B1EB-8867-4705-A182-2DB944E43BFB}" type="presParOf" srcId="{ECD26DA3-A7BC-4F2A-B171-F9A5F2E25B7A}" destId="{E848646E-22CD-4B7A-B802-CAC469A74C56}" srcOrd="7" destOrd="0" presId="urn:microsoft.com/office/officeart/2008/layout/VerticalCurvedList"/>
    <dgm:cxn modelId="{16E537FB-D60C-48DF-9966-B0B7722C4A99}" type="presParOf" srcId="{ECD26DA3-A7BC-4F2A-B171-F9A5F2E25B7A}" destId="{29733584-471C-4C4F-9A08-5336BCAC1A71}" srcOrd="8" destOrd="0" presId="urn:microsoft.com/office/officeart/2008/layout/VerticalCurvedList"/>
    <dgm:cxn modelId="{22B61E07-52B9-4077-B449-7F9BB93683AF}" type="presParOf" srcId="{29733584-471C-4C4F-9A08-5336BCAC1A71}" destId="{04ED5703-6EC2-4213-8E76-A2972C0B21ED}" srcOrd="0" destOrd="0" presId="urn:microsoft.com/office/officeart/2008/layout/VerticalCurvedList"/>
    <dgm:cxn modelId="{1F97DAF3-BC84-4EDE-8AE0-25483BD662F6}" type="presParOf" srcId="{ECD26DA3-A7BC-4F2A-B171-F9A5F2E25B7A}" destId="{3EB75821-28E6-49CD-A445-05A12B7C5FB6}" srcOrd="9" destOrd="0" presId="urn:microsoft.com/office/officeart/2008/layout/VerticalCurvedList"/>
    <dgm:cxn modelId="{476A531E-989F-4807-BA18-C0B1F04B6EB1}" type="presParOf" srcId="{ECD26DA3-A7BC-4F2A-B171-F9A5F2E25B7A}" destId="{7DB73B42-DB97-46E8-807D-F04B4CA206E0}" srcOrd="10" destOrd="0" presId="urn:microsoft.com/office/officeart/2008/layout/VerticalCurvedList"/>
    <dgm:cxn modelId="{B18AEBFF-6D09-468B-B680-BC48D1B3CE89}" type="presParOf" srcId="{7DB73B42-DB97-46E8-807D-F04B4CA206E0}" destId="{5B7379C5-2EE2-4F9C-B0B8-8EC90B983786}" srcOrd="0" destOrd="0" presId="urn:microsoft.com/office/officeart/2008/layout/VerticalCurvedList"/>
    <dgm:cxn modelId="{B5473A06-AEF3-44BE-AEA2-889787E833B8}" type="presParOf" srcId="{ECD26DA3-A7BC-4F2A-B171-F9A5F2E25B7A}" destId="{407B3261-904B-46B8-BC91-E396CB2B1DB0}" srcOrd="11" destOrd="0" presId="urn:microsoft.com/office/officeart/2008/layout/VerticalCurvedList"/>
    <dgm:cxn modelId="{8C6A69ED-C389-4AA5-B51F-D86CD683DAF3}" type="presParOf" srcId="{ECD26DA3-A7BC-4F2A-B171-F9A5F2E25B7A}" destId="{87770005-20C0-4E3E-91AE-BD6F65175924}" srcOrd="12" destOrd="0" presId="urn:microsoft.com/office/officeart/2008/layout/VerticalCurvedList"/>
    <dgm:cxn modelId="{A4C5552D-1B21-49FD-9BA8-812D4A97D32D}" type="presParOf" srcId="{87770005-20C0-4E3E-91AE-BD6F65175924}" destId="{F48456A9-EBD6-4C0B-AC6D-C9019630D7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7694F3-B921-46D0-ADCB-FF8A7CF7DF30}" type="doc">
      <dgm:prSet loTypeId="urn:microsoft.com/office/officeart/2005/8/layout/cycle5" loCatId="cycle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B577F8C-630C-4C34-A5F8-45410057A4B1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Análise do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Backlog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16B40F8-6584-49B3-A8EB-7F042AC8D5AA}" type="parTrans" cxnId="{E1C843E2-8FAE-49DA-92D6-6D3834CFC7F3}">
      <dgm:prSet/>
      <dgm:spPr/>
      <dgm:t>
        <a:bodyPr/>
        <a:lstStyle/>
        <a:p>
          <a:endParaRPr lang="en-US"/>
        </a:p>
      </dgm:t>
    </dgm:pt>
    <dgm:pt modelId="{6399FA4E-2D73-42B0-ADB2-55C8FE4FBD2D}" type="sibTrans" cxnId="{E1C843E2-8FAE-49DA-92D6-6D3834CFC7F3}">
      <dgm:prSet/>
      <dgm:spPr/>
      <dgm:t>
        <a:bodyPr/>
        <a:lstStyle/>
        <a:p>
          <a:endParaRPr lang="en-US"/>
        </a:p>
      </dgm:t>
    </dgm:pt>
    <dgm:pt modelId="{40ADEEC8-F277-440F-9672-E43369176B26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Planning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AFD7955-C5E5-49B1-BF93-5F7D0262DF9B}" type="parTrans" cxnId="{8274D695-29E5-4900-A5FD-C3BB89ED8DA1}">
      <dgm:prSet/>
      <dgm:spPr/>
      <dgm:t>
        <a:bodyPr/>
        <a:lstStyle/>
        <a:p>
          <a:endParaRPr lang="en-US"/>
        </a:p>
      </dgm:t>
    </dgm:pt>
    <dgm:pt modelId="{7AA24D31-10D7-4B5F-B370-CBD294AFF591}" type="sibTrans" cxnId="{8274D695-29E5-4900-A5FD-C3BB89ED8DA1}">
      <dgm:prSet/>
      <dgm:spPr/>
      <dgm:t>
        <a:bodyPr/>
        <a:lstStyle/>
        <a:p>
          <a:endParaRPr lang="en-US"/>
        </a:p>
      </dgm:t>
    </dgm:pt>
    <dgm:pt modelId="{DE090A3D-9F81-43C4-9CB3-0722179EB671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Análise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7A06239-47B2-4B3F-93D5-3DFA6113979F}" type="parTrans" cxnId="{326821D6-662C-4B0C-8FF8-C05D03E11D7A}">
      <dgm:prSet/>
      <dgm:spPr/>
      <dgm:t>
        <a:bodyPr/>
        <a:lstStyle/>
        <a:p>
          <a:endParaRPr lang="en-US"/>
        </a:p>
      </dgm:t>
    </dgm:pt>
    <dgm:pt modelId="{D3C2652F-2DFC-4F8E-A676-A8805BAD2B2B}" type="sibTrans" cxnId="{326821D6-662C-4B0C-8FF8-C05D03E11D7A}">
      <dgm:prSet/>
      <dgm:spPr/>
      <dgm:t>
        <a:bodyPr/>
        <a:lstStyle/>
        <a:p>
          <a:endParaRPr lang="en-US"/>
        </a:p>
      </dgm:t>
    </dgm:pt>
    <dgm:pt modelId="{5345F29A-DCAF-4ACD-80C5-2F8681B9B746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Design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3C80B8B-3704-47AD-8E6E-5CA61407E8F2}" type="parTrans" cxnId="{80A98AA9-E7BB-4B43-998D-36F1B606571E}">
      <dgm:prSet/>
      <dgm:spPr/>
      <dgm:t>
        <a:bodyPr/>
        <a:lstStyle/>
        <a:p>
          <a:endParaRPr lang="en-US"/>
        </a:p>
      </dgm:t>
    </dgm:pt>
    <dgm:pt modelId="{5E37DA60-8D6C-4F92-8498-4F99D5C0ACFC}" type="sibTrans" cxnId="{80A98AA9-E7BB-4B43-998D-36F1B606571E}">
      <dgm:prSet/>
      <dgm:spPr/>
      <dgm:t>
        <a:bodyPr/>
        <a:lstStyle/>
        <a:p>
          <a:endParaRPr lang="en-US"/>
        </a:p>
      </dgm:t>
    </dgm:pt>
    <dgm:pt modelId="{49BFCD58-F253-4595-9E5C-94EF122DB634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Testes Unitários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125BF44-718A-4985-BDAF-00870181655D}" type="parTrans" cxnId="{E7F4AE85-ABE5-4BED-AC4D-10B9D44C267D}">
      <dgm:prSet/>
      <dgm:spPr/>
      <dgm:t>
        <a:bodyPr/>
        <a:lstStyle/>
        <a:p>
          <a:endParaRPr lang="en-US"/>
        </a:p>
      </dgm:t>
    </dgm:pt>
    <dgm:pt modelId="{F411EDC9-446F-4673-8CF9-E3B84513E937}" type="sibTrans" cxnId="{E7F4AE85-ABE5-4BED-AC4D-10B9D44C267D}">
      <dgm:prSet/>
      <dgm:spPr/>
      <dgm:t>
        <a:bodyPr/>
        <a:lstStyle/>
        <a:p>
          <a:endParaRPr lang="en-US"/>
        </a:p>
      </dgm:t>
    </dgm:pt>
    <dgm:pt modelId="{E0C9B88D-9BBC-4DAB-99D2-2A69F9491499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Implementação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F6E1479-D06E-4925-BD46-A7A443BC1E55}" type="parTrans" cxnId="{81248896-E1E0-4693-8E9A-B0D2C64F22BC}">
      <dgm:prSet/>
      <dgm:spPr/>
      <dgm:t>
        <a:bodyPr/>
        <a:lstStyle/>
        <a:p>
          <a:endParaRPr lang="en-US"/>
        </a:p>
      </dgm:t>
    </dgm:pt>
    <dgm:pt modelId="{C1D9278B-E65B-4975-AA98-3D1389A13FC1}" type="sibTrans" cxnId="{81248896-E1E0-4693-8E9A-B0D2C64F22BC}">
      <dgm:prSet/>
      <dgm:spPr/>
      <dgm:t>
        <a:bodyPr/>
        <a:lstStyle/>
        <a:p>
          <a:endParaRPr lang="en-US"/>
        </a:p>
      </dgm:t>
    </dgm:pt>
    <dgm:pt modelId="{327D73A4-DC80-436B-91B4-F1F55D75B1BB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Review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38AB2BA-9D0F-4222-BC34-92C7A6C5628C}" type="parTrans" cxnId="{089A43FE-18F6-422A-A898-5C004E5BF713}">
      <dgm:prSet/>
      <dgm:spPr/>
      <dgm:t>
        <a:bodyPr/>
        <a:lstStyle/>
        <a:p>
          <a:endParaRPr lang="en-US"/>
        </a:p>
      </dgm:t>
    </dgm:pt>
    <dgm:pt modelId="{4BFE93BE-03A3-436D-8A52-70497152F861}" type="sibTrans" cxnId="{089A43FE-18F6-422A-A898-5C004E5BF713}">
      <dgm:prSet/>
      <dgm:spPr/>
      <dgm:t>
        <a:bodyPr/>
        <a:lstStyle/>
        <a:p>
          <a:endParaRPr lang="en-US"/>
        </a:p>
      </dgm:t>
    </dgm:pt>
    <dgm:pt modelId="{9AA068D2-C1EA-4A7D-AF9B-46C3191B68BB}" type="pres">
      <dgm:prSet presAssocID="{607694F3-B921-46D0-ADCB-FF8A7CF7DF30}" presName="cycle" presStyleCnt="0">
        <dgm:presLayoutVars>
          <dgm:dir/>
          <dgm:resizeHandles val="exact"/>
        </dgm:presLayoutVars>
      </dgm:prSet>
      <dgm:spPr/>
    </dgm:pt>
    <dgm:pt modelId="{B58B9C7F-2DFD-4BBC-A50F-657BC7113CEE}" type="pres">
      <dgm:prSet presAssocID="{8B577F8C-630C-4C34-A5F8-45410057A4B1}" presName="node" presStyleLbl="node1" presStyleIdx="0" presStyleCnt="7">
        <dgm:presLayoutVars>
          <dgm:bulletEnabled val="1"/>
        </dgm:presLayoutVars>
      </dgm:prSet>
      <dgm:spPr/>
    </dgm:pt>
    <dgm:pt modelId="{27F825F1-3041-4A72-8123-2E2720ACECCB}" type="pres">
      <dgm:prSet presAssocID="{8B577F8C-630C-4C34-A5F8-45410057A4B1}" presName="spNode" presStyleCnt="0"/>
      <dgm:spPr/>
    </dgm:pt>
    <dgm:pt modelId="{8DCEB120-304A-492E-8564-CCB7439D2BF9}" type="pres">
      <dgm:prSet presAssocID="{6399FA4E-2D73-42B0-ADB2-55C8FE4FBD2D}" presName="sibTrans" presStyleLbl="sibTrans1D1" presStyleIdx="0" presStyleCnt="7"/>
      <dgm:spPr/>
    </dgm:pt>
    <dgm:pt modelId="{F4554003-4F01-40A4-B935-1CFE8926BC7B}" type="pres">
      <dgm:prSet presAssocID="{40ADEEC8-F277-440F-9672-E43369176B26}" presName="node" presStyleLbl="node1" presStyleIdx="1" presStyleCnt="7">
        <dgm:presLayoutVars>
          <dgm:bulletEnabled val="1"/>
        </dgm:presLayoutVars>
      </dgm:prSet>
      <dgm:spPr/>
    </dgm:pt>
    <dgm:pt modelId="{395A3FE1-613A-49D2-AD7F-F43A2E4CD469}" type="pres">
      <dgm:prSet presAssocID="{40ADEEC8-F277-440F-9672-E43369176B26}" presName="spNode" presStyleCnt="0"/>
      <dgm:spPr/>
    </dgm:pt>
    <dgm:pt modelId="{4DDB373A-055A-49FE-97E8-2C44F58DACB0}" type="pres">
      <dgm:prSet presAssocID="{7AA24D31-10D7-4B5F-B370-CBD294AFF591}" presName="sibTrans" presStyleLbl="sibTrans1D1" presStyleIdx="1" presStyleCnt="7"/>
      <dgm:spPr/>
    </dgm:pt>
    <dgm:pt modelId="{62BE6DF8-DDEC-40E5-B171-D8327CC078AA}" type="pres">
      <dgm:prSet presAssocID="{DE090A3D-9F81-43C4-9CB3-0722179EB671}" presName="node" presStyleLbl="node1" presStyleIdx="2" presStyleCnt="7">
        <dgm:presLayoutVars>
          <dgm:bulletEnabled val="1"/>
        </dgm:presLayoutVars>
      </dgm:prSet>
      <dgm:spPr/>
    </dgm:pt>
    <dgm:pt modelId="{97A90882-E64F-4B3D-AB2B-24D3003B6D44}" type="pres">
      <dgm:prSet presAssocID="{DE090A3D-9F81-43C4-9CB3-0722179EB671}" presName="spNode" presStyleCnt="0"/>
      <dgm:spPr/>
    </dgm:pt>
    <dgm:pt modelId="{2A1EED8F-E22B-4FDE-A077-2BE828313A06}" type="pres">
      <dgm:prSet presAssocID="{D3C2652F-2DFC-4F8E-A676-A8805BAD2B2B}" presName="sibTrans" presStyleLbl="sibTrans1D1" presStyleIdx="2" presStyleCnt="7"/>
      <dgm:spPr/>
    </dgm:pt>
    <dgm:pt modelId="{FDA15081-B1CC-41DA-A9E7-15D884722188}" type="pres">
      <dgm:prSet presAssocID="{5345F29A-DCAF-4ACD-80C5-2F8681B9B746}" presName="node" presStyleLbl="node1" presStyleIdx="3" presStyleCnt="7">
        <dgm:presLayoutVars>
          <dgm:bulletEnabled val="1"/>
        </dgm:presLayoutVars>
      </dgm:prSet>
      <dgm:spPr/>
    </dgm:pt>
    <dgm:pt modelId="{E6BC2920-EACC-4AFB-9855-84B581C97453}" type="pres">
      <dgm:prSet presAssocID="{5345F29A-DCAF-4ACD-80C5-2F8681B9B746}" presName="spNode" presStyleCnt="0"/>
      <dgm:spPr/>
    </dgm:pt>
    <dgm:pt modelId="{A5449A26-B00E-4448-9F97-809BEE4AC32C}" type="pres">
      <dgm:prSet presAssocID="{5E37DA60-8D6C-4F92-8498-4F99D5C0ACFC}" presName="sibTrans" presStyleLbl="sibTrans1D1" presStyleIdx="3" presStyleCnt="7"/>
      <dgm:spPr/>
    </dgm:pt>
    <dgm:pt modelId="{05F21AED-C2D0-4890-ACC7-4E9D57C24C6B}" type="pres">
      <dgm:prSet presAssocID="{49BFCD58-F253-4595-9E5C-94EF122DB634}" presName="node" presStyleLbl="node1" presStyleIdx="4" presStyleCnt="7">
        <dgm:presLayoutVars>
          <dgm:bulletEnabled val="1"/>
        </dgm:presLayoutVars>
      </dgm:prSet>
      <dgm:spPr/>
    </dgm:pt>
    <dgm:pt modelId="{680C8834-7229-4519-B9EB-A0F0F908E0D5}" type="pres">
      <dgm:prSet presAssocID="{49BFCD58-F253-4595-9E5C-94EF122DB634}" presName="spNode" presStyleCnt="0"/>
      <dgm:spPr/>
    </dgm:pt>
    <dgm:pt modelId="{24AB290E-96E1-4DBE-9919-AD1A2D4ED683}" type="pres">
      <dgm:prSet presAssocID="{F411EDC9-446F-4673-8CF9-E3B84513E937}" presName="sibTrans" presStyleLbl="sibTrans1D1" presStyleIdx="4" presStyleCnt="7"/>
      <dgm:spPr/>
    </dgm:pt>
    <dgm:pt modelId="{878F77AA-C1BE-45BD-8D66-303DE4D11756}" type="pres">
      <dgm:prSet presAssocID="{E0C9B88D-9BBC-4DAB-99D2-2A69F9491499}" presName="node" presStyleLbl="node1" presStyleIdx="5" presStyleCnt="7">
        <dgm:presLayoutVars>
          <dgm:bulletEnabled val="1"/>
        </dgm:presLayoutVars>
      </dgm:prSet>
      <dgm:spPr/>
    </dgm:pt>
    <dgm:pt modelId="{F3B9F8EE-8B97-4768-952F-0181156A152B}" type="pres">
      <dgm:prSet presAssocID="{E0C9B88D-9BBC-4DAB-99D2-2A69F9491499}" presName="spNode" presStyleCnt="0"/>
      <dgm:spPr/>
    </dgm:pt>
    <dgm:pt modelId="{3DDB48E6-310C-4744-8061-8B719FED71FC}" type="pres">
      <dgm:prSet presAssocID="{C1D9278B-E65B-4975-AA98-3D1389A13FC1}" presName="sibTrans" presStyleLbl="sibTrans1D1" presStyleIdx="5" presStyleCnt="7"/>
      <dgm:spPr/>
    </dgm:pt>
    <dgm:pt modelId="{33293F8B-C75D-4785-8832-0AAA812297A6}" type="pres">
      <dgm:prSet presAssocID="{327D73A4-DC80-436B-91B4-F1F55D75B1BB}" presName="node" presStyleLbl="node1" presStyleIdx="6" presStyleCnt="7">
        <dgm:presLayoutVars>
          <dgm:bulletEnabled val="1"/>
        </dgm:presLayoutVars>
      </dgm:prSet>
      <dgm:spPr/>
    </dgm:pt>
    <dgm:pt modelId="{CB259483-F868-4A37-8B2C-A04D29925CA5}" type="pres">
      <dgm:prSet presAssocID="{327D73A4-DC80-436B-91B4-F1F55D75B1BB}" presName="spNode" presStyleCnt="0"/>
      <dgm:spPr/>
    </dgm:pt>
    <dgm:pt modelId="{6815C98B-53A5-47C6-B4CD-272D38BAC639}" type="pres">
      <dgm:prSet presAssocID="{4BFE93BE-03A3-436D-8A52-70497152F861}" presName="sibTrans" presStyleLbl="sibTrans1D1" presStyleIdx="6" presStyleCnt="7"/>
      <dgm:spPr/>
    </dgm:pt>
  </dgm:ptLst>
  <dgm:cxnLst>
    <dgm:cxn modelId="{3AC38D1D-8228-4B02-807C-8C25F9B9176B}" type="presOf" srcId="{5345F29A-DCAF-4ACD-80C5-2F8681B9B746}" destId="{FDA15081-B1CC-41DA-A9E7-15D884722188}" srcOrd="0" destOrd="0" presId="urn:microsoft.com/office/officeart/2005/8/layout/cycle5"/>
    <dgm:cxn modelId="{090C711F-8D4F-4600-981D-F1BF693EE43F}" type="presOf" srcId="{5E37DA60-8D6C-4F92-8498-4F99D5C0ACFC}" destId="{A5449A26-B00E-4448-9F97-809BEE4AC32C}" srcOrd="0" destOrd="0" presId="urn:microsoft.com/office/officeart/2005/8/layout/cycle5"/>
    <dgm:cxn modelId="{046A3D23-7879-4124-8CF9-29EC118A99FF}" type="presOf" srcId="{40ADEEC8-F277-440F-9672-E43369176B26}" destId="{F4554003-4F01-40A4-B935-1CFE8926BC7B}" srcOrd="0" destOrd="0" presId="urn:microsoft.com/office/officeart/2005/8/layout/cycle5"/>
    <dgm:cxn modelId="{F32B836B-F15A-46C4-B68D-3A6A7FE405D0}" type="presOf" srcId="{327D73A4-DC80-436B-91B4-F1F55D75B1BB}" destId="{33293F8B-C75D-4785-8832-0AAA812297A6}" srcOrd="0" destOrd="0" presId="urn:microsoft.com/office/officeart/2005/8/layout/cycle5"/>
    <dgm:cxn modelId="{3C212B6C-936F-4751-B87D-910D365AD093}" type="presOf" srcId="{F411EDC9-446F-4673-8CF9-E3B84513E937}" destId="{24AB290E-96E1-4DBE-9919-AD1A2D4ED683}" srcOrd="0" destOrd="0" presId="urn:microsoft.com/office/officeart/2005/8/layout/cycle5"/>
    <dgm:cxn modelId="{0446D24D-C50F-4C94-9CD1-16D0056F94AA}" type="presOf" srcId="{7AA24D31-10D7-4B5F-B370-CBD294AFF591}" destId="{4DDB373A-055A-49FE-97E8-2C44F58DACB0}" srcOrd="0" destOrd="0" presId="urn:microsoft.com/office/officeart/2005/8/layout/cycle5"/>
    <dgm:cxn modelId="{C9B76B6E-1F02-40FA-A2A5-4F7DFB7A0A1B}" type="presOf" srcId="{6399FA4E-2D73-42B0-ADB2-55C8FE4FBD2D}" destId="{8DCEB120-304A-492E-8564-CCB7439D2BF9}" srcOrd="0" destOrd="0" presId="urn:microsoft.com/office/officeart/2005/8/layout/cycle5"/>
    <dgm:cxn modelId="{42FFA651-8ED8-4A02-B0C8-B885D3136296}" type="presOf" srcId="{DE090A3D-9F81-43C4-9CB3-0722179EB671}" destId="{62BE6DF8-DDEC-40E5-B171-D8327CC078AA}" srcOrd="0" destOrd="0" presId="urn:microsoft.com/office/officeart/2005/8/layout/cycle5"/>
    <dgm:cxn modelId="{4FCA3377-8AFB-4E9E-A8EF-4C2ADC67D4A2}" type="presOf" srcId="{607694F3-B921-46D0-ADCB-FF8A7CF7DF30}" destId="{9AA068D2-C1EA-4A7D-AF9B-46C3191B68BB}" srcOrd="0" destOrd="0" presId="urn:microsoft.com/office/officeart/2005/8/layout/cycle5"/>
    <dgm:cxn modelId="{E7F4AE85-ABE5-4BED-AC4D-10B9D44C267D}" srcId="{607694F3-B921-46D0-ADCB-FF8A7CF7DF30}" destId="{49BFCD58-F253-4595-9E5C-94EF122DB634}" srcOrd="4" destOrd="0" parTransId="{E125BF44-718A-4985-BDAF-00870181655D}" sibTransId="{F411EDC9-446F-4673-8CF9-E3B84513E937}"/>
    <dgm:cxn modelId="{831C1989-E823-443B-B05A-96135F972F0C}" type="presOf" srcId="{E0C9B88D-9BBC-4DAB-99D2-2A69F9491499}" destId="{878F77AA-C1BE-45BD-8D66-303DE4D11756}" srcOrd="0" destOrd="0" presId="urn:microsoft.com/office/officeart/2005/8/layout/cycle5"/>
    <dgm:cxn modelId="{8274D695-29E5-4900-A5FD-C3BB89ED8DA1}" srcId="{607694F3-B921-46D0-ADCB-FF8A7CF7DF30}" destId="{40ADEEC8-F277-440F-9672-E43369176B26}" srcOrd="1" destOrd="0" parTransId="{1AFD7955-C5E5-49B1-BF93-5F7D0262DF9B}" sibTransId="{7AA24D31-10D7-4B5F-B370-CBD294AFF591}"/>
    <dgm:cxn modelId="{81248896-E1E0-4693-8E9A-B0D2C64F22BC}" srcId="{607694F3-B921-46D0-ADCB-FF8A7CF7DF30}" destId="{E0C9B88D-9BBC-4DAB-99D2-2A69F9491499}" srcOrd="5" destOrd="0" parTransId="{5F6E1479-D06E-4925-BD46-A7A443BC1E55}" sibTransId="{C1D9278B-E65B-4975-AA98-3D1389A13FC1}"/>
    <dgm:cxn modelId="{8F66BA9A-00EC-4596-A6E9-CCA1057155B7}" type="presOf" srcId="{4BFE93BE-03A3-436D-8A52-70497152F861}" destId="{6815C98B-53A5-47C6-B4CD-272D38BAC639}" srcOrd="0" destOrd="0" presId="urn:microsoft.com/office/officeart/2005/8/layout/cycle5"/>
    <dgm:cxn modelId="{80A98AA9-E7BB-4B43-998D-36F1B606571E}" srcId="{607694F3-B921-46D0-ADCB-FF8A7CF7DF30}" destId="{5345F29A-DCAF-4ACD-80C5-2F8681B9B746}" srcOrd="3" destOrd="0" parTransId="{03C80B8B-3704-47AD-8E6E-5CA61407E8F2}" sibTransId="{5E37DA60-8D6C-4F92-8498-4F99D5C0ACFC}"/>
    <dgm:cxn modelId="{45A49DB1-6D43-4FCF-B800-7ECB5AF30120}" type="presOf" srcId="{C1D9278B-E65B-4975-AA98-3D1389A13FC1}" destId="{3DDB48E6-310C-4744-8061-8B719FED71FC}" srcOrd="0" destOrd="0" presId="urn:microsoft.com/office/officeart/2005/8/layout/cycle5"/>
    <dgm:cxn modelId="{C5EEBCBC-F343-406C-AD32-0B17383CBED3}" type="presOf" srcId="{8B577F8C-630C-4C34-A5F8-45410057A4B1}" destId="{B58B9C7F-2DFD-4BBC-A50F-657BC7113CEE}" srcOrd="0" destOrd="0" presId="urn:microsoft.com/office/officeart/2005/8/layout/cycle5"/>
    <dgm:cxn modelId="{326821D6-662C-4B0C-8FF8-C05D03E11D7A}" srcId="{607694F3-B921-46D0-ADCB-FF8A7CF7DF30}" destId="{DE090A3D-9F81-43C4-9CB3-0722179EB671}" srcOrd="2" destOrd="0" parTransId="{D7A06239-47B2-4B3F-93D5-3DFA6113979F}" sibTransId="{D3C2652F-2DFC-4F8E-A676-A8805BAD2B2B}"/>
    <dgm:cxn modelId="{79A7ABE1-E02D-4E02-9C82-16C64B09B95A}" type="presOf" srcId="{49BFCD58-F253-4595-9E5C-94EF122DB634}" destId="{05F21AED-C2D0-4890-ACC7-4E9D57C24C6B}" srcOrd="0" destOrd="0" presId="urn:microsoft.com/office/officeart/2005/8/layout/cycle5"/>
    <dgm:cxn modelId="{E1C843E2-8FAE-49DA-92D6-6D3834CFC7F3}" srcId="{607694F3-B921-46D0-ADCB-FF8A7CF7DF30}" destId="{8B577F8C-630C-4C34-A5F8-45410057A4B1}" srcOrd="0" destOrd="0" parTransId="{116B40F8-6584-49B3-A8EB-7F042AC8D5AA}" sibTransId="{6399FA4E-2D73-42B0-ADB2-55C8FE4FBD2D}"/>
    <dgm:cxn modelId="{5111F3F9-3CBA-48AB-ACAC-D9E640D9EC8D}" type="presOf" srcId="{D3C2652F-2DFC-4F8E-A676-A8805BAD2B2B}" destId="{2A1EED8F-E22B-4FDE-A077-2BE828313A06}" srcOrd="0" destOrd="0" presId="urn:microsoft.com/office/officeart/2005/8/layout/cycle5"/>
    <dgm:cxn modelId="{089A43FE-18F6-422A-A898-5C004E5BF713}" srcId="{607694F3-B921-46D0-ADCB-FF8A7CF7DF30}" destId="{327D73A4-DC80-436B-91B4-F1F55D75B1BB}" srcOrd="6" destOrd="0" parTransId="{C38AB2BA-9D0F-4222-BC34-92C7A6C5628C}" sibTransId="{4BFE93BE-03A3-436D-8A52-70497152F861}"/>
    <dgm:cxn modelId="{3C4F743E-AE51-466E-BC0C-7366AFB5AD8B}" type="presParOf" srcId="{9AA068D2-C1EA-4A7D-AF9B-46C3191B68BB}" destId="{B58B9C7F-2DFD-4BBC-A50F-657BC7113CEE}" srcOrd="0" destOrd="0" presId="urn:microsoft.com/office/officeart/2005/8/layout/cycle5"/>
    <dgm:cxn modelId="{5FA5C1C4-D9FE-4D82-8920-17ED9A28E6C0}" type="presParOf" srcId="{9AA068D2-C1EA-4A7D-AF9B-46C3191B68BB}" destId="{27F825F1-3041-4A72-8123-2E2720ACECCB}" srcOrd="1" destOrd="0" presId="urn:microsoft.com/office/officeart/2005/8/layout/cycle5"/>
    <dgm:cxn modelId="{AB904E03-62DF-4808-9A42-D1FFC9E02724}" type="presParOf" srcId="{9AA068D2-C1EA-4A7D-AF9B-46C3191B68BB}" destId="{8DCEB120-304A-492E-8564-CCB7439D2BF9}" srcOrd="2" destOrd="0" presId="urn:microsoft.com/office/officeart/2005/8/layout/cycle5"/>
    <dgm:cxn modelId="{2CB2D8ED-F840-4217-8135-0ADB97C37BAE}" type="presParOf" srcId="{9AA068D2-C1EA-4A7D-AF9B-46C3191B68BB}" destId="{F4554003-4F01-40A4-B935-1CFE8926BC7B}" srcOrd="3" destOrd="0" presId="urn:microsoft.com/office/officeart/2005/8/layout/cycle5"/>
    <dgm:cxn modelId="{040934D8-0CA8-471E-98AB-05FF57698282}" type="presParOf" srcId="{9AA068D2-C1EA-4A7D-AF9B-46C3191B68BB}" destId="{395A3FE1-613A-49D2-AD7F-F43A2E4CD469}" srcOrd="4" destOrd="0" presId="urn:microsoft.com/office/officeart/2005/8/layout/cycle5"/>
    <dgm:cxn modelId="{2D9506E8-F3E8-4716-AC9E-5BFC2EAD5792}" type="presParOf" srcId="{9AA068D2-C1EA-4A7D-AF9B-46C3191B68BB}" destId="{4DDB373A-055A-49FE-97E8-2C44F58DACB0}" srcOrd="5" destOrd="0" presId="urn:microsoft.com/office/officeart/2005/8/layout/cycle5"/>
    <dgm:cxn modelId="{7F2086B3-B06C-48BD-830D-C00CEE01DC74}" type="presParOf" srcId="{9AA068D2-C1EA-4A7D-AF9B-46C3191B68BB}" destId="{62BE6DF8-DDEC-40E5-B171-D8327CC078AA}" srcOrd="6" destOrd="0" presId="urn:microsoft.com/office/officeart/2005/8/layout/cycle5"/>
    <dgm:cxn modelId="{79436BAB-F9B0-4B88-991F-9E99FCCEC070}" type="presParOf" srcId="{9AA068D2-C1EA-4A7D-AF9B-46C3191B68BB}" destId="{97A90882-E64F-4B3D-AB2B-24D3003B6D44}" srcOrd="7" destOrd="0" presId="urn:microsoft.com/office/officeart/2005/8/layout/cycle5"/>
    <dgm:cxn modelId="{DBFECAB7-23AB-4B4C-A6D0-F9B6912752AC}" type="presParOf" srcId="{9AA068D2-C1EA-4A7D-AF9B-46C3191B68BB}" destId="{2A1EED8F-E22B-4FDE-A077-2BE828313A06}" srcOrd="8" destOrd="0" presId="urn:microsoft.com/office/officeart/2005/8/layout/cycle5"/>
    <dgm:cxn modelId="{09DCC9B2-565D-4FD1-B575-B0F046010DFA}" type="presParOf" srcId="{9AA068D2-C1EA-4A7D-AF9B-46C3191B68BB}" destId="{FDA15081-B1CC-41DA-A9E7-15D884722188}" srcOrd="9" destOrd="0" presId="urn:microsoft.com/office/officeart/2005/8/layout/cycle5"/>
    <dgm:cxn modelId="{9877C2A5-7CF1-4768-8C7E-CE4E192AB074}" type="presParOf" srcId="{9AA068D2-C1EA-4A7D-AF9B-46C3191B68BB}" destId="{E6BC2920-EACC-4AFB-9855-84B581C97453}" srcOrd="10" destOrd="0" presId="urn:microsoft.com/office/officeart/2005/8/layout/cycle5"/>
    <dgm:cxn modelId="{62D2D5A5-D4BA-40E0-B623-627869CAE7FA}" type="presParOf" srcId="{9AA068D2-C1EA-4A7D-AF9B-46C3191B68BB}" destId="{A5449A26-B00E-4448-9F97-809BEE4AC32C}" srcOrd="11" destOrd="0" presId="urn:microsoft.com/office/officeart/2005/8/layout/cycle5"/>
    <dgm:cxn modelId="{7E613611-1BA5-491C-B7BD-4D8C4D1B3F6E}" type="presParOf" srcId="{9AA068D2-C1EA-4A7D-AF9B-46C3191B68BB}" destId="{05F21AED-C2D0-4890-ACC7-4E9D57C24C6B}" srcOrd="12" destOrd="0" presId="urn:microsoft.com/office/officeart/2005/8/layout/cycle5"/>
    <dgm:cxn modelId="{A78EC28D-75B4-473C-8B41-E04789C979B2}" type="presParOf" srcId="{9AA068D2-C1EA-4A7D-AF9B-46C3191B68BB}" destId="{680C8834-7229-4519-B9EB-A0F0F908E0D5}" srcOrd="13" destOrd="0" presId="urn:microsoft.com/office/officeart/2005/8/layout/cycle5"/>
    <dgm:cxn modelId="{00E24710-3887-40E8-8B51-3D087ABF367B}" type="presParOf" srcId="{9AA068D2-C1EA-4A7D-AF9B-46C3191B68BB}" destId="{24AB290E-96E1-4DBE-9919-AD1A2D4ED683}" srcOrd="14" destOrd="0" presId="urn:microsoft.com/office/officeart/2005/8/layout/cycle5"/>
    <dgm:cxn modelId="{3EAD9E5D-5098-4CA7-81E3-EFD55B5ECC9A}" type="presParOf" srcId="{9AA068D2-C1EA-4A7D-AF9B-46C3191B68BB}" destId="{878F77AA-C1BE-45BD-8D66-303DE4D11756}" srcOrd="15" destOrd="0" presId="urn:microsoft.com/office/officeart/2005/8/layout/cycle5"/>
    <dgm:cxn modelId="{368A3B09-B6FE-4B97-8312-B18965FC0C64}" type="presParOf" srcId="{9AA068D2-C1EA-4A7D-AF9B-46C3191B68BB}" destId="{F3B9F8EE-8B97-4768-952F-0181156A152B}" srcOrd="16" destOrd="0" presId="urn:microsoft.com/office/officeart/2005/8/layout/cycle5"/>
    <dgm:cxn modelId="{197838AD-A734-4E1D-9E58-997A09BB3948}" type="presParOf" srcId="{9AA068D2-C1EA-4A7D-AF9B-46C3191B68BB}" destId="{3DDB48E6-310C-4744-8061-8B719FED71FC}" srcOrd="17" destOrd="0" presId="urn:microsoft.com/office/officeart/2005/8/layout/cycle5"/>
    <dgm:cxn modelId="{AD6E9257-610D-46FE-97AB-41CFA107B9A8}" type="presParOf" srcId="{9AA068D2-C1EA-4A7D-AF9B-46C3191B68BB}" destId="{33293F8B-C75D-4785-8832-0AAA812297A6}" srcOrd="18" destOrd="0" presId="urn:microsoft.com/office/officeart/2005/8/layout/cycle5"/>
    <dgm:cxn modelId="{D7A4F30C-FA92-4ACD-B1DF-4B5519B6425C}" type="presParOf" srcId="{9AA068D2-C1EA-4A7D-AF9B-46C3191B68BB}" destId="{CB259483-F868-4A37-8B2C-A04D29925CA5}" srcOrd="19" destOrd="0" presId="urn:microsoft.com/office/officeart/2005/8/layout/cycle5"/>
    <dgm:cxn modelId="{80AB5D34-F208-4E0B-9284-3896EB4303F1}" type="presParOf" srcId="{9AA068D2-C1EA-4A7D-AF9B-46C3191B68BB}" destId="{6815C98B-53A5-47C6-B4CD-272D38BAC639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A2691B-0BAF-47CF-A356-9C83B7294AE5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9ACF807-7071-415C-A989-A7EB8EEFAF8D}">
      <dgm:prSet custT="1"/>
      <dgm:spPr/>
      <dgm:t>
        <a:bodyPr/>
        <a:lstStyle/>
        <a:p>
          <a:r>
            <a:rPr lang="pt-PT" sz="1900" dirty="0">
              <a:latin typeface="Verdana" panose="020B0604030504040204" pitchFamily="34" charset="0"/>
              <a:ea typeface="Verdana" panose="020B0604030504040204" pitchFamily="34" charset="0"/>
            </a:rPr>
            <a:t>Reuniões diárias</a:t>
          </a:r>
          <a:endParaRPr lang="en-US" sz="19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5A90E5B-3371-491E-BAC9-8788F47AC039}" type="parTrans" cxnId="{B02F81E3-0CD7-4222-835C-05FDF37CFB11}">
      <dgm:prSet/>
      <dgm:spPr/>
      <dgm:t>
        <a:bodyPr/>
        <a:lstStyle/>
        <a:p>
          <a:endParaRPr lang="en-US"/>
        </a:p>
      </dgm:t>
    </dgm:pt>
    <dgm:pt modelId="{85743AF6-7BC9-46A7-A213-928598A2F48C}" type="sibTrans" cxnId="{B02F81E3-0CD7-4222-835C-05FDF37CFB11}">
      <dgm:prSet/>
      <dgm:spPr/>
      <dgm:t>
        <a:bodyPr/>
        <a:lstStyle/>
        <a:p>
          <a:endParaRPr lang="en-US"/>
        </a:p>
      </dgm:t>
    </dgm:pt>
    <dgm:pt modelId="{F8E1FBF2-DE00-4E57-9B40-95FFCDBA5BE5}">
      <dgm:prSet custT="1"/>
      <dgm:spPr/>
      <dgm:t>
        <a:bodyPr/>
        <a:lstStyle/>
        <a:p>
          <a:r>
            <a:rPr lang="pt-PT" sz="1900" dirty="0">
              <a:latin typeface="Verdana" panose="020B0604030504040204" pitchFamily="34" charset="0"/>
              <a:ea typeface="Verdana" panose="020B0604030504040204" pitchFamily="34" charset="0"/>
            </a:rPr>
            <a:t>Canais relativos à Comunicação:</a:t>
          </a:r>
          <a:endParaRPr lang="en-US" sz="19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9A5BCC7-2557-4257-875A-067B4027AB4A}" type="parTrans" cxnId="{660360F9-FEF6-4188-A587-849B252ABDA3}">
      <dgm:prSet/>
      <dgm:spPr/>
      <dgm:t>
        <a:bodyPr/>
        <a:lstStyle/>
        <a:p>
          <a:endParaRPr lang="en-US"/>
        </a:p>
      </dgm:t>
    </dgm:pt>
    <dgm:pt modelId="{050C3118-1BCC-4D89-A526-2D70F02A383F}" type="sibTrans" cxnId="{660360F9-FEF6-4188-A587-849B252ABDA3}">
      <dgm:prSet/>
      <dgm:spPr/>
      <dgm:t>
        <a:bodyPr/>
        <a:lstStyle/>
        <a:p>
          <a:endParaRPr lang="en-US"/>
        </a:p>
      </dgm:t>
    </dgm:pt>
    <dgm:pt modelId="{1C192AF9-1A75-4FD7-BFF0-53BA83F47EC2}">
      <dgm:prSet custT="1"/>
      <dgm:spPr/>
      <dgm:t>
        <a:bodyPr/>
        <a:lstStyle/>
        <a:p>
          <a:r>
            <a:rPr lang="pt-PT" sz="1700" dirty="0" err="1">
              <a:latin typeface="Verdana" panose="020B0604030504040204" pitchFamily="34" charset="0"/>
              <a:ea typeface="Verdana" panose="020B0604030504040204" pitchFamily="34" charset="0"/>
            </a:rPr>
            <a:t>Discord</a:t>
          </a:r>
          <a:endParaRPr lang="en-US" sz="17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D85B928-2AE9-40D5-A30C-2BD145ADDEF4}" type="parTrans" cxnId="{45A86621-C386-4E47-BF31-BA93DCE2426A}">
      <dgm:prSet/>
      <dgm:spPr/>
      <dgm:t>
        <a:bodyPr/>
        <a:lstStyle/>
        <a:p>
          <a:endParaRPr lang="en-US"/>
        </a:p>
      </dgm:t>
    </dgm:pt>
    <dgm:pt modelId="{FB949678-CFDF-4A79-AF24-20F465E9BBF2}" type="sibTrans" cxnId="{45A86621-C386-4E47-BF31-BA93DCE2426A}">
      <dgm:prSet/>
      <dgm:spPr/>
      <dgm:t>
        <a:bodyPr/>
        <a:lstStyle/>
        <a:p>
          <a:endParaRPr lang="en-US"/>
        </a:p>
      </dgm:t>
    </dgm:pt>
    <dgm:pt modelId="{A6560A06-F714-4C82-A512-C93BF1850732}">
      <dgm:prSet custT="1"/>
      <dgm:spPr/>
      <dgm:t>
        <a:bodyPr/>
        <a:lstStyle/>
        <a:p>
          <a:r>
            <a:rPr lang="pt-PT" sz="1700" dirty="0" err="1">
              <a:latin typeface="Verdana" panose="020B0604030504040204" pitchFamily="34" charset="0"/>
              <a:ea typeface="Verdana" panose="020B0604030504040204" pitchFamily="34" charset="0"/>
            </a:rPr>
            <a:t>Whatsapp</a:t>
          </a:r>
          <a:endParaRPr lang="en-US" sz="17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A414D89-E97F-4BA9-9543-3FBA058DE91D}" type="parTrans" cxnId="{FAE2F89A-7BA4-4A0D-9D77-7FC2768274D5}">
      <dgm:prSet/>
      <dgm:spPr/>
      <dgm:t>
        <a:bodyPr/>
        <a:lstStyle/>
        <a:p>
          <a:endParaRPr lang="en-US"/>
        </a:p>
      </dgm:t>
    </dgm:pt>
    <dgm:pt modelId="{FE337768-48F7-437F-8202-9F905C33263D}" type="sibTrans" cxnId="{FAE2F89A-7BA4-4A0D-9D77-7FC2768274D5}">
      <dgm:prSet/>
      <dgm:spPr/>
      <dgm:t>
        <a:bodyPr/>
        <a:lstStyle/>
        <a:p>
          <a:endParaRPr lang="en-US"/>
        </a:p>
      </dgm:t>
    </dgm:pt>
    <dgm:pt modelId="{EADE6691-C4FF-4D13-BE3C-885231477A5F}">
      <dgm:prSet custT="1"/>
      <dgm:spPr/>
      <dgm:t>
        <a:bodyPr/>
        <a:lstStyle/>
        <a:p>
          <a:r>
            <a:rPr lang="pt-PT" sz="1900" dirty="0">
              <a:latin typeface="Verdana" panose="020B0604030504040204" pitchFamily="34" charset="0"/>
              <a:ea typeface="Verdana" panose="020B0604030504040204" pitchFamily="34" charset="0"/>
            </a:rPr>
            <a:t>Liderança Transformacional</a:t>
          </a:r>
          <a:endParaRPr lang="en-US" sz="19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CD6A852-42D0-47B2-B8A3-179621A8E4AE}" type="parTrans" cxnId="{16320BAE-6B84-4114-9421-C75A21285B48}">
      <dgm:prSet/>
      <dgm:spPr/>
      <dgm:t>
        <a:bodyPr/>
        <a:lstStyle/>
        <a:p>
          <a:endParaRPr lang="en-US"/>
        </a:p>
      </dgm:t>
    </dgm:pt>
    <dgm:pt modelId="{7F32E42A-5923-4752-A059-36AE2981D071}" type="sibTrans" cxnId="{16320BAE-6B84-4114-9421-C75A21285B48}">
      <dgm:prSet/>
      <dgm:spPr/>
      <dgm:t>
        <a:bodyPr/>
        <a:lstStyle/>
        <a:p>
          <a:endParaRPr lang="en-US"/>
        </a:p>
      </dgm:t>
    </dgm:pt>
    <dgm:pt modelId="{BBD4D0A3-134A-4362-A8FA-9C2F89EB14C6}" type="pres">
      <dgm:prSet presAssocID="{4EA2691B-0BAF-47CF-A356-9C83B7294AE5}" presName="vert0" presStyleCnt="0">
        <dgm:presLayoutVars>
          <dgm:dir/>
          <dgm:animOne val="branch"/>
          <dgm:animLvl val="lvl"/>
        </dgm:presLayoutVars>
      </dgm:prSet>
      <dgm:spPr/>
    </dgm:pt>
    <dgm:pt modelId="{CD209119-7EEF-4565-9FF7-5BCE97205F2D}" type="pres">
      <dgm:prSet presAssocID="{59ACF807-7071-415C-A989-A7EB8EEFAF8D}" presName="thickLine" presStyleLbl="alignNode1" presStyleIdx="0" presStyleCnt="3"/>
      <dgm:spPr/>
    </dgm:pt>
    <dgm:pt modelId="{6FEF5D6B-2A0A-478F-9373-F56AC2727184}" type="pres">
      <dgm:prSet presAssocID="{59ACF807-7071-415C-A989-A7EB8EEFAF8D}" presName="horz1" presStyleCnt="0"/>
      <dgm:spPr/>
    </dgm:pt>
    <dgm:pt modelId="{279EA4B4-A434-4325-93DB-0A096E864A32}" type="pres">
      <dgm:prSet presAssocID="{59ACF807-7071-415C-A989-A7EB8EEFAF8D}" presName="tx1" presStyleLbl="revTx" presStyleIdx="0" presStyleCnt="5" custScaleX="159469" custScaleY="50101"/>
      <dgm:spPr/>
    </dgm:pt>
    <dgm:pt modelId="{D00E4EE7-4D90-44BC-AA13-079B3C78F725}" type="pres">
      <dgm:prSet presAssocID="{59ACF807-7071-415C-A989-A7EB8EEFAF8D}" presName="vert1" presStyleCnt="0"/>
      <dgm:spPr/>
    </dgm:pt>
    <dgm:pt modelId="{8D58DC6B-9D61-4EE6-B969-0B7DCD28542A}" type="pres">
      <dgm:prSet presAssocID="{F8E1FBF2-DE00-4E57-9B40-95FFCDBA5BE5}" presName="thickLine" presStyleLbl="alignNode1" presStyleIdx="1" presStyleCnt="3"/>
      <dgm:spPr/>
    </dgm:pt>
    <dgm:pt modelId="{E17B3469-768C-4D25-A6CB-C23B8B05DA84}" type="pres">
      <dgm:prSet presAssocID="{F8E1FBF2-DE00-4E57-9B40-95FFCDBA5BE5}" presName="horz1" presStyleCnt="0"/>
      <dgm:spPr/>
    </dgm:pt>
    <dgm:pt modelId="{74991396-A6BF-41C8-9BCD-03EAE26C43E4}" type="pres">
      <dgm:prSet presAssocID="{F8E1FBF2-DE00-4E57-9B40-95FFCDBA5BE5}" presName="tx1" presStyleLbl="revTx" presStyleIdx="1" presStyleCnt="5" custScaleX="146521" custScaleY="71126"/>
      <dgm:spPr/>
    </dgm:pt>
    <dgm:pt modelId="{EE430142-451C-4A4E-ABCD-B49C78474D3E}" type="pres">
      <dgm:prSet presAssocID="{F8E1FBF2-DE00-4E57-9B40-95FFCDBA5BE5}" presName="vert1" presStyleCnt="0"/>
      <dgm:spPr/>
    </dgm:pt>
    <dgm:pt modelId="{100A9198-261D-4F14-9C7A-84AE7B33C59E}" type="pres">
      <dgm:prSet presAssocID="{1C192AF9-1A75-4FD7-BFF0-53BA83F47EC2}" presName="vertSpace2a" presStyleCnt="0"/>
      <dgm:spPr/>
    </dgm:pt>
    <dgm:pt modelId="{4D62AD1D-717D-4C74-82B8-87ECB12E9A00}" type="pres">
      <dgm:prSet presAssocID="{1C192AF9-1A75-4FD7-BFF0-53BA83F47EC2}" presName="horz2" presStyleCnt="0"/>
      <dgm:spPr/>
    </dgm:pt>
    <dgm:pt modelId="{596D2BFE-18BC-4F47-9960-A83EA24DAAF2}" type="pres">
      <dgm:prSet presAssocID="{1C192AF9-1A75-4FD7-BFF0-53BA83F47EC2}" presName="horzSpace2" presStyleCnt="0"/>
      <dgm:spPr/>
    </dgm:pt>
    <dgm:pt modelId="{77E51119-702A-4184-A9F6-AB9DDD387AAE}" type="pres">
      <dgm:prSet presAssocID="{1C192AF9-1A75-4FD7-BFF0-53BA83F47EC2}" presName="tx2" presStyleLbl="revTx" presStyleIdx="2" presStyleCnt="5" custScaleY="30957"/>
      <dgm:spPr/>
    </dgm:pt>
    <dgm:pt modelId="{2B701743-3FE9-467E-9F88-B41339FABAB3}" type="pres">
      <dgm:prSet presAssocID="{1C192AF9-1A75-4FD7-BFF0-53BA83F47EC2}" presName="vert2" presStyleCnt="0"/>
      <dgm:spPr/>
    </dgm:pt>
    <dgm:pt modelId="{58273C73-3EED-4EC8-A413-CAD9117825E9}" type="pres">
      <dgm:prSet presAssocID="{1C192AF9-1A75-4FD7-BFF0-53BA83F47EC2}" presName="thinLine2b" presStyleLbl="callout" presStyleIdx="0" presStyleCnt="2"/>
      <dgm:spPr/>
    </dgm:pt>
    <dgm:pt modelId="{2D911259-297D-4A5C-B342-24E2CE1EFD2F}" type="pres">
      <dgm:prSet presAssocID="{1C192AF9-1A75-4FD7-BFF0-53BA83F47EC2}" presName="vertSpace2b" presStyleCnt="0"/>
      <dgm:spPr/>
    </dgm:pt>
    <dgm:pt modelId="{399EAADB-8FAC-4C1A-B43B-79CB85575AC9}" type="pres">
      <dgm:prSet presAssocID="{A6560A06-F714-4C82-A512-C93BF1850732}" presName="horz2" presStyleCnt="0"/>
      <dgm:spPr/>
    </dgm:pt>
    <dgm:pt modelId="{B77BD6E6-9996-42A4-85DC-42C26ADF1130}" type="pres">
      <dgm:prSet presAssocID="{A6560A06-F714-4C82-A512-C93BF1850732}" presName="horzSpace2" presStyleCnt="0"/>
      <dgm:spPr/>
    </dgm:pt>
    <dgm:pt modelId="{956DF378-14C4-4244-B535-1EE01EE2FFFF}" type="pres">
      <dgm:prSet presAssocID="{A6560A06-F714-4C82-A512-C93BF1850732}" presName="tx2" presStyleLbl="revTx" presStyleIdx="3" presStyleCnt="5" custScaleY="27335"/>
      <dgm:spPr/>
    </dgm:pt>
    <dgm:pt modelId="{0926CE8E-247E-48FD-829D-B4760298869B}" type="pres">
      <dgm:prSet presAssocID="{A6560A06-F714-4C82-A512-C93BF1850732}" presName="vert2" presStyleCnt="0"/>
      <dgm:spPr/>
    </dgm:pt>
    <dgm:pt modelId="{6D2E0157-84FE-4E1E-B9C6-B234779D554E}" type="pres">
      <dgm:prSet presAssocID="{A6560A06-F714-4C82-A512-C93BF1850732}" presName="thinLine2b" presStyleLbl="callout" presStyleIdx="1" presStyleCnt="2"/>
      <dgm:spPr/>
    </dgm:pt>
    <dgm:pt modelId="{ADD8C87C-9C08-4D4A-A8E6-84B11580FFA4}" type="pres">
      <dgm:prSet presAssocID="{A6560A06-F714-4C82-A512-C93BF1850732}" presName="vertSpace2b" presStyleCnt="0"/>
      <dgm:spPr/>
    </dgm:pt>
    <dgm:pt modelId="{832BC2F4-87C7-4E80-9148-406ED0980D4A}" type="pres">
      <dgm:prSet presAssocID="{EADE6691-C4FF-4D13-BE3C-885231477A5F}" presName="thickLine" presStyleLbl="alignNode1" presStyleIdx="2" presStyleCnt="3"/>
      <dgm:spPr/>
    </dgm:pt>
    <dgm:pt modelId="{54E172FB-8A40-4AA2-BEC4-FF92FFC81CB8}" type="pres">
      <dgm:prSet presAssocID="{EADE6691-C4FF-4D13-BE3C-885231477A5F}" presName="horz1" presStyleCnt="0"/>
      <dgm:spPr/>
    </dgm:pt>
    <dgm:pt modelId="{59D351A3-A51A-49C3-8C2E-5853B5097C77}" type="pres">
      <dgm:prSet presAssocID="{EADE6691-C4FF-4D13-BE3C-885231477A5F}" presName="tx1" presStyleLbl="revTx" presStyleIdx="4" presStyleCnt="5" custScaleX="155062" custScaleY="59831"/>
      <dgm:spPr/>
    </dgm:pt>
    <dgm:pt modelId="{FBF3B9FE-E410-4F85-963B-101BCA7D16ED}" type="pres">
      <dgm:prSet presAssocID="{EADE6691-C4FF-4D13-BE3C-885231477A5F}" presName="vert1" presStyleCnt="0"/>
      <dgm:spPr/>
    </dgm:pt>
  </dgm:ptLst>
  <dgm:cxnLst>
    <dgm:cxn modelId="{30E24E08-F7F2-4DD7-B67A-0F1659B52F97}" type="presOf" srcId="{F8E1FBF2-DE00-4E57-9B40-95FFCDBA5BE5}" destId="{74991396-A6BF-41C8-9BCD-03EAE26C43E4}" srcOrd="0" destOrd="0" presId="urn:microsoft.com/office/officeart/2008/layout/LinedList"/>
    <dgm:cxn modelId="{A3EA5F1D-2054-4119-9033-41BE8C1B8387}" type="presOf" srcId="{EADE6691-C4FF-4D13-BE3C-885231477A5F}" destId="{59D351A3-A51A-49C3-8C2E-5853B5097C77}" srcOrd="0" destOrd="0" presId="urn:microsoft.com/office/officeart/2008/layout/LinedList"/>
    <dgm:cxn modelId="{45A86621-C386-4E47-BF31-BA93DCE2426A}" srcId="{F8E1FBF2-DE00-4E57-9B40-95FFCDBA5BE5}" destId="{1C192AF9-1A75-4FD7-BFF0-53BA83F47EC2}" srcOrd="0" destOrd="0" parTransId="{0D85B928-2AE9-40D5-A30C-2BD145ADDEF4}" sibTransId="{FB949678-CFDF-4A79-AF24-20F465E9BBF2}"/>
    <dgm:cxn modelId="{E5DC7E5B-8B06-4BF0-B608-3D78527D55A9}" type="presOf" srcId="{59ACF807-7071-415C-A989-A7EB8EEFAF8D}" destId="{279EA4B4-A434-4325-93DB-0A096E864A32}" srcOrd="0" destOrd="0" presId="urn:microsoft.com/office/officeart/2008/layout/LinedList"/>
    <dgm:cxn modelId="{B7E1E356-91FC-42AB-8845-82FDE6617B5F}" type="presOf" srcId="{A6560A06-F714-4C82-A512-C93BF1850732}" destId="{956DF378-14C4-4244-B535-1EE01EE2FFFF}" srcOrd="0" destOrd="0" presId="urn:microsoft.com/office/officeart/2008/layout/LinedList"/>
    <dgm:cxn modelId="{FAE2F89A-7BA4-4A0D-9D77-7FC2768274D5}" srcId="{F8E1FBF2-DE00-4E57-9B40-95FFCDBA5BE5}" destId="{A6560A06-F714-4C82-A512-C93BF1850732}" srcOrd="1" destOrd="0" parTransId="{2A414D89-E97F-4BA9-9543-3FBA058DE91D}" sibTransId="{FE337768-48F7-437F-8202-9F905C33263D}"/>
    <dgm:cxn modelId="{16320BAE-6B84-4114-9421-C75A21285B48}" srcId="{4EA2691B-0BAF-47CF-A356-9C83B7294AE5}" destId="{EADE6691-C4FF-4D13-BE3C-885231477A5F}" srcOrd="2" destOrd="0" parTransId="{CCD6A852-42D0-47B2-B8A3-179621A8E4AE}" sibTransId="{7F32E42A-5923-4752-A059-36AE2981D071}"/>
    <dgm:cxn modelId="{19253CC6-A53B-46D8-8649-E73FD81A3613}" type="presOf" srcId="{1C192AF9-1A75-4FD7-BFF0-53BA83F47EC2}" destId="{77E51119-702A-4184-A9F6-AB9DDD387AAE}" srcOrd="0" destOrd="0" presId="urn:microsoft.com/office/officeart/2008/layout/LinedList"/>
    <dgm:cxn modelId="{BA2D20D6-CA14-4A33-99F0-7ED07724DFAE}" type="presOf" srcId="{4EA2691B-0BAF-47CF-A356-9C83B7294AE5}" destId="{BBD4D0A3-134A-4362-A8FA-9C2F89EB14C6}" srcOrd="0" destOrd="0" presId="urn:microsoft.com/office/officeart/2008/layout/LinedList"/>
    <dgm:cxn modelId="{B02F81E3-0CD7-4222-835C-05FDF37CFB11}" srcId="{4EA2691B-0BAF-47CF-A356-9C83B7294AE5}" destId="{59ACF807-7071-415C-A989-A7EB8EEFAF8D}" srcOrd="0" destOrd="0" parTransId="{85A90E5B-3371-491E-BAC9-8788F47AC039}" sibTransId="{85743AF6-7BC9-46A7-A213-928598A2F48C}"/>
    <dgm:cxn modelId="{660360F9-FEF6-4188-A587-849B252ABDA3}" srcId="{4EA2691B-0BAF-47CF-A356-9C83B7294AE5}" destId="{F8E1FBF2-DE00-4E57-9B40-95FFCDBA5BE5}" srcOrd="1" destOrd="0" parTransId="{D9A5BCC7-2557-4257-875A-067B4027AB4A}" sibTransId="{050C3118-1BCC-4D89-A526-2D70F02A383F}"/>
    <dgm:cxn modelId="{18384659-FDD3-455C-8BA7-89F8EB4DBD23}" type="presParOf" srcId="{BBD4D0A3-134A-4362-A8FA-9C2F89EB14C6}" destId="{CD209119-7EEF-4565-9FF7-5BCE97205F2D}" srcOrd="0" destOrd="0" presId="urn:microsoft.com/office/officeart/2008/layout/LinedList"/>
    <dgm:cxn modelId="{33867957-6711-4149-AC25-27EF002BEE9E}" type="presParOf" srcId="{BBD4D0A3-134A-4362-A8FA-9C2F89EB14C6}" destId="{6FEF5D6B-2A0A-478F-9373-F56AC2727184}" srcOrd="1" destOrd="0" presId="urn:microsoft.com/office/officeart/2008/layout/LinedList"/>
    <dgm:cxn modelId="{328DE2D4-7D75-4928-B70E-60804EC555C3}" type="presParOf" srcId="{6FEF5D6B-2A0A-478F-9373-F56AC2727184}" destId="{279EA4B4-A434-4325-93DB-0A096E864A32}" srcOrd="0" destOrd="0" presId="urn:microsoft.com/office/officeart/2008/layout/LinedList"/>
    <dgm:cxn modelId="{C5C5C136-B5F3-418B-8A9E-C8B4D0001C54}" type="presParOf" srcId="{6FEF5D6B-2A0A-478F-9373-F56AC2727184}" destId="{D00E4EE7-4D90-44BC-AA13-079B3C78F725}" srcOrd="1" destOrd="0" presId="urn:microsoft.com/office/officeart/2008/layout/LinedList"/>
    <dgm:cxn modelId="{A7E9907B-A545-423A-BB81-11496063EB5D}" type="presParOf" srcId="{BBD4D0A3-134A-4362-A8FA-9C2F89EB14C6}" destId="{8D58DC6B-9D61-4EE6-B969-0B7DCD28542A}" srcOrd="2" destOrd="0" presId="urn:microsoft.com/office/officeart/2008/layout/LinedList"/>
    <dgm:cxn modelId="{511930EC-5118-4E6D-BA39-1E1FF285F322}" type="presParOf" srcId="{BBD4D0A3-134A-4362-A8FA-9C2F89EB14C6}" destId="{E17B3469-768C-4D25-A6CB-C23B8B05DA84}" srcOrd="3" destOrd="0" presId="urn:microsoft.com/office/officeart/2008/layout/LinedList"/>
    <dgm:cxn modelId="{EDA75A6C-DAF3-408C-A860-F3A06D6EE17B}" type="presParOf" srcId="{E17B3469-768C-4D25-A6CB-C23B8B05DA84}" destId="{74991396-A6BF-41C8-9BCD-03EAE26C43E4}" srcOrd="0" destOrd="0" presId="urn:microsoft.com/office/officeart/2008/layout/LinedList"/>
    <dgm:cxn modelId="{7CC55BA5-9A63-4542-9625-4CDBEF9A22F8}" type="presParOf" srcId="{E17B3469-768C-4D25-A6CB-C23B8B05DA84}" destId="{EE430142-451C-4A4E-ABCD-B49C78474D3E}" srcOrd="1" destOrd="0" presId="urn:microsoft.com/office/officeart/2008/layout/LinedList"/>
    <dgm:cxn modelId="{CDC5C0D3-BA6F-4A95-AF2C-E12344D44499}" type="presParOf" srcId="{EE430142-451C-4A4E-ABCD-B49C78474D3E}" destId="{100A9198-261D-4F14-9C7A-84AE7B33C59E}" srcOrd="0" destOrd="0" presId="urn:microsoft.com/office/officeart/2008/layout/LinedList"/>
    <dgm:cxn modelId="{C0F6A495-C76F-481D-8C46-FF71E53A4270}" type="presParOf" srcId="{EE430142-451C-4A4E-ABCD-B49C78474D3E}" destId="{4D62AD1D-717D-4C74-82B8-87ECB12E9A00}" srcOrd="1" destOrd="0" presId="urn:microsoft.com/office/officeart/2008/layout/LinedList"/>
    <dgm:cxn modelId="{D8243A28-4B5E-4A28-879E-9F896A60BDAF}" type="presParOf" srcId="{4D62AD1D-717D-4C74-82B8-87ECB12E9A00}" destId="{596D2BFE-18BC-4F47-9960-A83EA24DAAF2}" srcOrd="0" destOrd="0" presId="urn:microsoft.com/office/officeart/2008/layout/LinedList"/>
    <dgm:cxn modelId="{3C328271-00CC-40C1-BD2E-F59B7D13F70C}" type="presParOf" srcId="{4D62AD1D-717D-4C74-82B8-87ECB12E9A00}" destId="{77E51119-702A-4184-A9F6-AB9DDD387AAE}" srcOrd="1" destOrd="0" presId="urn:microsoft.com/office/officeart/2008/layout/LinedList"/>
    <dgm:cxn modelId="{5017DE6E-2861-40FD-AB5A-B59F252030E2}" type="presParOf" srcId="{4D62AD1D-717D-4C74-82B8-87ECB12E9A00}" destId="{2B701743-3FE9-467E-9F88-B41339FABAB3}" srcOrd="2" destOrd="0" presId="urn:microsoft.com/office/officeart/2008/layout/LinedList"/>
    <dgm:cxn modelId="{FF2D0C11-2181-42D3-B347-1CDFD99BF7EA}" type="presParOf" srcId="{EE430142-451C-4A4E-ABCD-B49C78474D3E}" destId="{58273C73-3EED-4EC8-A413-CAD9117825E9}" srcOrd="2" destOrd="0" presId="urn:microsoft.com/office/officeart/2008/layout/LinedList"/>
    <dgm:cxn modelId="{B1361455-4FA7-4846-A7DD-0E447349FA3C}" type="presParOf" srcId="{EE430142-451C-4A4E-ABCD-B49C78474D3E}" destId="{2D911259-297D-4A5C-B342-24E2CE1EFD2F}" srcOrd="3" destOrd="0" presId="urn:microsoft.com/office/officeart/2008/layout/LinedList"/>
    <dgm:cxn modelId="{B6F09B0E-4178-46F1-B9CD-55DEC98CB25B}" type="presParOf" srcId="{EE430142-451C-4A4E-ABCD-B49C78474D3E}" destId="{399EAADB-8FAC-4C1A-B43B-79CB85575AC9}" srcOrd="4" destOrd="0" presId="urn:microsoft.com/office/officeart/2008/layout/LinedList"/>
    <dgm:cxn modelId="{CB7996DE-03F6-48E9-84AE-277267A2584D}" type="presParOf" srcId="{399EAADB-8FAC-4C1A-B43B-79CB85575AC9}" destId="{B77BD6E6-9996-42A4-85DC-42C26ADF1130}" srcOrd="0" destOrd="0" presId="urn:microsoft.com/office/officeart/2008/layout/LinedList"/>
    <dgm:cxn modelId="{1501DF35-3C5F-4A3F-896C-AA013954DD50}" type="presParOf" srcId="{399EAADB-8FAC-4C1A-B43B-79CB85575AC9}" destId="{956DF378-14C4-4244-B535-1EE01EE2FFFF}" srcOrd="1" destOrd="0" presId="urn:microsoft.com/office/officeart/2008/layout/LinedList"/>
    <dgm:cxn modelId="{3307396C-B656-4F7C-877C-E01FE319D78C}" type="presParOf" srcId="{399EAADB-8FAC-4C1A-B43B-79CB85575AC9}" destId="{0926CE8E-247E-48FD-829D-B4760298869B}" srcOrd="2" destOrd="0" presId="urn:microsoft.com/office/officeart/2008/layout/LinedList"/>
    <dgm:cxn modelId="{108764E0-73EF-4458-8BA7-58BC08DDCF31}" type="presParOf" srcId="{EE430142-451C-4A4E-ABCD-B49C78474D3E}" destId="{6D2E0157-84FE-4E1E-B9C6-B234779D554E}" srcOrd="5" destOrd="0" presId="urn:microsoft.com/office/officeart/2008/layout/LinedList"/>
    <dgm:cxn modelId="{6AFEB809-CE10-46F6-9FCE-A78B967263A6}" type="presParOf" srcId="{EE430142-451C-4A4E-ABCD-B49C78474D3E}" destId="{ADD8C87C-9C08-4D4A-A8E6-84B11580FFA4}" srcOrd="6" destOrd="0" presId="urn:microsoft.com/office/officeart/2008/layout/LinedList"/>
    <dgm:cxn modelId="{A6327A3C-C457-4F9F-AF6E-704FC9B7E21D}" type="presParOf" srcId="{BBD4D0A3-134A-4362-A8FA-9C2F89EB14C6}" destId="{832BC2F4-87C7-4E80-9148-406ED0980D4A}" srcOrd="4" destOrd="0" presId="urn:microsoft.com/office/officeart/2008/layout/LinedList"/>
    <dgm:cxn modelId="{AA423622-2DB2-46C6-9C90-A3C3BB9E5F1F}" type="presParOf" srcId="{BBD4D0A3-134A-4362-A8FA-9C2F89EB14C6}" destId="{54E172FB-8A40-4AA2-BEC4-FF92FFC81CB8}" srcOrd="5" destOrd="0" presId="urn:microsoft.com/office/officeart/2008/layout/LinedList"/>
    <dgm:cxn modelId="{417DB833-8CF7-4247-B5B8-1C5CC9AE2907}" type="presParOf" srcId="{54E172FB-8A40-4AA2-BEC4-FF92FFC81CB8}" destId="{59D351A3-A51A-49C3-8C2E-5853B5097C77}" srcOrd="0" destOrd="0" presId="urn:microsoft.com/office/officeart/2008/layout/LinedList"/>
    <dgm:cxn modelId="{BB50FDD9-BA53-4023-86AD-FF7FD1B71969}" type="presParOf" srcId="{54E172FB-8A40-4AA2-BEC4-FF92FFC81CB8}" destId="{FBF3B9FE-E410-4F85-963B-101BCA7D16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F75E9-20EB-4D66-B783-B7C34793AF05}">
      <dsp:nvSpPr>
        <dsp:cNvPr id="0" name=""/>
        <dsp:cNvSpPr/>
      </dsp:nvSpPr>
      <dsp:spPr>
        <a:xfrm>
          <a:off x="0" y="354815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E202D-F9E7-4967-BC25-214CAA192D72}">
      <dsp:nvSpPr>
        <dsp:cNvPr id="0" name=""/>
        <dsp:cNvSpPr/>
      </dsp:nvSpPr>
      <dsp:spPr>
        <a:xfrm>
          <a:off x="318211" y="10389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Objetivos</a:t>
          </a:r>
          <a:endParaRPr lang="en-US" sz="1700" kern="1200" dirty="0"/>
        </a:p>
      </dsp:txBody>
      <dsp:txXfrm>
        <a:off x="342709" y="128393"/>
        <a:ext cx="4405960" cy="452844"/>
      </dsp:txXfrm>
    </dsp:sp>
    <dsp:sp modelId="{7774DD9E-E706-438F-87F3-3B95A71B75C0}">
      <dsp:nvSpPr>
        <dsp:cNvPr id="0" name=""/>
        <dsp:cNvSpPr/>
      </dsp:nvSpPr>
      <dsp:spPr>
        <a:xfrm>
          <a:off x="0" y="1125935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105267"/>
              <a:satOff val="-2047"/>
              <a:lumOff val="57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52359-2C5F-4012-B197-883A732FA0B0}">
      <dsp:nvSpPr>
        <dsp:cNvPr id="0" name=""/>
        <dsp:cNvSpPr/>
      </dsp:nvSpPr>
      <dsp:spPr>
        <a:xfrm>
          <a:off x="318211" y="87501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05267"/>
                <a:satOff val="-2047"/>
                <a:lumOff val="57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Planeamento</a:t>
          </a:r>
          <a:endParaRPr lang="en-US" sz="1700" kern="1200"/>
        </a:p>
      </dsp:txBody>
      <dsp:txXfrm>
        <a:off x="342709" y="899513"/>
        <a:ext cx="4405960" cy="452844"/>
      </dsp:txXfrm>
    </dsp:sp>
    <dsp:sp modelId="{5E0A5243-48B2-4056-8EC3-1B32F7924898}">
      <dsp:nvSpPr>
        <dsp:cNvPr id="0" name=""/>
        <dsp:cNvSpPr/>
      </dsp:nvSpPr>
      <dsp:spPr>
        <a:xfrm>
          <a:off x="0" y="189705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210534"/>
              <a:satOff val="-4094"/>
              <a:lumOff val="1143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F53DD-F7B8-4C77-B026-7DDD96EAC10B}">
      <dsp:nvSpPr>
        <dsp:cNvPr id="0" name=""/>
        <dsp:cNvSpPr/>
      </dsp:nvSpPr>
      <dsp:spPr>
        <a:xfrm>
          <a:off x="318211" y="164613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10534"/>
                <a:satOff val="-4094"/>
                <a:lumOff val="114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Metodologia de Trabalho em Equipa</a:t>
          </a:r>
          <a:endParaRPr lang="en-US" sz="1700" kern="1200" dirty="0"/>
        </a:p>
      </dsp:txBody>
      <dsp:txXfrm>
        <a:off x="342709" y="1670633"/>
        <a:ext cx="4405960" cy="452844"/>
      </dsp:txXfrm>
    </dsp:sp>
    <dsp:sp modelId="{52D060CC-9E67-4208-A6CD-2D23924A5422}">
      <dsp:nvSpPr>
        <dsp:cNvPr id="0" name=""/>
        <dsp:cNvSpPr/>
      </dsp:nvSpPr>
      <dsp:spPr>
        <a:xfrm>
          <a:off x="0" y="266817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315801"/>
              <a:satOff val="-6141"/>
              <a:lumOff val="171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68F2-F7D6-4CB7-A6B4-5D8D6B157674}">
      <dsp:nvSpPr>
        <dsp:cNvPr id="0" name=""/>
        <dsp:cNvSpPr/>
      </dsp:nvSpPr>
      <dsp:spPr>
        <a:xfrm>
          <a:off x="318211" y="241725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Resultados Esperados</a:t>
          </a:r>
          <a:endParaRPr lang="en-US" sz="1700" kern="1200"/>
        </a:p>
      </dsp:txBody>
      <dsp:txXfrm>
        <a:off x="342709" y="2441754"/>
        <a:ext cx="4405960" cy="452844"/>
      </dsp:txXfrm>
    </dsp:sp>
    <dsp:sp modelId="{43DE9A7C-794B-4581-B283-8751AC0B7B83}">
      <dsp:nvSpPr>
        <dsp:cNvPr id="0" name=""/>
        <dsp:cNvSpPr/>
      </dsp:nvSpPr>
      <dsp:spPr>
        <a:xfrm>
          <a:off x="0" y="343929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421068"/>
              <a:satOff val="-8188"/>
              <a:lumOff val="228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F6302-7557-4152-A68D-81731F436ED6}">
      <dsp:nvSpPr>
        <dsp:cNvPr id="0" name=""/>
        <dsp:cNvSpPr/>
      </dsp:nvSpPr>
      <dsp:spPr>
        <a:xfrm>
          <a:off x="318211" y="318837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421068"/>
                <a:satOff val="-8188"/>
                <a:lumOff val="228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Qualidade do Produto</a:t>
          </a:r>
          <a:endParaRPr lang="en-US" sz="1700" kern="1200"/>
        </a:p>
      </dsp:txBody>
      <dsp:txXfrm>
        <a:off x="342709" y="3212874"/>
        <a:ext cx="4405960" cy="452844"/>
      </dsp:txXfrm>
    </dsp:sp>
    <dsp:sp modelId="{E5ADD0D7-E1C8-4C08-93A3-0B245702E8D5}">
      <dsp:nvSpPr>
        <dsp:cNvPr id="0" name=""/>
        <dsp:cNvSpPr/>
      </dsp:nvSpPr>
      <dsp:spPr>
        <a:xfrm>
          <a:off x="0" y="421041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526335"/>
              <a:satOff val="-10235"/>
              <a:lumOff val="285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6C86-B532-49A4-AB06-EEFAD405127F}">
      <dsp:nvSpPr>
        <dsp:cNvPr id="0" name=""/>
        <dsp:cNvSpPr/>
      </dsp:nvSpPr>
      <dsp:spPr>
        <a:xfrm>
          <a:off x="318211" y="395949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526335"/>
                <a:satOff val="-10235"/>
                <a:lumOff val="285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Entrega ao Cliente</a:t>
          </a:r>
          <a:endParaRPr lang="en-US" sz="1700" kern="1200"/>
        </a:p>
      </dsp:txBody>
      <dsp:txXfrm>
        <a:off x="342709" y="3983994"/>
        <a:ext cx="4405960" cy="452844"/>
      </dsp:txXfrm>
    </dsp:sp>
    <dsp:sp modelId="{D95DB0AD-2575-42CB-94E7-B3D39F148AD4}">
      <dsp:nvSpPr>
        <dsp:cNvPr id="0" name=""/>
        <dsp:cNvSpPr/>
      </dsp:nvSpPr>
      <dsp:spPr>
        <a:xfrm>
          <a:off x="0" y="498153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631602"/>
              <a:satOff val="-12282"/>
              <a:lumOff val="343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32134-C9A7-428E-8696-9DBF6A455289}">
      <dsp:nvSpPr>
        <dsp:cNvPr id="0" name=""/>
        <dsp:cNvSpPr/>
      </dsp:nvSpPr>
      <dsp:spPr>
        <a:xfrm>
          <a:off x="318211" y="473061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Conclusões</a:t>
          </a:r>
          <a:endParaRPr lang="en-US" sz="1700" kern="1200"/>
        </a:p>
      </dsp:txBody>
      <dsp:txXfrm>
        <a:off x="342709" y="4755114"/>
        <a:ext cx="440596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7AB2E-3579-4776-BE2E-506A101819BB}">
      <dsp:nvSpPr>
        <dsp:cNvPr id="0" name=""/>
        <dsp:cNvSpPr/>
      </dsp:nvSpPr>
      <dsp:spPr>
        <a:xfrm>
          <a:off x="-4382708" y="-672235"/>
          <a:ext cx="5221418" cy="5221418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A6722-1569-4E9B-87ED-499D7DF3CD21}">
      <dsp:nvSpPr>
        <dsp:cNvPr id="0" name=""/>
        <dsp:cNvSpPr/>
      </dsp:nvSpPr>
      <dsp:spPr>
        <a:xfrm>
          <a:off x="313363" y="204160"/>
          <a:ext cx="10140859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O atendimento de fácil utilização e acessível por via de tecnologias conhecidas dos utilizadores e por robots de atendimento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13363" y="204160"/>
        <a:ext cx="10140859" cy="408165"/>
      </dsp:txXfrm>
    </dsp:sp>
    <dsp:sp modelId="{D49E200A-9204-4BE3-AA61-529B0C81422D}">
      <dsp:nvSpPr>
        <dsp:cNvPr id="0" name=""/>
        <dsp:cNvSpPr/>
      </dsp:nvSpPr>
      <dsp:spPr>
        <a:xfrm>
          <a:off x="58260" y="15313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53C5FC7-1A3C-481D-B7E7-1D4990E15EC5}">
      <dsp:nvSpPr>
        <dsp:cNvPr id="0" name=""/>
        <dsp:cNvSpPr/>
      </dsp:nvSpPr>
      <dsp:spPr>
        <a:xfrm>
          <a:off x="649107" y="816330"/>
          <a:ext cx="9805116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automação em resolução de pedidos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9107" y="816330"/>
        <a:ext cx="9805116" cy="408165"/>
      </dsp:txXfrm>
    </dsp:sp>
    <dsp:sp modelId="{DDF0CB26-3E0E-4A65-96DC-BA5C9A594880}">
      <dsp:nvSpPr>
        <dsp:cNvPr id="0" name=""/>
        <dsp:cNvSpPr/>
      </dsp:nvSpPr>
      <dsp:spPr>
        <a:xfrm>
          <a:off x="394004" y="76530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549900C-CD82-4613-9B3C-412E2719CE4B}">
      <dsp:nvSpPr>
        <dsp:cNvPr id="0" name=""/>
        <dsp:cNvSpPr/>
      </dsp:nvSpPr>
      <dsp:spPr>
        <a:xfrm>
          <a:off x="802634" y="1428500"/>
          <a:ext cx="9651588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definição e customização de vários catálogos de serviço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02634" y="1428500"/>
        <a:ext cx="9651588" cy="408165"/>
      </dsp:txXfrm>
    </dsp:sp>
    <dsp:sp modelId="{8AA82C99-CBE1-479E-ABDE-B07C3F453863}">
      <dsp:nvSpPr>
        <dsp:cNvPr id="0" name=""/>
        <dsp:cNvSpPr/>
      </dsp:nvSpPr>
      <dsp:spPr>
        <a:xfrm>
          <a:off x="547531" y="137747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848646E-22CD-4B7A-B802-CAC469A74C56}">
      <dsp:nvSpPr>
        <dsp:cNvPr id="0" name=""/>
        <dsp:cNvSpPr/>
      </dsp:nvSpPr>
      <dsp:spPr>
        <a:xfrm>
          <a:off x="802634" y="2040282"/>
          <a:ext cx="9651588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disponibilização de uma visão completa do estado de operação da organização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02634" y="2040282"/>
        <a:ext cx="9651588" cy="408165"/>
      </dsp:txXfrm>
    </dsp:sp>
    <dsp:sp modelId="{04ED5703-6EC2-4213-8E76-A2972C0B21ED}">
      <dsp:nvSpPr>
        <dsp:cNvPr id="0" name=""/>
        <dsp:cNvSpPr/>
      </dsp:nvSpPr>
      <dsp:spPr>
        <a:xfrm>
          <a:off x="547531" y="198926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EB75821-28E6-49CD-A445-05A12B7C5FB6}">
      <dsp:nvSpPr>
        <dsp:cNvPr id="0" name=""/>
        <dsp:cNvSpPr/>
      </dsp:nvSpPr>
      <dsp:spPr>
        <a:xfrm>
          <a:off x="649107" y="2652452"/>
          <a:ext cx="9805116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satisfação e/ou desempenho dos vários intervenientes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9107" y="2652452"/>
        <a:ext cx="9805116" cy="408165"/>
      </dsp:txXfrm>
    </dsp:sp>
    <dsp:sp modelId="{5B7379C5-2EE2-4F9C-B0B8-8EC90B983786}">
      <dsp:nvSpPr>
        <dsp:cNvPr id="0" name=""/>
        <dsp:cNvSpPr/>
      </dsp:nvSpPr>
      <dsp:spPr>
        <a:xfrm>
          <a:off x="394004" y="260143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7B3261-904B-46B8-BC91-E396CB2B1DB0}">
      <dsp:nvSpPr>
        <dsp:cNvPr id="0" name=""/>
        <dsp:cNvSpPr/>
      </dsp:nvSpPr>
      <dsp:spPr>
        <a:xfrm>
          <a:off x="313363" y="3264622"/>
          <a:ext cx="10140859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identificação de problemas crónicos e de proactivamente alertar/prever futuros problemas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13363" y="3264622"/>
        <a:ext cx="10140859" cy="408165"/>
      </dsp:txXfrm>
    </dsp:sp>
    <dsp:sp modelId="{F48456A9-EBD6-4C0B-AC6D-C9019630D7D3}">
      <dsp:nvSpPr>
        <dsp:cNvPr id="0" name=""/>
        <dsp:cNvSpPr/>
      </dsp:nvSpPr>
      <dsp:spPr>
        <a:xfrm>
          <a:off x="58260" y="321360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B9C7F-2DFD-4BBC-A50F-657BC7113CEE}">
      <dsp:nvSpPr>
        <dsp:cNvPr id="0" name=""/>
        <dsp:cNvSpPr/>
      </dsp:nvSpPr>
      <dsp:spPr>
        <a:xfrm>
          <a:off x="2860578" y="365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Análise do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Backlog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04093" y="43880"/>
        <a:ext cx="1284385" cy="804389"/>
      </dsp:txXfrm>
    </dsp:sp>
    <dsp:sp modelId="{8DCEB120-304A-492E-8564-CCB7439D2BF9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3407178" y="151656"/>
              </a:moveTo>
              <a:arcTo wR="2542250" hR="2542250" stAng="17393421" swAng="771029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54003-4F01-40A4-B935-1CFE8926BC7B}">
      <dsp:nvSpPr>
        <dsp:cNvPr id="0" name=""/>
        <dsp:cNvSpPr/>
      </dsp:nvSpPr>
      <dsp:spPr>
        <a:xfrm>
          <a:off x="4848189" y="957548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05267"/>
                <a:satOff val="-2047"/>
                <a:lumOff val="57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Planning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891704" y="1001063"/>
        <a:ext cx="1284385" cy="804389"/>
      </dsp:txXfrm>
    </dsp:sp>
    <dsp:sp modelId="{4DDB373A-055A-49FE-97E8-2C44F58DACB0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4918436" y="1638493"/>
              </a:moveTo>
              <a:arcTo wR="2542250" hR="2542250" stAng="20350573" swAng="1063600"/>
            </a:path>
          </a:pathLst>
        </a:custGeom>
        <a:noFill/>
        <a:ln w="6350" cap="flat" cmpd="sng" algn="ctr">
          <a:solidFill>
            <a:schemeClr val="accent1">
              <a:shade val="90000"/>
              <a:hueOff val="-105850"/>
              <a:satOff val="-2047"/>
              <a:lumOff val="53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6DF8-DDEC-40E5-B171-D8327CC078AA}">
      <dsp:nvSpPr>
        <dsp:cNvPr id="0" name=""/>
        <dsp:cNvSpPr/>
      </dsp:nvSpPr>
      <dsp:spPr>
        <a:xfrm>
          <a:off x="5339089" y="3108319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10534"/>
                <a:satOff val="-4094"/>
                <a:lumOff val="114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Análise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382604" y="3151834"/>
        <a:ext cx="1284385" cy="804389"/>
      </dsp:txXfrm>
    </dsp:sp>
    <dsp:sp modelId="{2A1EED8F-E22B-4FDE-A077-2BE828313A06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4786339" y="3736864"/>
              </a:moveTo>
              <a:arcTo wR="2542250" hR="2542250" stAng="1681685" swAng="83459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211701"/>
              <a:satOff val="-4094"/>
              <a:lumOff val="106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15081-B1CC-41DA-A9E7-15D884722188}">
      <dsp:nvSpPr>
        <dsp:cNvPr id="0" name=""/>
        <dsp:cNvSpPr/>
      </dsp:nvSpPr>
      <dsp:spPr>
        <a:xfrm>
          <a:off x="3963619" y="4833104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Design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007134" y="4876619"/>
        <a:ext cx="1284385" cy="804389"/>
      </dsp:txXfrm>
    </dsp:sp>
    <dsp:sp modelId="{A5449A26-B00E-4448-9F97-809BEE4AC32C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2794134" y="5071992"/>
              </a:moveTo>
              <a:arcTo wR="2542250" hR="2542250" stAng="5058832" swAng="68233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317551"/>
              <a:satOff val="-6141"/>
              <a:lumOff val="159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1AED-C2D0-4890-ACC7-4E9D57C24C6B}">
      <dsp:nvSpPr>
        <dsp:cNvPr id="0" name=""/>
        <dsp:cNvSpPr/>
      </dsp:nvSpPr>
      <dsp:spPr>
        <a:xfrm>
          <a:off x="1757537" y="4833104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421068"/>
                <a:satOff val="-8188"/>
                <a:lumOff val="228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Testes Unitários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01052" y="4876619"/>
        <a:ext cx="1284385" cy="804389"/>
      </dsp:txXfrm>
    </dsp:sp>
    <dsp:sp modelId="{24AB290E-96E1-4DBE-9919-AD1A2D4ED683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651151" y="4241303"/>
              </a:moveTo>
              <a:arcTo wR="2542250" hR="2542250" stAng="8283718" swAng="83459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423401"/>
              <a:satOff val="-8188"/>
              <a:lumOff val="213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F77AA-C1BE-45BD-8D66-303DE4D11756}">
      <dsp:nvSpPr>
        <dsp:cNvPr id="0" name=""/>
        <dsp:cNvSpPr/>
      </dsp:nvSpPr>
      <dsp:spPr>
        <a:xfrm>
          <a:off x="382067" y="3108319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526335"/>
                <a:satOff val="-10235"/>
                <a:lumOff val="285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Implementação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25582" y="3151834"/>
        <a:ext cx="1284385" cy="804389"/>
      </dsp:txXfrm>
    </dsp:sp>
    <dsp:sp modelId="{3DDB48E6-310C-4744-8061-8B719FED71FC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3713" y="2404896"/>
              </a:moveTo>
              <a:arcTo wR="2542250" hR="2542250" stAng="10985827" swAng="1063600"/>
            </a:path>
          </a:pathLst>
        </a:custGeom>
        <a:noFill/>
        <a:ln w="6350" cap="flat" cmpd="sng" algn="ctr">
          <a:solidFill>
            <a:schemeClr val="accent1">
              <a:shade val="90000"/>
              <a:hueOff val="-529252"/>
              <a:satOff val="-10235"/>
              <a:lumOff val="266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93F8B-C75D-4785-8832-0AAA812297A6}">
      <dsp:nvSpPr>
        <dsp:cNvPr id="0" name=""/>
        <dsp:cNvSpPr/>
      </dsp:nvSpPr>
      <dsp:spPr>
        <a:xfrm>
          <a:off x="872966" y="957548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Review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916481" y="1001063"/>
        <a:ext cx="1284385" cy="804389"/>
      </dsp:txXfrm>
    </dsp:sp>
    <dsp:sp modelId="{6815C98B-53A5-47C6-B4CD-272D38BAC639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1167300" y="403898"/>
              </a:moveTo>
              <a:arcTo wR="2542250" hR="2542250" stAng="14235550" swAng="771029"/>
            </a:path>
          </a:pathLst>
        </a:custGeom>
        <a:noFill/>
        <a:ln w="6350" cap="flat" cmpd="sng" algn="ctr">
          <a:solidFill>
            <a:schemeClr val="accent1">
              <a:shade val="90000"/>
              <a:hueOff val="-635102"/>
              <a:satOff val="-12282"/>
              <a:lumOff val="319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09119-7EEF-4565-9FF7-5BCE97205F2D}">
      <dsp:nvSpPr>
        <dsp:cNvPr id="0" name=""/>
        <dsp:cNvSpPr/>
      </dsp:nvSpPr>
      <dsp:spPr>
        <a:xfrm>
          <a:off x="0" y="2587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9EA4B4-A434-4325-93DB-0A096E864A32}">
      <dsp:nvSpPr>
        <dsp:cNvPr id="0" name=""/>
        <dsp:cNvSpPr/>
      </dsp:nvSpPr>
      <dsp:spPr>
        <a:xfrm>
          <a:off x="0" y="2587"/>
          <a:ext cx="3350908" cy="89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Verdana" panose="020B0604030504040204" pitchFamily="34" charset="0"/>
              <a:ea typeface="Verdana" panose="020B0604030504040204" pitchFamily="34" charset="0"/>
            </a:rPr>
            <a:t>Reuniões diárias</a:t>
          </a:r>
          <a:endParaRPr lang="en-US" sz="19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587"/>
        <a:ext cx="3350908" cy="898680"/>
      </dsp:txXfrm>
    </dsp:sp>
    <dsp:sp modelId="{8D58DC6B-9D61-4EE6-B969-0B7DCD28542A}">
      <dsp:nvSpPr>
        <dsp:cNvPr id="0" name=""/>
        <dsp:cNvSpPr/>
      </dsp:nvSpPr>
      <dsp:spPr>
        <a:xfrm>
          <a:off x="0" y="901267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315801"/>
              <a:satOff val="-6141"/>
              <a:lumOff val="171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991396-A6BF-41C8-9BCD-03EAE26C43E4}">
      <dsp:nvSpPr>
        <dsp:cNvPr id="0" name=""/>
        <dsp:cNvSpPr/>
      </dsp:nvSpPr>
      <dsp:spPr>
        <a:xfrm>
          <a:off x="0" y="901267"/>
          <a:ext cx="2814245" cy="127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Verdana" panose="020B0604030504040204" pitchFamily="34" charset="0"/>
              <a:ea typeface="Verdana" panose="020B0604030504040204" pitchFamily="34" charset="0"/>
            </a:rPr>
            <a:t>Canais relativos à Comunicação:</a:t>
          </a:r>
          <a:endParaRPr lang="en-US" sz="19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901267"/>
        <a:ext cx="2814245" cy="1275813"/>
      </dsp:txXfrm>
    </dsp:sp>
    <dsp:sp modelId="{77E51119-702A-4184-A9F6-AB9DDD387AAE}">
      <dsp:nvSpPr>
        <dsp:cNvPr id="0" name=""/>
        <dsp:cNvSpPr/>
      </dsp:nvSpPr>
      <dsp:spPr>
        <a:xfrm>
          <a:off x="2958299" y="990954"/>
          <a:ext cx="7538792" cy="55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>
              <a:latin typeface="Verdana" panose="020B0604030504040204" pitchFamily="34" charset="0"/>
              <a:ea typeface="Verdana" panose="020B0604030504040204" pitchFamily="34" charset="0"/>
            </a:rPr>
            <a:t>Discord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58299" y="990954"/>
        <a:ext cx="7538792" cy="555287"/>
      </dsp:txXfrm>
    </dsp:sp>
    <dsp:sp modelId="{58273C73-3EED-4EC8-A413-CAD9117825E9}">
      <dsp:nvSpPr>
        <dsp:cNvPr id="0" name=""/>
        <dsp:cNvSpPr/>
      </dsp:nvSpPr>
      <dsp:spPr>
        <a:xfrm>
          <a:off x="2814245" y="1546241"/>
          <a:ext cx="768284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56DF378-14C4-4244-B535-1EE01EE2FFFF}">
      <dsp:nvSpPr>
        <dsp:cNvPr id="0" name=""/>
        <dsp:cNvSpPr/>
      </dsp:nvSpPr>
      <dsp:spPr>
        <a:xfrm>
          <a:off x="2958299" y="1635928"/>
          <a:ext cx="7538792" cy="4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>
              <a:latin typeface="Verdana" panose="020B0604030504040204" pitchFamily="34" charset="0"/>
              <a:ea typeface="Verdana" panose="020B0604030504040204" pitchFamily="34" charset="0"/>
            </a:rPr>
            <a:t>Whatsapp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58299" y="1635928"/>
        <a:ext cx="7538792" cy="490317"/>
      </dsp:txXfrm>
    </dsp:sp>
    <dsp:sp modelId="{6D2E0157-84FE-4E1E-B9C6-B234779D554E}">
      <dsp:nvSpPr>
        <dsp:cNvPr id="0" name=""/>
        <dsp:cNvSpPr/>
      </dsp:nvSpPr>
      <dsp:spPr>
        <a:xfrm>
          <a:off x="2814245" y="2126246"/>
          <a:ext cx="768284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32BC2F4-87C7-4E80-9148-406ED0980D4A}">
      <dsp:nvSpPr>
        <dsp:cNvPr id="0" name=""/>
        <dsp:cNvSpPr/>
      </dsp:nvSpPr>
      <dsp:spPr>
        <a:xfrm>
          <a:off x="0" y="2215933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631602"/>
              <a:satOff val="-12282"/>
              <a:lumOff val="343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D351A3-A51A-49C3-8C2E-5853B5097C77}">
      <dsp:nvSpPr>
        <dsp:cNvPr id="0" name=""/>
        <dsp:cNvSpPr/>
      </dsp:nvSpPr>
      <dsp:spPr>
        <a:xfrm>
          <a:off x="0" y="2215933"/>
          <a:ext cx="3258304" cy="107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Verdana" panose="020B0604030504040204" pitchFamily="34" charset="0"/>
              <a:ea typeface="Verdana" panose="020B0604030504040204" pitchFamily="34" charset="0"/>
            </a:rPr>
            <a:t>Liderança Transformacional</a:t>
          </a:r>
          <a:endParaRPr lang="en-US" sz="19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215933"/>
        <a:ext cx="3258304" cy="107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0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37" r:id="rId4"/>
    <p:sldLayoutId id="2147483738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o@isep.ip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7A559B-4E5D-4D7C-9287-5E1025669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C86E00">
                <a:tint val="45000"/>
                <a:satMod val="400000"/>
              </a:srgbClr>
            </a:duotone>
          </a:blip>
          <a:srcRect r="29484"/>
          <a:stretch/>
        </p:blipFill>
        <p:spPr>
          <a:xfrm>
            <a:off x="2131676" y="1"/>
            <a:ext cx="10060325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AFBA9-AE1F-4D3E-86FC-624B2433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260" y="1417003"/>
            <a:ext cx="9649245" cy="1005836"/>
          </a:xfrm>
        </p:spPr>
        <p:txBody>
          <a:bodyPr anchor="b">
            <a:normAutofit/>
          </a:bodyPr>
          <a:lstStyle/>
          <a:p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Sistema de gestão e suporte à prestação</a:t>
            </a:r>
            <a:b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de serviços e resolução de problemas</a:t>
            </a:r>
            <a:endParaRPr lang="pt-PT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3FB94-1409-4FBF-A2ED-237E73D4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073" y="2585808"/>
            <a:ext cx="7712291" cy="6001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pt-PT" sz="3200" cap="small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Sprint D do Projeto Integrador do 4º Semestre</a:t>
            </a:r>
            <a:br>
              <a:rPr lang="pt-PT" sz="1700" cap="smal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2500" cap="small" dirty="0">
                <a:latin typeface="Verdana" panose="020B0604030504040204" pitchFamily="34" charset="0"/>
                <a:ea typeface="Verdana" panose="020B0604030504040204" pitchFamily="34" charset="0"/>
              </a:rPr>
              <a:t>Licenciatura em Engenharia Informática</a:t>
            </a:r>
            <a:endParaRPr lang="pt-PT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E7BB73-FFE3-47FB-890F-A84F1EDC39F9}"/>
              </a:ext>
            </a:extLst>
          </p:cNvPr>
          <p:cNvSpPr txBox="1"/>
          <p:nvPr/>
        </p:nvSpPr>
        <p:spPr>
          <a:xfrm>
            <a:off x="813260" y="4254456"/>
            <a:ext cx="455675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Verdana" panose="020B0604030504040204" pitchFamily="34" charset="0"/>
                <a:ea typeface="Verdana" panose="020B0604030504040204" pitchFamily="34" charset="0"/>
              </a:rPr>
              <a:t>Turma 2DI Grupo 4</a:t>
            </a:r>
            <a:endParaRPr lang="pt-P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pt-PT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Equipa: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1190429 - Beatriz Vaz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1190769 - José Oliveira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1190974 - Pedro Lemos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1190800 - Leandro Sousa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1191098 - Tiago Pinto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E6D551-B200-4E5A-82BA-77D519509E63}"/>
              </a:ext>
            </a:extLst>
          </p:cNvPr>
          <p:cNvSpPr txBox="1"/>
          <p:nvPr/>
        </p:nvSpPr>
        <p:spPr>
          <a:xfrm>
            <a:off x="7530796" y="5701006"/>
            <a:ext cx="4183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b="1" cap="none" dirty="0">
                <a:latin typeface="Verdana" panose="020B0604030504040204" pitchFamily="34" charset="0"/>
                <a:ea typeface="Verdana" panose="020B0604030504040204" pitchFamily="34" charset="0"/>
              </a:rPr>
              <a:t>Data: </a:t>
            </a:r>
            <a:r>
              <a:rPr lang="en-US" sz="1200" cap="none" dirty="0">
                <a:latin typeface="Verdana" panose="020B0604030504040204" pitchFamily="34" charset="0"/>
                <a:ea typeface="Verdana" panose="020B0604030504040204" pitchFamily="34" charset="0"/>
              </a:rPr>
              <a:t>20/06/2021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>
              <a:spcAft>
                <a:spcPts val="600"/>
              </a:spcAft>
            </a:pPr>
            <a:r>
              <a:rPr lang="pt-PT" sz="1400" b="1" dirty="0">
                <a:latin typeface="Verdana" panose="020B0604030504040204" pitchFamily="34" charset="0"/>
                <a:ea typeface="Verdana" panose="020B0604030504040204" pitchFamily="34" charset="0"/>
              </a:rPr>
              <a:t>Docente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Alberto Peixoto Pinto –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apo@isep.ipp.pt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0" name="Imagem 99" descr="Uma imagem com desenho&#10;&#10;Descrição gerada automaticamente">
            <a:extLst>
              <a:ext uri="{FF2B5EF4-FFF2-40B4-BE49-F238E27FC236}">
                <a16:creationId xmlns:a16="http://schemas.microsoft.com/office/drawing/2014/main" id="{5E8BBA28-0443-4D96-A58A-81742D97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164701"/>
            <a:ext cx="937158" cy="399854"/>
          </a:xfrm>
          <a:prstGeom prst="rect">
            <a:avLst/>
          </a:prstGeom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4EE37959-9C9F-4D0B-B537-456EFDF4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69" y="260668"/>
            <a:ext cx="1023619" cy="3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E9EED99-65AA-4992-A384-C9B47EA4F0C2}"/>
              </a:ext>
            </a:extLst>
          </p:cNvPr>
          <p:cNvCxnSpPr>
            <a:cxnSpLocks/>
          </p:cNvCxnSpPr>
          <p:nvPr/>
        </p:nvCxnSpPr>
        <p:spPr>
          <a:xfrm>
            <a:off x="946559" y="2463479"/>
            <a:ext cx="8451441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  <a:effectLst>
            <a:glow>
              <a:schemeClr val="accent1"/>
            </a:glow>
            <a:reflection endPos="0" dist="50800" dir="5400000" sy="-100000" algn="bl" rotWithShape="0"/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D69AA629-BB6E-43E8-A380-CD68ECE3F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601" y="3429000"/>
            <a:ext cx="1725095" cy="17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6624-741B-4C99-B14A-3ACC4F67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Evolução da Equipa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A992931-2880-49E2-A09A-D1E779159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256014"/>
              </p:ext>
            </p:extLst>
          </p:nvPr>
        </p:nvGraphicFramePr>
        <p:xfrm>
          <a:off x="533398" y="2642454"/>
          <a:ext cx="5257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124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6501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249213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600" dirty="0">
                        <a:solidFill>
                          <a:srgbClr val="C86E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A3112BB6-27E1-4B69-A46D-35BABA075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185989"/>
              </p:ext>
            </p:extLst>
          </p:nvPr>
        </p:nvGraphicFramePr>
        <p:xfrm>
          <a:off x="6400803" y="2642454"/>
          <a:ext cx="5257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124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6501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249213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8582273-4D5A-4330-B1A0-980EB8A44688}"/>
              </a:ext>
            </a:extLst>
          </p:cNvPr>
          <p:cNvSpPr txBox="1"/>
          <p:nvPr/>
        </p:nvSpPr>
        <p:spPr>
          <a:xfrm>
            <a:off x="2755776" y="2273122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066F87-4D8A-4527-B6E0-08CAF569455D}"/>
              </a:ext>
            </a:extLst>
          </p:cNvPr>
          <p:cNvSpPr txBox="1"/>
          <p:nvPr/>
        </p:nvSpPr>
        <p:spPr>
          <a:xfrm>
            <a:off x="8563068" y="227312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306301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B9DF6-4A89-44C2-B068-0135B669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867392" cy="1179576"/>
          </a:xfrm>
        </p:spPr>
        <p:txBody>
          <a:bodyPr>
            <a:no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Evolução de Cada Membro da Equipa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9115221-14AD-4CC3-813B-B4BCD3C9D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644209"/>
              </p:ext>
            </p:extLst>
          </p:nvPr>
        </p:nvGraphicFramePr>
        <p:xfrm>
          <a:off x="1158240" y="2055450"/>
          <a:ext cx="9782048" cy="205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88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</a:tblGrid>
              <a:tr h="343150">
                <a:tc>
                  <a:txBody>
                    <a:bodyPr/>
                    <a:lstStyle/>
                    <a:p>
                      <a:pPr algn="l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algn="l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1190429 - Beatriz Vaz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1190769 - José Oliveira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1190974 - Pedro Lemos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1190800 - Leandro Sousa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1191098 - Tiago Pinto</a:t>
                      </a:r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38492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B3AEF48C-5198-4672-A8DA-9BD2ED91E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090939"/>
              </p:ext>
            </p:extLst>
          </p:nvPr>
        </p:nvGraphicFramePr>
        <p:xfrm>
          <a:off x="1158240" y="4657973"/>
          <a:ext cx="9782048" cy="205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88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</a:tblGrid>
              <a:tr h="343150">
                <a:tc>
                  <a:txBody>
                    <a:bodyPr/>
                    <a:lstStyle/>
                    <a:p>
                      <a:pPr algn="l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algn="l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1190429 - Beatriz Vaz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1190769 - José Oliveira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1190974 - Pedro Lemos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1190800 - Leandro Sousa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1191098 - Tiago Pinto</a:t>
                      </a:r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38492"/>
                  </a:ext>
                </a:extLst>
              </a:tr>
            </a:tbl>
          </a:graphicData>
        </a:graphic>
      </p:graphicFrame>
      <p:sp>
        <p:nvSpPr>
          <p:cNvPr id="49" name="Google Shape;1056;p61">
            <a:extLst>
              <a:ext uri="{FF2B5EF4-FFF2-40B4-BE49-F238E27FC236}">
                <a16:creationId xmlns:a16="http://schemas.microsoft.com/office/drawing/2014/main" id="{5B78CF30-37F0-4EDA-9771-E8E12A7F901B}"/>
              </a:ext>
            </a:extLst>
          </p:cNvPr>
          <p:cNvSpPr/>
          <p:nvPr/>
        </p:nvSpPr>
        <p:spPr>
          <a:xfrm rot="5400000">
            <a:off x="5896291" y="4249793"/>
            <a:ext cx="399416" cy="24335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3123DD-E2AE-4A4E-AEDE-60ACB4A0E5F1}"/>
              </a:ext>
            </a:extLst>
          </p:cNvPr>
          <p:cNvSpPr txBox="1"/>
          <p:nvPr/>
        </p:nvSpPr>
        <p:spPr>
          <a:xfrm>
            <a:off x="6217677" y="4197694"/>
            <a:ext cx="1101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Evolução</a:t>
            </a:r>
          </a:p>
        </p:txBody>
      </p:sp>
    </p:spTree>
    <p:extLst>
      <p:ext uri="{BB962C8B-B14F-4D97-AF65-F5344CB8AC3E}">
        <p14:creationId xmlns:p14="http://schemas.microsoft.com/office/powerpoint/2010/main" val="211478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5360AD-3AA4-4947-999F-22DADE91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Índice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17E09B0-DD16-4EB0-A89E-9B27DA416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44936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4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EE3E2A-17D4-481B-AE04-81A2B7C8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Objetivos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6DC08ADF-E393-4662-9307-32BFAA566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183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09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47C9EE-6FFC-4D95-8EFC-23ED4CA5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Planeamento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B871E2A-05CB-4788-AE5C-76CD59C4F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321538"/>
            <a:ext cx="11097349" cy="37453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85E2C0-472B-434A-B9FB-95D534AD3BB9}"/>
              </a:ext>
            </a:extLst>
          </p:cNvPr>
          <p:cNvSpPr txBox="1"/>
          <p:nvPr/>
        </p:nvSpPr>
        <p:spPr>
          <a:xfrm>
            <a:off x="7833787" y="405575"/>
            <a:ext cx="396744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Fases do Projeto: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D</a:t>
            </a:r>
          </a:p>
        </p:txBody>
      </p:sp>
    </p:spTree>
    <p:extLst>
      <p:ext uri="{BB962C8B-B14F-4D97-AF65-F5344CB8AC3E}">
        <p14:creationId xmlns:p14="http://schemas.microsoft.com/office/powerpoint/2010/main" val="35219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7BF42-6215-400F-AA6F-1CEFA37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Metodologia de Trabalho em Equipa</a:t>
            </a:r>
            <a:b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PT" sz="1600" b="0" u="sng" dirty="0">
                <a:latin typeface="Verdana" panose="020B0604030504040204" pitchFamily="34" charset="0"/>
                <a:ea typeface="Verdana" panose="020B0604030504040204" pitchFamily="34" charset="0"/>
              </a:rPr>
              <a:t>Metodologia </a:t>
            </a:r>
            <a:r>
              <a:rPr lang="pt-PT" sz="16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endParaRPr lang="pt-PT" sz="3600" b="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ADB2CE5B-D95B-4BD3-800A-E1DA41FF0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404142"/>
              </p:ext>
            </p:extLst>
          </p:nvPr>
        </p:nvGraphicFramePr>
        <p:xfrm>
          <a:off x="4273420" y="438166"/>
          <a:ext cx="7092572" cy="572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9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B427D-AF25-4418-970A-44F06FC1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Metodologia de Trabalho em Equipa</a:t>
            </a:r>
            <a:br>
              <a:rPr lang="en-US" sz="37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7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800" b="0" u="sng" dirty="0">
                <a:latin typeface="Verdana" panose="020B0604030504040204" pitchFamily="34" charset="0"/>
                <a:ea typeface="Verdana" panose="020B0604030504040204" pitchFamily="34" charset="0"/>
              </a:rPr>
              <a:t>Ferramentas e </a:t>
            </a:r>
            <a:r>
              <a:rPr lang="en-US" sz="28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sz="2800" b="0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utilizados</a:t>
            </a:r>
            <a:endParaRPr lang="pt-PT" sz="3700" b="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8253402-601B-44F6-A5FC-04A79FC85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114"/>
              </p:ext>
            </p:extLst>
          </p:nvPr>
        </p:nvGraphicFramePr>
        <p:xfrm>
          <a:off x="841248" y="2546814"/>
          <a:ext cx="10506456" cy="329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4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7C3FB-958E-4227-9F36-CB5E0BD9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pt-PT" sz="3600" dirty="0"/>
              <a:t>Desenvolvimento do Projeto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CA4694-E98C-4380-8BB7-B2DD7481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DDD – </a:t>
            </a:r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Driven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 Design</a:t>
            </a:r>
          </a:p>
          <a:p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Framework de EAPLI</a:t>
            </a:r>
          </a:p>
          <a:p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Jira</a:t>
            </a:r>
            <a:endParaRPr lang="pt-PT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8923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8C41E-FD67-43D8-8210-3E59477D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93A80D-FB45-4ABC-AA08-F12267EA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26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C1740-8B4F-4245-B44C-68DC450B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7C5968-907C-429F-9939-18725F25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93064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TM02900771[[fn=Setor]]</Template>
  <TotalTime>233</TotalTime>
  <Words>333</Words>
  <Application>Microsoft Office PowerPoint</Application>
  <PresentationFormat>Ecrã Panorâmico</PresentationFormat>
  <Paragraphs>95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Neue Haas Grotesk Text Pro</vt:lpstr>
      <vt:lpstr>Verdana</vt:lpstr>
      <vt:lpstr>AccentBoxVTI</vt:lpstr>
      <vt:lpstr>Sistema de gestão e suporte à prestação de serviços e resolução de problemas</vt:lpstr>
      <vt:lpstr>Índice</vt:lpstr>
      <vt:lpstr>Objetivos</vt:lpstr>
      <vt:lpstr>Planeamento</vt:lpstr>
      <vt:lpstr>Metodologia de Trabalho em Equipa  Metodologia Scrum</vt:lpstr>
      <vt:lpstr>Metodologia de Trabalho em Equipa  Ferramentas e métodos utilizados</vt:lpstr>
      <vt:lpstr>Desenvolvimento do Projeto</vt:lpstr>
      <vt:lpstr>Resultados Esperados</vt:lpstr>
      <vt:lpstr>Qualidade do produto</vt:lpstr>
      <vt:lpstr>Evolução da Equipa</vt:lpstr>
      <vt:lpstr>Evolução de Cada Membro da Equipa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e suporte à prestação de serviços e resolução de problemas</dc:title>
  <dc:creator>Beatriz Vaz (1190429)</dc:creator>
  <cp:lastModifiedBy>Pedro Lemos (1190974)</cp:lastModifiedBy>
  <cp:revision>26</cp:revision>
  <dcterms:created xsi:type="dcterms:W3CDTF">2021-06-03T11:00:59Z</dcterms:created>
  <dcterms:modified xsi:type="dcterms:W3CDTF">2021-06-14T11:05:12Z</dcterms:modified>
</cp:coreProperties>
</file>