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8" r:id="rId2"/>
    <p:sldId id="259" r:id="rId3"/>
    <p:sldId id="260" r:id="rId4"/>
    <p:sldId id="267" r:id="rId5"/>
    <p:sldId id="268" r:id="rId6"/>
    <p:sldId id="262" r:id="rId7"/>
    <p:sldId id="269"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CC72-390F-4F77-81DB-13F36EA526C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pt-PT"/>
        </a:p>
      </dgm:t>
    </dgm:pt>
    <dgm:pt modelId="{8833B05D-ECB8-4CBA-BCD7-B1D6A8D460CC}">
      <dgm:prSet phldrT="[Texto]" custT="1"/>
      <dgm:spPr/>
      <dgm:t>
        <a:bodyPr/>
        <a:lstStyle/>
        <a:p>
          <a:r>
            <a:rPr lang="pt-PT" sz="1800" dirty="0"/>
            <a:t>Atendimento de fácil utilização </a:t>
          </a:r>
        </a:p>
      </dgm:t>
    </dgm:pt>
    <dgm:pt modelId="{6044105C-7E7F-4316-8C04-B12E70F5571C}" type="parTrans" cxnId="{FE68F9B3-9570-4A4F-A977-4298950173E3}">
      <dgm:prSet/>
      <dgm:spPr/>
      <dgm:t>
        <a:bodyPr/>
        <a:lstStyle/>
        <a:p>
          <a:endParaRPr lang="pt-PT"/>
        </a:p>
      </dgm:t>
    </dgm:pt>
    <dgm:pt modelId="{D0EAECC2-A9D5-420A-BCFE-AC933B5A8610}" type="sibTrans" cxnId="{FE68F9B3-9570-4A4F-A977-4298950173E3}">
      <dgm:prSet/>
      <dgm:spPr/>
      <dgm:t>
        <a:bodyPr/>
        <a:lstStyle/>
        <a:p>
          <a:endParaRPr lang="pt-PT"/>
        </a:p>
      </dgm:t>
    </dgm:pt>
    <dgm:pt modelId="{C886766C-D615-450B-80AD-883626297261}">
      <dgm:prSet phldrT="[Texto]"/>
      <dgm:spPr/>
      <dgm:t>
        <a:bodyPr/>
        <a:lstStyle/>
        <a:p>
          <a:r>
            <a:rPr lang="pt-PT" dirty="0"/>
            <a:t>Acessível por via de tecnologias conhecidas dos utilizadores e por robots de atendimento</a:t>
          </a:r>
        </a:p>
      </dgm:t>
    </dgm:pt>
    <dgm:pt modelId="{A91AFF40-4FBB-4EFD-8BC7-5CEEB47DC0C2}" type="parTrans" cxnId="{7FC1CE37-4531-47C7-985D-7C8C81377389}">
      <dgm:prSet/>
      <dgm:spPr/>
      <dgm:t>
        <a:bodyPr/>
        <a:lstStyle/>
        <a:p>
          <a:endParaRPr lang="pt-PT"/>
        </a:p>
      </dgm:t>
    </dgm:pt>
    <dgm:pt modelId="{C90AFD74-902E-4360-84DE-DF235C5745FA}" type="sibTrans" cxnId="{7FC1CE37-4531-47C7-985D-7C8C81377389}">
      <dgm:prSet/>
      <dgm:spPr/>
      <dgm:t>
        <a:bodyPr/>
        <a:lstStyle/>
        <a:p>
          <a:endParaRPr lang="pt-PT"/>
        </a:p>
      </dgm:t>
    </dgm:pt>
    <dgm:pt modelId="{602AF4AD-3B96-4C98-9170-42FA6FABBFA1}">
      <dgm:prSet phldrT="[Texto]" custT="1"/>
      <dgm:spPr/>
      <dgm:t>
        <a:bodyPr/>
        <a:lstStyle/>
        <a:p>
          <a:r>
            <a:rPr lang="pt-PT" sz="2000" dirty="0"/>
            <a:t>Automação em resolução de pedidos</a:t>
          </a:r>
        </a:p>
      </dgm:t>
    </dgm:pt>
    <dgm:pt modelId="{1E1162BF-D33E-4D17-B91F-A9F9EB6665B8}" type="parTrans" cxnId="{1C811E06-D970-4F08-9548-3E77E939BCD5}">
      <dgm:prSet/>
      <dgm:spPr/>
      <dgm:t>
        <a:bodyPr/>
        <a:lstStyle/>
        <a:p>
          <a:endParaRPr lang="pt-PT"/>
        </a:p>
      </dgm:t>
    </dgm:pt>
    <dgm:pt modelId="{B8537F84-AF7F-47AC-B20A-97EC0228F3D6}" type="sibTrans" cxnId="{1C811E06-D970-4F08-9548-3E77E939BCD5}">
      <dgm:prSet/>
      <dgm:spPr/>
      <dgm:t>
        <a:bodyPr/>
        <a:lstStyle/>
        <a:p>
          <a:endParaRPr lang="pt-PT"/>
        </a:p>
      </dgm:t>
    </dgm:pt>
    <dgm:pt modelId="{25615DCE-76AA-410D-9879-34062F6A82FD}">
      <dgm:prSet phldrT="[Texto]" phldr="1"/>
      <dgm:spPr/>
      <dgm:t>
        <a:bodyPr/>
        <a:lstStyle/>
        <a:p>
          <a:endParaRPr lang="pt-PT" dirty="0"/>
        </a:p>
      </dgm:t>
    </dgm:pt>
    <dgm:pt modelId="{FAD8592A-C6E2-451D-9D29-4892C4B65386}" type="parTrans" cxnId="{9B649315-6B0E-4A97-92D3-8D58F22F2FCE}">
      <dgm:prSet/>
      <dgm:spPr/>
      <dgm:t>
        <a:bodyPr/>
        <a:lstStyle/>
        <a:p>
          <a:endParaRPr lang="pt-PT"/>
        </a:p>
      </dgm:t>
    </dgm:pt>
    <dgm:pt modelId="{3CDF9938-63A9-4D61-BBC2-28753BD04F9E}" type="sibTrans" cxnId="{9B649315-6B0E-4A97-92D3-8D58F22F2FCE}">
      <dgm:prSet/>
      <dgm:spPr/>
      <dgm:t>
        <a:bodyPr/>
        <a:lstStyle/>
        <a:p>
          <a:endParaRPr lang="pt-PT"/>
        </a:p>
      </dgm:t>
    </dgm:pt>
    <dgm:pt modelId="{93FE5F53-5C79-40F9-92D7-4C26A117A35A}">
      <dgm:prSet phldrT="[Texto]" custT="1"/>
      <dgm:spPr/>
      <dgm:t>
        <a:bodyPr/>
        <a:lstStyle/>
        <a:p>
          <a:r>
            <a:rPr lang="pt-PT" sz="1800" dirty="0"/>
            <a:t>Definição e customização de vários catálogos de serviço</a:t>
          </a:r>
        </a:p>
      </dgm:t>
    </dgm:pt>
    <dgm:pt modelId="{9F67F4C6-AEC0-418A-9FB0-1629C0F2FD58}" type="parTrans" cxnId="{5B1CD13E-A39F-4BBE-A178-C47E3A8CAF5E}">
      <dgm:prSet/>
      <dgm:spPr/>
      <dgm:t>
        <a:bodyPr/>
        <a:lstStyle/>
        <a:p>
          <a:endParaRPr lang="pt-PT"/>
        </a:p>
      </dgm:t>
    </dgm:pt>
    <dgm:pt modelId="{B2AAAAA1-9DEE-43DB-94F0-2F125B47465D}" type="sibTrans" cxnId="{5B1CD13E-A39F-4BBE-A178-C47E3A8CAF5E}">
      <dgm:prSet/>
      <dgm:spPr/>
      <dgm:t>
        <a:bodyPr/>
        <a:lstStyle/>
        <a:p>
          <a:endParaRPr lang="pt-PT"/>
        </a:p>
      </dgm:t>
    </dgm:pt>
    <dgm:pt modelId="{158EBE8E-F7CF-4286-ADF8-36480DE0F4C2}">
      <dgm:prSet phldrT="[Texto]" phldr="1"/>
      <dgm:spPr/>
      <dgm:t>
        <a:bodyPr/>
        <a:lstStyle/>
        <a:p>
          <a:endParaRPr lang="pt-PT"/>
        </a:p>
      </dgm:t>
    </dgm:pt>
    <dgm:pt modelId="{50C98B21-9BFB-4470-B2BF-16382237ADB9}" type="parTrans" cxnId="{C6406C0D-3DD8-428A-B9CB-0A70E553973B}">
      <dgm:prSet/>
      <dgm:spPr/>
      <dgm:t>
        <a:bodyPr/>
        <a:lstStyle/>
        <a:p>
          <a:endParaRPr lang="pt-PT"/>
        </a:p>
      </dgm:t>
    </dgm:pt>
    <dgm:pt modelId="{74B95075-6BCF-4287-A3FF-99CBDAFB6F4B}" type="sibTrans" cxnId="{C6406C0D-3DD8-428A-B9CB-0A70E553973B}">
      <dgm:prSet/>
      <dgm:spPr/>
      <dgm:t>
        <a:bodyPr/>
        <a:lstStyle/>
        <a:p>
          <a:endParaRPr lang="pt-PT"/>
        </a:p>
      </dgm:t>
    </dgm:pt>
    <dgm:pt modelId="{52ACC3FA-522A-4991-B8CA-7A2A27167704}" type="pres">
      <dgm:prSet presAssocID="{53B2CC72-390F-4F77-81DB-13F36EA526C3}" presName="rootnode" presStyleCnt="0">
        <dgm:presLayoutVars>
          <dgm:chMax/>
          <dgm:chPref/>
          <dgm:dir/>
          <dgm:animLvl val="lvl"/>
        </dgm:presLayoutVars>
      </dgm:prSet>
      <dgm:spPr/>
    </dgm:pt>
    <dgm:pt modelId="{951ACF95-7A8A-435E-B7F6-7CAA26BDEE18}" type="pres">
      <dgm:prSet presAssocID="{8833B05D-ECB8-4CBA-BCD7-B1D6A8D460CC}" presName="composite" presStyleCnt="0"/>
      <dgm:spPr/>
    </dgm:pt>
    <dgm:pt modelId="{3F621FAB-D3E2-44DA-AC46-F39D90C24FA2}" type="pres">
      <dgm:prSet presAssocID="{8833B05D-ECB8-4CBA-BCD7-B1D6A8D460CC}" presName="bentUpArrow1" presStyleLbl="alignImgPlace1" presStyleIdx="0" presStyleCnt="2"/>
      <dgm:spPr/>
    </dgm:pt>
    <dgm:pt modelId="{23D43E89-17FE-4C20-B0B1-2A0B48C5BEC2}" type="pres">
      <dgm:prSet presAssocID="{8833B05D-ECB8-4CBA-BCD7-B1D6A8D460CC}" presName="ParentText" presStyleLbl="node1" presStyleIdx="0" presStyleCnt="3">
        <dgm:presLayoutVars>
          <dgm:chMax val="1"/>
          <dgm:chPref val="1"/>
          <dgm:bulletEnabled val="1"/>
        </dgm:presLayoutVars>
      </dgm:prSet>
      <dgm:spPr/>
    </dgm:pt>
    <dgm:pt modelId="{350D596C-4235-4CFC-AB02-67FC62C23172}" type="pres">
      <dgm:prSet presAssocID="{8833B05D-ECB8-4CBA-BCD7-B1D6A8D460CC}" presName="ChildText" presStyleLbl="revTx" presStyleIdx="0" presStyleCnt="3" custScaleX="353034" custLinFactX="26699" custLinFactNeighborX="100000" custLinFactNeighborY="337">
        <dgm:presLayoutVars>
          <dgm:chMax val="0"/>
          <dgm:chPref val="0"/>
          <dgm:bulletEnabled val="1"/>
        </dgm:presLayoutVars>
      </dgm:prSet>
      <dgm:spPr/>
    </dgm:pt>
    <dgm:pt modelId="{C07FA05A-D012-4C52-811D-CEFE7F215BA1}" type="pres">
      <dgm:prSet presAssocID="{D0EAECC2-A9D5-420A-BCFE-AC933B5A8610}" presName="sibTrans" presStyleCnt="0"/>
      <dgm:spPr/>
    </dgm:pt>
    <dgm:pt modelId="{065BC114-1304-4848-B932-209BE72988F2}" type="pres">
      <dgm:prSet presAssocID="{602AF4AD-3B96-4C98-9170-42FA6FABBFA1}" presName="composite" presStyleCnt="0"/>
      <dgm:spPr/>
    </dgm:pt>
    <dgm:pt modelId="{62D3C7F5-02F8-4B95-B5E2-A6D2F2E95C2D}" type="pres">
      <dgm:prSet presAssocID="{602AF4AD-3B96-4C98-9170-42FA6FABBFA1}" presName="bentUpArrow1" presStyleLbl="alignImgPlace1" presStyleIdx="1" presStyleCnt="2"/>
      <dgm:spPr/>
    </dgm:pt>
    <dgm:pt modelId="{3F37EA59-F45B-43D9-80FE-78897DF2B4FE}" type="pres">
      <dgm:prSet presAssocID="{602AF4AD-3B96-4C98-9170-42FA6FABBFA1}" presName="ParentText" presStyleLbl="node1" presStyleIdx="1" presStyleCnt="3" custLinFactNeighborX="-47754">
        <dgm:presLayoutVars>
          <dgm:chMax val="1"/>
          <dgm:chPref val="1"/>
          <dgm:bulletEnabled val="1"/>
        </dgm:presLayoutVars>
      </dgm:prSet>
      <dgm:spPr/>
    </dgm:pt>
    <dgm:pt modelId="{A937523C-9566-4D42-A8F9-E0FAF7A25315}" type="pres">
      <dgm:prSet presAssocID="{602AF4AD-3B96-4C98-9170-42FA6FABBFA1}" presName="ChildText" presStyleLbl="revTx" presStyleIdx="1" presStyleCnt="3">
        <dgm:presLayoutVars>
          <dgm:chMax val="0"/>
          <dgm:chPref val="0"/>
          <dgm:bulletEnabled val="1"/>
        </dgm:presLayoutVars>
      </dgm:prSet>
      <dgm:spPr/>
    </dgm:pt>
    <dgm:pt modelId="{FDAA737B-5365-4037-A39B-27466364F425}" type="pres">
      <dgm:prSet presAssocID="{B8537F84-AF7F-47AC-B20A-97EC0228F3D6}" presName="sibTrans" presStyleCnt="0"/>
      <dgm:spPr/>
    </dgm:pt>
    <dgm:pt modelId="{5F51C200-07DA-4363-A8F2-9502C35BDFE3}" type="pres">
      <dgm:prSet presAssocID="{93FE5F53-5C79-40F9-92D7-4C26A117A35A}" presName="composite" presStyleCnt="0"/>
      <dgm:spPr/>
    </dgm:pt>
    <dgm:pt modelId="{2752EA95-73B1-4E8C-B52B-34B480EE63AD}" type="pres">
      <dgm:prSet presAssocID="{93FE5F53-5C79-40F9-92D7-4C26A117A35A}" presName="ParentText" presStyleLbl="node1" presStyleIdx="2" presStyleCnt="3" custScaleX="108005" custLinFactNeighborX="-50006">
        <dgm:presLayoutVars>
          <dgm:chMax val="1"/>
          <dgm:chPref val="1"/>
          <dgm:bulletEnabled val="1"/>
        </dgm:presLayoutVars>
      </dgm:prSet>
      <dgm:spPr/>
    </dgm:pt>
    <dgm:pt modelId="{D27718CA-14BA-4B5C-B218-3FC71E630679}" type="pres">
      <dgm:prSet presAssocID="{93FE5F53-5C79-40F9-92D7-4C26A117A35A}" presName="FinalChildText" presStyleLbl="revTx" presStyleIdx="2" presStyleCnt="3">
        <dgm:presLayoutVars>
          <dgm:chMax val="0"/>
          <dgm:chPref val="0"/>
          <dgm:bulletEnabled val="1"/>
        </dgm:presLayoutVars>
      </dgm:prSet>
      <dgm:spPr/>
    </dgm:pt>
  </dgm:ptLst>
  <dgm:cxnLst>
    <dgm:cxn modelId="{1C811E06-D970-4F08-9548-3E77E939BCD5}" srcId="{53B2CC72-390F-4F77-81DB-13F36EA526C3}" destId="{602AF4AD-3B96-4C98-9170-42FA6FABBFA1}" srcOrd="1" destOrd="0" parTransId="{1E1162BF-D33E-4D17-B91F-A9F9EB6665B8}" sibTransId="{B8537F84-AF7F-47AC-B20A-97EC0228F3D6}"/>
    <dgm:cxn modelId="{C6406C0D-3DD8-428A-B9CB-0A70E553973B}" srcId="{93FE5F53-5C79-40F9-92D7-4C26A117A35A}" destId="{158EBE8E-F7CF-4286-ADF8-36480DE0F4C2}" srcOrd="0" destOrd="0" parTransId="{50C98B21-9BFB-4470-B2BF-16382237ADB9}" sibTransId="{74B95075-6BCF-4287-A3FF-99CBDAFB6F4B}"/>
    <dgm:cxn modelId="{9B649315-6B0E-4A97-92D3-8D58F22F2FCE}" srcId="{602AF4AD-3B96-4C98-9170-42FA6FABBFA1}" destId="{25615DCE-76AA-410D-9879-34062F6A82FD}" srcOrd="0" destOrd="0" parTransId="{FAD8592A-C6E2-451D-9D29-4892C4B65386}" sibTransId="{3CDF9938-63A9-4D61-BBC2-28753BD04F9E}"/>
    <dgm:cxn modelId="{DC5B8F1F-EEBD-4702-BDC6-4570A3FE8FA4}" type="presOf" srcId="{158EBE8E-F7CF-4286-ADF8-36480DE0F4C2}" destId="{D27718CA-14BA-4B5C-B218-3FC71E630679}" srcOrd="0" destOrd="0" presId="urn:microsoft.com/office/officeart/2005/8/layout/StepDownProcess"/>
    <dgm:cxn modelId="{7FC1CE37-4531-47C7-985D-7C8C81377389}" srcId="{8833B05D-ECB8-4CBA-BCD7-B1D6A8D460CC}" destId="{C886766C-D615-450B-80AD-883626297261}" srcOrd="0" destOrd="0" parTransId="{A91AFF40-4FBB-4EFD-8BC7-5CEEB47DC0C2}" sibTransId="{C90AFD74-902E-4360-84DE-DF235C5745FA}"/>
    <dgm:cxn modelId="{2D54633C-2301-4CD2-B779-7A4227C65ADA}" type="presOf" srcId="{8833B05D-ECB8-4CBA-BCD7-B1D6A8D460CC}" destId="{23D43E89-17FE-4C20-B0B1-2A0B48C5BEC2}" srcOrd="0" destOrd="0" presId="urn:microsoft.com/office/officeart/2005/8/layout/StepDownProcess"/>
    <dgm:cxn modelId="{5B1CD13E-A39F-4BBE-A178-C47E3A8CAF5E}" srcId="{53B2CC72-390F-4F77-81DB-13F36EA526C3}" destId="{93FE5F53-5C79-40F9-92D7-4C26A117A35A}" srcOrd="2" destOrd="0" parTransId="{9F67F4C6-AEC0-418A-9FB0-1629C0F2FD58}" sibTransId="{B2AAAAA1-9DEE-43DB-94F0-2F125B47465D}"/>
    <dgm:cxn modelId="{B8EFE57E-7726-4C92-A5DD-A29D4F553131}" type="presOf" srcId="{93FE5F53-5C79-40F9-92D7-4C26A117A35A}" destId="{2752EA95-73B1-4E8C-B52B-34B480EE63AD}" srcOrd="0" destOrd="0" presId="urn:microsoft.com/office/officeart/2005/8/layout/StepDownProcess"/>
    <dgm:cxn modelId="{C05CEA82-746F-4C01-918F-E3D6DC9CD489}" type="presOf" srcId="{53B2CC72-390F-4F77-81DB-13F36EA526C3}" destId="{52ACC3FA-522A-4991-B8CA-7A2A27167704}" srcOrd="0" destOrd="0" presId="urn:microsoft.com/office/officeart/2005/8/layout/StepDownProcess"/>
    <dgm:cxn modelId="{51F4E3A5-B285-4D2D-8F05-507DDA41AFEE}" type="presOf" srcId="{C886766C-D615-450B-80AD-883626297261}" destId="{350D596C-4235-4CFC-AB02-67FC62C23172}" srcOrd="0" destOrd="0" presId="urn:microsoft.com/office/officeart/2005/8/layout/StepDownProcess"/>
    <dgm:cxn modelId="{FBA75AAF-5DDE-4A9B-8EC6-48D7FDA1139D}" type="presOf" srcId="{25615DCE-76AA-410D-9879-34062F6A82FD}" destId="{A937523C-9566-4D42-A8F9-E0FAF7A25315}" srcOrd="0" destOrd="0" presId="urn:microsoft.com/office/officeart/2005/8/layout/StepDownProcess"/>
    <dgm:cxn modelId="{FE68F9B3-9570-4A4F-A977-4298950173E3}" srcId="{53B2CC72-390F-4F77-81DB-13F36EA526C3}" destId="{8833B05D-ECB8-4CBA-BCD7-B1D6A8D460CC}" srcOrd="0" destOrd="0" parTransId="{6044105C-7E7F-4316-8C04-B12E70F5571C}" sibTransId="{D0EAECC2-A9D5-420A-BCFE-AC933B5A8610}"/>
    <dgm:cxn modelId="{056FF3BC-B6EF-4C98-8CBA-41F1711AB452}" type="presOf" srcId="{602AF4AD-3B96-4C98-9170-42FA6FABBFA1}" destId="{3F37EA59-F45B-43D9-80FE-78897DF2B4FE}" srcOrd="0" destOrd="0" presId="urn:microsoft.com/office/officeart/2005/8/layout/StepDownProcess"/>
    <dgm:cxn modelId="{C3D6CDB7-C2FD-4ECF-97DD-CB06C2966AAC}" type="presParOf" srcId="{52ACC3FA-522A-4991-B8CA-7A2A27167704}" destId="{951ACF95-7A8A-435E-B7F6-7CAA26BDEE18}" srcOrd="0" destOrd="0" presId="urn:microsoft.com/office/officeart/2005/8/layout/StepDownProcess"/>
    <dgm:cxn modelId="{F4EE08A4-117C-44E7-ACA7-4B47A47A0C89}" type="presParOf" srcId="{951ACF95-7A8A-435E-B7F6-7CAA26BDEE18}" destId="{3F621FAB-D3E2-44DA-AC46-F39D90C24FA2}" srcOrd="0" destOrd="0" presId="urn:microsoft.com/office/officeart/2005/8/layout/StepDownProcess"/>
    <dgm:cxn modelId="{B0BE4679-68D7-475B-B93F-D927B619C5B5}" type="presParOf" srcId="{951ACF95-7A8A-435E-B7F6-7CAA26BDEE18}" destId="{23D43E89-17FE-4C20-B0B1-2A0B48C5BEC2}" srcOrd="1" destOrd="0" presId="urn:microsoft.com/office/officeart/2005/8/layout/StepDownProcess"/>
    <dgm:cxn modelId="{A22BE7B4-BB55-479A-B887-99E0581DC50A}" type="presParOf" srcId="{951ACF95-7A8A-435E-B7F6-7CAA26BDEE18}" destId="{350D596C-4235-4CFC-AB02-67FC62C23172}" srcOrd="2" destOrd="0" presId="urn:microsoft.com/office/officeart/2005/8/layout/StepDownProcess"/>
    <dgm:cxn modelId="{839A37F9-858F-4490-A8A6-657871B43015}" type="presParOf" srcId="{52ACC3FA-522A-4991-B8CA-7A2A27167704}" destId="{C07FA05A-D012-4C52-811D-CEFE7F215BA1}" srcOrd="1" destOrd="0" presId="urn:microsoft.com/office/officeart/2005/8/layout/StepDownProcess"/>
    <dgm:cxn modelId="{D63F77D2-AB26-4CD6-A203-48DBE724F338}" type="presParOf" srcId="{52ACC3FA-522A-4991-B8CA-7A2A27167704}" destId="{065BC114-1304-4848-B932-209BE72988F2}" srcOrd="2" destOrd="0" presId="urn:microsoft.com/office/officeart/2005/8/layout/StepDownProcess"/>
    <dgm:cxn modelId="{6DAD3EED-9F9C-46A0-BF0D-F5FBB60B7874}" type="presParOf" srcId="{065BC114-1304-4848-B932-209BE72988F2}" destId="{62D3C7F5-02F8-4B95-B5E2-A6D2F2E95C2D}" srcOrd="0" destOrd="0" presId="urn:microsoft.com/office/officeart/2005/8/layout/StepDownProcess"/>
    <dgm:cxn modelId="{8CAD37AD-4EC6-4F30-B91A-1516A5730F5B}" type="presParOf" srcId="{065BC114-1304-4848-B932-209BE72988F2}" destId="{3F37EA59-F45B-43D9-80FE-78897DF2B4FE}" srcOrd="1" destOrd="0" presId="urn:microsoft.com/office/officeart/2005/8/layout/StepDownProcess"/>
    <dgm:cxn modelId="{8182FFBA-9598-415E-A21B-BB4E9B49B289}" type="presParOf" srcId="{065BC114-1304-4848-B932-209BE72988F2}" destId="{A937523C-9566-4D42-A8F9-E0FAF7A25315}" srcOrd="2" destOrd="0" presId="urn:microsoft.com/office/officeart/2005/8/layout/StepDownProcess"/>
    <dgm:cxn modelId="{AAD24719-2316-45D6-B454-9A917E092C0A}" type="presParOf" srcId="{52ACC3FA-522A-4991-B8CA-7A2A27167704}" destId="{FDAA737B-5365-4037-A39B-27466364F425}" srcOrd="3" destOrd="0" presId="urn:microsoft.com/office/officeart/2005/8/layout/StepDownProcess"/>
    <dgm:cxn modelId="{8725EA47-ADBA-46E1-9C32-32B750F4E6B8}" type="presParOf" srcId="{52ACC3FA-522A-4991-B8CA-7A2A27167704}" destId="{5F51C200-07DA-4363-A8F2-9502C35BDFE3}" srcOrd="4" destOrd="0" presId="urn:microsoft.com/office/officeart/2005/8/layout/StepDownProcess"/>
    <dgm:cxn modelId="{8C9942BC-0BF3-420B-BF70-8E8667141A9B}" type="presParOf" srcId="{5F51C200-07DA-4363-A8F2-9502C35BDFE3}" destId="{2752EA95-73B1-4E8C-B52B-34B480EE63AD}" srcOrd="0" destOrd="0" presId="urn:microsoft.com/office/officeart/2005/8/layout/StepDownProcess"/>
    <dgm:cxn modelId="{B8EA903D-5D9F-41C3-B81F-3B62DCA9FCBE}" type="presParOf" srcId="{5F51C200-07DA-4363-A8F2-9502C35BDFE3}" destId="{D27718CA-14BA-4B5C-B218-3FC71E63067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3B2A11-862D-41EB-8558-BF3687D4E0F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pt-PT"/>
        </a:p>
      </dgm:t>
    </dgm:pt>
    <dgm:pt modelId="{AB0FED19-FD8F-46D8-AFDB-B93760672EA8}">
      <dgm:prSet phldrT="[Texto]" custT="1"/>
      <dgm:spPr/>
      <dgm:t>
        <a:bodyPr/>
        <a:lstStyle/>
        <a:p>
          <a:r>
            <a:rPr lang="pt-PT" sz="1800" dirty="0"/>
            <a:t>Disponibilização de visão completa do estado de operação da organização</a:t>
          </a:r>
        </a:p>
      </dgm:t>
    </dgm:pt>
    <dgm:pt modelId="{B1623E22-C49B-4175-AE6B-91D4265655B2}" type="parTrans" cxnId="{725E39BF-FF56-426D-AE22-778C5B813462}">
      <dgm:prSet/>
      <dgm:spPr/>
      <dgm:t>
        <a:bodyPr/>
        <a:lstStyle/>
        <a:p>
          <a:endParaRPr lang="pt-PT"/>
        </a:p>
      </dgm:t>
    </dgm:pt>
    <dgm:pt modelId="{84A0AEBB-62EA-404D-AA7A-C840DADDA750}" type="sibTrans" cxnId="{725E39BF-FF56-426D-AE22-778C5B813462}">
      <dgm:prSet/>
      <dgm:spPr/>
      <dgm:t>
        <a:bodyPr/>
        <a:lstStyle/>
        <a:p>
          <a:endParaRPr lang="pt-PT"/>
        </a:p>
      </dgm:t>
    </dgm:pt>
    <dgm:pt modelId="{70429A6B-0042-4E61-8A1E-D39EAAB099E4}">
      <dgm:prSet phldrT="[Texto]" phldr="1"/>
      <dgm:spPr/>
      <dgm:t>
        <a:bodyPr/>
        <a:lstStyle/>
        <a:p>
          <a:endParaRPr lang="pt-PT" dirty="0"/>
        </a:p>
      </dgm:t>
    </dgm:pt>
    <dgm:pt modelId="{ABEEAE02-1A49-4D5B-B8E2-07F841FAEF25}" type="parTrans" cxnId="{6B78D696-77E8-4741-B81D-6EEB1F09AB46}">
      <dgm:prSet/>
      <dgm:spPr/>
      <dgm:t>
        <a:bodyPr/>
        <a:lstStyle/>
        <a:p>
          <a:endParaRPr lang="pt-PT"/>
        </a:p>
      </dgm:t>
    </dgm:pt>
    <dgm:pt modelId="{6E1B1620-F467-4C1F-A753-16ED74E67AD9}" type="sibTrans" cxnId="{6B78D696-77E8-4741-B81D-6EEB1F09AB46}">
      <dgm:prSet/>
      <dgm:spPr/>
      <dgm:t>
        <a:bodyPr/>
        <a:lstStyle/>
        <a:p>
          <a:endParaRPr lang="pt-PT"/>
        </a:p>
      </dgm:t>
    </dgm:pt>
    <dgm:pt modelId="{7AA9707B-FF09-459C-AEF9-7904907C111F}">
      <dgm:prSet phldrT="[Texto]" custT="1"/>
      <dgm:spPr/>
      <dgm:t>
        <a:bodyPr/>
        <a:lstStyle/>
        <a:p>
          <a:r>
            <a:rPr lang="pt-PT" sz="1800" dirty="0"/>
            <a:t>Satisfação e/ou desempenho dos vários intervenientes</a:t>
          </a:r>
        </a:p>
      </dgm:t>
    </dgm:pt>
    <dgm:pt modelId="{51A6F0D0-674B-4DCE-B8AE-D91E586B8353}" type="parTrans" cxnId="{FD9400C7-65CF-4419-BB98-A693725CF88E}">
      <dgm:prSet/>
      <dgm:spPr/>
      <dgm:t>
        <a:bodyPr/>
        <a:lstStyle/>
        <a:p>
          <a:endParaRPr lang="pt-PT"/>
        </a:p>
      </dgm:t>
    </dgm:pt>
    <dgm:pt modelId="{FF576601-B19D-4F51-B555-35FA7775956A}" type="sibTrans" cxnId="{FD9400C7-65CF-4419-BB98-A693725CF88E}">
      <dgm:prSet/>
      <dgm:spPr/>
      <dgm:t>
        <a:bodyPr/>
        <a:lstStyle/>
        <a:p>
          <a:endParaRPr lang="pt-PT"/>
        </a:p>
      </dgm:t>
    </dgm:pt>
    <dgm:pt modelId="{D5BF436C-AB21-4DBD-841B-3F339BEBA935}">
      <dgm:prSet phldrT="[Texto]" phldr="1"/>
      <dgm:spPr/>
      <dgm:t>
        <a:bodyPr/>
        <a:lstStyle/>
        <a:p>
          <a:endParaRPr lang="pt-PT"/>
        </a:p>
      </dgm:t>
    </dgm:pt>
    <dgm:pt modelId="{C6F972CD-0B06-426B-B105-C14A389474D5}" type="parTrans" cxnId="{3F9A2CE9-2C38-4E5A-B519-D4EFA0DBF0FA}">
      <dgm:prSet/>
      <dgm:spPr/>
      <dgm:t>
        <a:bodyPr/>
        <a:lstStyle/>
        <a:p>
          <a:endParaRPr lang="pt-PT"/>
        </a:p>
      </dgm:t>
    </dgm:pt>
    <dgm:pt modelId="{E2F92DA6-1ECD-4FB3-B493-EF8626776B26}" type="sibTrans" cxnId="{3F9A2CE9-2C38-4E5A-B519-D4EFA0DBF0FA}">
      <dgm:prSet/>
      <dgm:spPr/>
      <dgm:t>
        <a:bodyPr/>
        <a:lstStyle/>
        <a:p>
          <a:endParaRPr lang="pt-PT"/>
        </a:p>
      </dgm:t>
    </dgm:pt>
    <dgm:pt modelId="{727CF97C-F705-46EC-8E96-03487F778449}">
      <dgm:prSet phldrT="[Texto]" custT="1"/>
      <dgm:spPr/>
      <dgm:t>
        <a:bodyPr/>
        <a:lstStyle/>
        <a:p>
          <a:r>
            <a:rPr lang="pt-PT" sz="1800" dirty="0"/>
            <a:t>Identificação de problemas crónicos</a:t>
          </a:r>
        </a:p>
      </dgm:t>
    </dgm:pt>
    <dgm:pt modelId="{37E4C0F4-C559-4707-BCDF-4A0DD47E100A}" type="parTrans" cxnId="{55685678-FAFF-4F1B-98DB-F6BB1EE5B1D3}">
      <dgm:prSet/>
      <dgm:spPr/>
      <dgm:t>
        <a:bodyPr/>
        <a:lstStyle/>
        <a:p>
          <a:endParaRPr lang="pt-PT"/>
        </a:p>
      </dgm:t>
    </dgm:pt>
    <dgm:pt modelId="{3D8C5A0E-499F-40AA-B0DB-808D9068F450}" type="sibTrans" cxnId="{55685678-FAFF-4F1B-98DB-F6BB1EE5B1D3}">
      <dgm:prSet/>
      <dgm:spPr/>
      <dgm:t>
        <a:bodyPr/>
        <a:lstStyle/>
        <a:p>
          <a:endParaRPr lang="pt-PT"/>
        </a:p>
      </dgm:t>
    </dgm:pt>
    <dgm:pt modelId="{FB998455-8F4A-48D2-BE9E-133A2760738F}">
      <dgm:prSet phldrT="[Texto]"/>
      <dgm:spPr/>
      <dgm:t>
        <a:bodyPr/>
        <a:lstStyle/>
        <a:p>
          <a:r>
            <a:rPr lang="pt-PT" dirty="0"/>
            <a:t>Proactivamente alertar/prever futuros problemas</a:t>
          </a:r>
        </a:p>
      </dgm:t>
    </dgm:pt>
    <dgm:pt modelId="{C4C2E317-9995-47D0-98A2-24E9F4D8BE35}" type="parTrans" cxnId="{DF313A9C-FC30-4014-BE7A-EC0A592AE51A}">
      <dgm:prSet/>
      <dgm:spPr/>
      <dgm:t>
        <a:bodyPr/>
        <a:lstStyle/>
        <a:p>
          <a:endParaRPr lang="pt-PT"/>
        </a:p>
      </dgm:t>
    </dgm:pt>
    <dgm:pt modelId="{35B13785-153E-4A12-A76E-49AD21093CB2}" type="sibTrans" cxnId="{DF313A9C-FC30-4014-BE7A-EC0A592AE51A}">
      <dgm:prSet/>
      <dgm:spPr/>
      <dgm:t>
        <a:bodyPr/>
        <a:lstStyle/>
        <a:p>
          <a:endParaRPr lang="pt-PT"/>
        </a:p>
      </dgm:t>
    </dgm:pt>
    <dgm:pt modelId="{04A4906E-9020-4F9F-9A1B-9C7FF996EB01}" type="pres">
      <dgm:prSet presAssocID="{853B2A11-862D-41EB-8558-BF3687D4E0FC}" presName="rootnode" presStyleCnt="0">
        <dgm:presLayoutVars>
          <dgm:chMax/>
          <dgm:chPref/>
          <dgm:dir/>
          <dgm:animLvl val="lvl"/>
        </dgm:presLayoutVars>
      </dgm:prSet>
      <dgm:spPr/>
    </dgm:pt>
    <dgm:pt modelId="{564FF1DB-D138-4BD5-88AF-41273DEAFB36}" type="pres">
      <dgm:prSet presAssocID="{AB0FED19-FD8F-46D8-AFDB-B93760672EA8}" presName="composite" presStyleCnt="0"/>
      <dgm:spPr/>
    </dgm:pt>
    <dgm:pt modelId="{31BBCB80-DE77-413D-BD49-E72AE532F4F6}" type="pres">
      <dgm:prSet presAssocID="{AB0FED19-FD8F-46D8-AFDB-B93760672EA8}" presName="bentUpArrow1" presStyleLbl="alignImgPlace1" presStyleIdx="0" presStyleCnt="2"/>
      <dgm:spPr/>
    </dgm:pt>
    <dgm:pt modelId="{5BE7326E-DA14-4B1E-BFB5-342EC943178A}" type="pres">
      <dgm:prSet presAssocID="{AB0FED19-FD8F-46D8-AFDB-B93760672EA8}" presName="ParentText" presStyleLbl="node1" presStyleIdx="0" presStyleCnt="3" custScaleX="155156">
        <dgm:presLayoutVars>
          <dgm:chMax val="1"/>
          <dgm:chPref val="1"/>
          <dgm:bulletEnabled val="1"/>
        </dgm:presLayoutVars>
      </dgm:prSet>
      <dgm:spPr/>
    </dgm:pt>
    <dgm:pt modelId="{633B0BBB-A0B6-4579-BA78-1F2951DDBAFA}" type="pres">
      <dgm:prSet presAssocID="{AB0FED19-FD8F-46D8-AFDB-B93760672EA8}" presName="ChildText" presStyleLbl="revTx" presStyleIdx="0" presStyleCnt="3" custLinFactNeighborX="42185" custLinFactNeighborY="1330">
        <dgm:presLayoutVars>
          <dgm:chMax val="0"/>
          <dgm:chPref val="0"/>
          <dgm:bulletEnabled val="1"/>
        </dgm:presLayoutVars>
      </dgm:prSet>
      <dgm:spPr/>
    </dgm:pt>
    <dgm:pt modelId="{F55639E4-3CCA-4AD9-A6E4-761C0AF7242F}" type="pres">
      <dgm:prSet presAssocID="{84A0AEBB-62EA-404D-AA7A-C840DADDA750}" presName="sibTrans" presStyleCnt="0"/>
      <dgm:spPr/>
    </dgm:pt>
    <dgm:pt modelId="{3A9FE636-313D-4338-A581-16982424B79B}" type="pres">
      <dgm:prSet presAssocID="{7AA9707B-FF09-459C-AEF9-7904907C111F}" presName="composite" presStyleCnt="0"/>
      <dgm:spPr/>
    </dgm:pt>
    <dgm:pt modelId="{637B2689-E38A-41B3-8085-99C092D9EA07}" type="pres">
      <dgm:prSet presAssocID="{7AA9707B-FF09-459C-AEF9-7904907C111F}" presName="bentUpArrow1" presStyleLbl="alignImgPlace1" presStyleIdx="1" presStyleCnt="2"/>
      <dgm:spPr/>
    </dgm:pt>
    <dgm:pt modelId="{DC4AEE57-CEF4-4779-8188-C12B9858DB31}" type="pres">
      <dgm:prSet presAssocID="{7AA9707B-FF09-459C-AEF9-7904907C111F}" presName="ParentText" presStyleLbl="node1" presStyleIdx="1" presStyleCnt="3" custScaleX="132914" custLinFactNeighborX="8430">
        <dgm:presLayoutVars>
          <dgm:chMax val="1"/>
          <dgm:chPref val="1"/>
          <dgm:bulletEnabled val="1"/>
        </dgm:presLayoutVars>
      </dgm:prSet>
      <dgm:spPr/>
    </dgm:pt>
    <dgm:pt modelId="{8C835430-32D9-43D2-8E0E-749E063C04FC}" type="pres">
      <dgm:prSet presAssocID="{7AA9707B-FF09-459C-AEF9-7904907C111F}" presName="ChildText" presStyleLbl="revTx" presStyleIdx="1" presStyleCnt="3">
        <dgm:presLayoutVars>
          <dgm:chMax val="0"/>
          <dgm:chPref val="0"/>
          <dgm:bulletEnabled val="1"/>
        </dgm:presLayoutVars>
      </dgm:prSet>
      <dgm:spPr/>
    </dgm:pt>
    <dgm:pt modelId="{88ACAB86-6A48-4F2D-BE4C-0F8CD9635030}" type="pres">
      <dgm:prSet presAssocID="{FF576601-B19D-4F51-B555-35FA7775956A}" presName="sibTrans" presStyleCnt="0"/>
      <dgm:spPr/>
    </dgm:pt>
    <dgm:pt modelId="{9AA9D19F-1C96-4B63-8976-307130466FCF}" type="pres">
      <dgm:prSet presAssocID="{727CF97C-F705-46EC-8E96-03487F778449}" presName="composite" presStyleCnt="0"/>
      <dgm:spPr/>
    </dgm:pt>
    <dgm:pt modelId="{7CA6DC18-4F70-4A01-8935-B4A54D57F1CA}" type="pres">
      <dgm:prSet presAssocID="{727CF97C-F705-46EC-8E96-03487F778449}" presName="ParentText" presStyleLbl="node1" presStyleIdx="2" presStyleCnt="3" custScaleX="125945">
        <dgm:presLayoutVars>
          <dgm:chMax val="1"/>
          <dgm:chPref val="1"/>
          <dgm:bulletEnabled val="1"/>
        </dgm:presLayoutVars>
      </dgm:prSet>
      <dgm:spPr/>
    </dgm:pt>
    <dgm:pt modelId="{97E32C03-9F10-40F7-BCA0-3F08F18BBF44}" type="pres">
      <dgm:prSet presAssocID="{727CF97C-F705-46EC-8E96-03487F778449}" presName="FinalChildText" presStyleLbl="revTx" presStyleIdx="2" presStyleCnt="3" custScaleX="140597" custLinFactNeighborX="43264" custLinFactNeighborY="-993">
        <dgm:presLayoutVars>
          <dgm:chMax val="0"/>
          <dgm:chPref val="0"/>
          <dgm:bulletEnabled val="1"/>
        </dgm:presLayoutVars>
      </dgm:prSet>
      <dgm:spPr/>
    </dgm:pt>
  </dgm:ptLst>
  <dgm:cxnLst>
    <dgm:cxn modelId="{08E72105-CF00-4988-984E-11783BBC544F}" type="presOf" srcId="{727CF97C-F705-46EC-8E96-03487F778449}" destId="{7CA6DC18-4F70-4A01-8935-B4A54D57F1CA}" srcOrd="0" destOrd="0" presId="urn:microsoft.com/office/officeart/2005/8/layout/StepDownProcess"/>
    <dgm:cxn modelId="{B7DA5810-8945-4203-BBF6-CD251A66F91A}" type="presOf" srcId="{70429A6B-0042-4E61-8A1E-D39EAAB099E4}" destId="{633B0BBB-A0B6-4579-BA78-1F2951DDBAFA}" srcOrd="0" destOrd="0" presId="urn:microsoft.com/office/officeart/2005/8/layout/StepDownProcess"/>
    <dgm:cxn modelId="{4EAC4C1F-16D6-4519-A065-FD67771FC5A7}" type="presOf" srcId="{D5BF436C-AB21-4DBD-841B-3F339BEBA935}" destId="{8C835430-32D9-43D2-8E0E-749E063C04FC}" srcOrd="0" destOrd="0" presId="urn:microsoft.com/office/officeart/2005/8/layout/StepDownProcess"/>
    <dgm:cxn modelId="{D8C91A6A-1328-4917-9DC3-DACFC2E2DABC}" type="presOf" srcId="{853B2A11-862D-41EB-8558-BF3687D4E0FC}" destId="{04A4906E-9020-4F9F-9A1B-9C7FF996EB01}" srcOrd="0" destOrd="0" presId="urn:microsoft.com/office/officeart/2005/8/layout/StepDownProcess"/>
    <dgm:cxn modelId="{55685678-FAFF-4F1B-98DB-F6BB1EE5B1D3}" srcId="{853B2A11-862D-41EB-8558-BF3687D4E0FC}" destId="{727CF97C-F705-46EC-8E96-03487F778449}" srcOrd="2" destOrd="0" parTransId="{37E4C0F4-C559-4707-BCDF-4A0DD47E100A}" sibTransId="{3D8C5A0E-499F-40AA-B0DB-808D9068F450}"/>
    <dgm:cxn modelId="{0BDFE659-694A-460E-B4B3-D73D9EE2AD1C}" type="presOf" srcId="{FB998455-8F4A-48D2-BE9E-133A2760738F}" destId="{97E32C03-9F10-40F7-BCA0-3F08F18BBF44}" srcOrd="0" destOrd="0" presId="urn:microsoft.com/office/officeart/2005/8/layout/StepDownProcess"/>
    <dgm:cxn modelId="{6B78D696-77E8-4741-B81D-6EEB1F09AB46}" srcId="{AB0FED19-FD8F-46D8-AFDB-B93760672EA8}" destId="{70429A6B-0042-4E61-8A1E-D39EAAB099E4}" srcOrd="0" destOrd="0" parTransId="{ABEEAE02-1A49-4D5B-B8E2-07F841FAEF25}" sibTransId="{6E1B1620-F467-4C1F-A753-16ED74E67AD9}"/>
    <dgm:cxn modelId="{DF313A9C-FC30-4014-BE7A-EC0A592AE51A}" srcId="{727CF97C-F705-46EC-8E96-03487F778449}" destId="{FB998455-8F4A-48D2-BE9E-133A2760738F}" srcOrd="0" destOrd="0" parTransId="{C4C2E317-9995-47D0-98A2-24E9F4D8BE35}" sibTransId="{35B13785-153E-4A12-A76E-49AD21093CB2}"/>
    <dgm:cxn modelId="{725E39BF-FF56-426D-AE22-778C5B813462}" srcId="{853B2A11-862D-41EB-8558-BF3687D4E0FC}" destId="{AB0FED19-FD8F-46D8-AFDB-B93760672EA8}" srcOrd="0" destOrd="0" parTransId="{B1623E22-C49B-4175-AE6B-91D4265655B2}" sibTransId="{84A0AEBB-62EA-404D-AA7A-C840DADDA750}"/>
    <dgm:cxn modelId="{FD9400C7-65CF-4419-BB98-A693725CF88E}" srcId="{853B2A11-862D-41EB-8558-BF3687D4E0FC}" destId="{7AA9707B-FF09-459C-AEF9-7904907C111F}" srcOrd="1" destOrd="0" parTransId="{51A6F0D0-674B-4DCE-B8AE-D91E586B8353}" sibTransId="{FF576601-B19D-4F51-B555-35FA7775956A}"/>
    <dgm:cxn modelId="{05E940DA-E964-450F-9F54-5E0E899A3E34}" type="presOf" srcId="{7AA9707B-FF09-459C-AEF9-7904907C111F}" destId="{DC4AEE57-CEF4-4779-8188-C12B9858DB31}" srcOrd="0" destOrd="0" presId="urn:microsoft.com/office/officeart/2005/8/layout/StepDownProcess"/>
    <dgm:cxn modelId="{3A0EA6DA-B880-421C-8BFC-4D03D38BEEDC}" type="presOf" srcId="{AB0FED19-FD8F-46D8-AFDB-B93760672EA8}" destId="{5BE7326E-DA14-4B1E-BFB5-342EC943178A}" srcOrd="0" destOrd="0" presId="urn:microsoft.com/office/officeart/2005/8/layout/StepDownProcess"/>
    <dgm:cxn modelId="{3F9A2CE9-2C38-4E5A-B519-D4EFA0DBF0FA}" srcId="{7AA9707B-FF09-459C-AEF9-7904907C111F}" destId="{D5BF436C-AB21-4DBD-841B-3F339BEBA935}" srcOrd="0" destOrd="0" parTransId="{C6F972CD-0B06-426B-B105-C14A389474D5}" sibTransId="{E2F92DA6-1ECD-4FB3-B493-EF8626776B26}"/>
    <dgm:cxn modelId="{C180B1B9-76E8-4272-A7AD-438E8E126535}" type="presParOf" srcId="{04A4906E-9020-4F9F-9A1B-9C7FF996EB01}" destId="{564FF1DB-D138-4BD5-88AF-41273DEAFB36}" srcOrd="0" destOrd="0" presId="urn:microsoft.com/office/officeart/2005/8/layout/StepDownProcess"/>
    <dgm:cxn modelId="{EDC6498B-3A86-491C-89D1-102799BE02DE}" type="presParOf" srcId="{564FF1DB-D138-4BD5-88AF-41273DEAFB36}" destId="{31BBCB80-DE77-413D-BD49-E72AE532F4F6}" srcOrd="0" destOrd="0" presId="urn:microsoft.com/office/officeart/2005/8/layout/StepDownProcess"/>
    <dgm:cxn modelId="{8ACABCDA-5EA3-4CD2-ACFC-079473371F1E}" type="presParOf" srcId="{564FF1DB-D138-4BD5-88AF-41273DEAFB36}" destId="{5BE7326E-DA14-4B1E-BFB5-342EC943178A}" srcOrd="1" destOrd="0" presId="urn:microsoft.com/office/officeart/2005/8/layout/StepDownProcess"/>
    <dgm:cxn modelId="{D9986F38-E0C6-4D5D-A764-85F37B41B896}" type="presParOf" srcId="{564FF1DB-D138-4BD5-88AF-41273DEAFB36}" destId="{633B0BBB-A0B6-4579-BA78-1F2951DDBAFA}" srcOrd="2" destOrd="0" presId="urn:microsoft.com/office/officeart/2005/8/layout/StepDownProcess"/>
    <dgm:cxn modelId="{67C53F64-1CF2-4605-B665-ABDD1CA6FD95}" type="presParOf" srcId="{04A4906E-9020-4F9F-9A1B-9C7FF996EB01}" destId="{F55639E4-3CCA-4AD9-A6E4-761C0AF7242F}" srcOrd="1" destOrd="0" presId="urn:microsoft.com/office/officeart/2005/8/layout/StepDownProcess"/>
    <dgm:cxn modelId="{5D26BAB5-6D3A-4384-92B6-37342BF0A4D6}" type="presParOf" srcId="{04A4906E-9020-4F9F-9A1B-9C7FF996EB01}" destId="{3A9FE636-313D-4338-A581-16982424B79B}" srcOrd="2" destOrd="0" presId="urn:microsoft.com/office/officeart/2005/8/layout/StepDownProcess"/>
    <dgm:cxn modelId="{4F339D2F-C06F-42BA-8F91-EEEA53934D1B}" type="presParOf" srcId="{3A9FE636-313D-4338-A581-16982424B79B}" destId="{637B2689-E38A-41B3-8085-99C092D9EA07}" srcOrd="0" destOrd="0" presId="urn:microsoft.com/office/officeart/2005/8/layout/StepDownProcess"/>
    <dgm:cxn modelId="{A6B4A177-B844-42D2-88F0-1FEA41671697}" type="presParOf" srcId="{3A9FE636-313D-4338-A581-16982424B79B}" destId="{DC4AEE57-CEF4-4779-8188-C12B9858DB31}" srcOrd="1" destOrd="0" presId="urn:microsoft.com/office/officeart/2005/8/layout/StepDownProcess"/>
    <dgm:cxn modelId="{68436F66-9104-42C1-99A4-D2668B4DF5E0}" type="presParOf" srcId="{3A9FE636-313D-4338-A581-16982424B79B}" destId="{8C835430-32D9-43D2-8E0E-749E063C04FC}" srcOrd="2" destOrd="0" presId="urn:microsoft.com/office/officeart/2005/8/layout/StepDownProcess"/>
    <dgm:cxn modelId="{2D405AA3-564E-4A67-9CB8-CB793F0CBE98}" type="presParOf" srcId="{04A4906E-9020-4F9F-9A1B-9C7FF996EB01}" destId="{88ACAB86-6A48-4F2D-BE4C-0F8CD9635030}" srcOrd="3" destOrd="0" presId="urn:microsoft.com/office/officeart/2005/8/layout/StepDownProcess"/>
    <dgm:cxn modelId="{F7CF8550-F2C7-49C7-B3BC-C65A2B1C58D8}" type="presParOf" srcId="{04A4906E-9020-4F9F-9A1B-9C7FF996EB01}" destId="{9AA9D19F-1C96-4B63-8976-307130466FCF}" srcOrd="4" destOrd="0" presId="urn:microsoft.com/office/officeart/2005/8/layout/StepDownProcess"/>
    <dgm:cxn modelId="{2C6F3C13-D638-4819-B9FB-4BF476AF950F}" type="presParOf" srcId="{9AA9D19F-1C96-4B63-8976-307130466FCF}" destId="{7CA6DC18-4F70-4A01-8935-B4A54D57F1CA}" srcOrd="0" destOrd="0" presId="urn:microsoft.com/office/officeart/2005/8/layout/StepDownProcess"/>
    <dgm:cxn modelId="{290C977C-B0CE-4E6F-8C3C-F855F2182B5F}" type="presParOf" srcId="{9AA9D19F-1C96-4B63-8976-307130466FCF}" destId="{97E32C03-9F10-40F7-BCA0-3F08F18BBF44}"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3A7B29-21ED-4F02-A29D-E54AFB42B28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pt-PT"/>
        </a:p>
      </dgm:t>
    </dgm:pt>
    <dgm:pt modelId="{F21CCA45-02A6-456A-8175-38FE5A05C28B}">
      <dgm:prSet phldrT="[Texto]"/>
      <dgm:spPr/>
      <dgm:t>
        <a:bodyPr/>
        <a:lstStyle/>
        <a:p>
          <a:r>
            <a:rPr lang="pt-PT" dirty="0"/>
            <a:t>Sprint</a:t>
          </a:r>
        </a:p>
      </dgm:t>
    </dgm:pt>
    <dgm:pt modelId="{3C26BA89-E750-49BC-9B19-23AADD1C50DA}" type="parTrans" cxnId="{207D1CAF-58D2-4CE2-A369-3D8A5471E226}">
      <dgm:prSet/>
      <dgm:spPr/>
      <dgm:t>
        <a:bodyPr/>
        <a:lstStyle/>
        <a:p>
          <a:endParaRPr lang="pt-PT"/>
        </a:p>
      </dgm:t>
    </dgm:pt>
    <dgm:pt modelId="{E5C31451-E497-4A57-8FCB-E65A3C7A65E1}" type="sibTrans" cxnId="{207D1CAF-58D2-4CE2-A369-3D8A5471E226}">
      <dgm:prSet/>
      <dgm:spPr/>
      <dgm:t>
        <a:bodyPr/>
        <a:lstStyle/>
        <a:p>
          <a:endParaRPr lang="pt-PT"/>
        </a:p>
      </dgm:t>
    </dgm:pt>
    <dgm:pt modelId="{5C63B15D-4159-42F3-B51C-9A5C46356E0A}">
      <dgm:prSet phldrT="[Texto]"/>
      <dgm:spPr/>
      <dgm:t>
        <a:bodyPr/>
        <a:lstStyle/>
        <a:p>
          <a:r>
            <a:rPr lang="pt-PT" dirty="0" err="1"/>
            <a:t>Scrum</a:t>
          </a:r>
          <a:r>
            <a:rPr lang="pt-PT" dirty="0"/>
            <a:t> Master</a:t>
          </a:r>
        </a:p>
      </dgm:t>
    </dgm:pt>
    <dgm:pt modelId="{A279D29A-E409-44CB-B782-5A9E8403674E}" type="parTrans" cxnId="{BE83007C-C9DC-4EA5-AB3D-91E6B88DF1D5}">
      <dgm:prSet/>
      <dgm:spPr/>
      <dgm:t>
        <a:bodyPr/>
        <a:lstStyle/>
        <a:p>
          <a:endParaRPr lang="pt-PT"/>
        </a:p>
      </dgm:t>
    </dgm:pt>
    <dgm:pt modelId="{AD7DEB01-66A4-4BD4-AADA-FA0106791D0E}" type="sibTrans" cxnId="{BE83007C-C9DC-4EA5-AB3D-91E6B88DF1D5}">
      <dgm:prSet/>
      <dgm:spPr/>
      <dgm:t>
        <a:bodyPr/>
        <a:lstStyle/>
        <a:p>
          <a:endParaRPr lang="pt-PT"/>
        </a:p>
      </dgm:t>
    </dgm:pt>
    <dgm:pt modelId="{A0F14AAA-47B6-4745-8C15-0DEDADFAE71A}">
      <dgm:prSet phldrT="[Texto]"/>
      <dgm:spPr/>
      <dgm:t>
        <a:bodyPr/>
        <a:lstStyle/>
        <a:p>
          <a:r>
            <a:rPr lang="pt-PT" dirty="0"/>
            <a:t>Variação do produto final</a:t>
          </a:r>
        </a:p>
      </dgm:t>
    </dgm:pt>
    <dgm:pt modelId="{55955651-5139-408A-808D-8ADABE765F9B}" type="parTrans" cxnId="{3ADB374F-56A9-461F-9B00-F0949E8511BB}">
      <dgm:prSet/>
      <dgm:spPr/>
      <dgm:t>
        <a:bodyPr/>
        <a:lstStyle/>
        <a:p>
          <a:endParaRPr lang="pt-PT"/>
        </a:p>
      </dgm:t>
    </dgm:pt>
    <dgm:pt modelId="{CECE4A3F-454C-4B03-B088-BACA89655D61}" type="sibTrans" cxnId="{3ADB374F-56A9-461F-9B00-F0949E8511BB}">
      <dgm:prSet/>
      <dgm:spPr/>
      <dgm:t>
        <a:bodyPr/>
        <a:lstStyle/>
        <a:p>
          <a:endParaRPr lang="pt-PT"/>
        </a:p>
      </dgm:t>
    </dgm:pt>
    <dgm:pt modelId="{B853361D-5843-49C2-A890-5C822B970308}">
      <dgm:prSet phldrT="[Texto]"/>
      <dgm:spPr/>
      <dgm:t>
        <a:bodyPr/>
        <a:lstStyle/>
        <a:p>
          <a:r>
            <a:rPr lang="pt-PT" dirty="0"/>
            <a:t>Sprint </a:t>
          </a:r>
          <a:r>
            <a:rPr lang="pt-PT" dirty="0" err="1"/>
            <a:t>backlog</a:t>
          </a:r>
          <a:r>
            <a:rPr lang="pt-PT" dirty="0"/>
            <a:t> e Sprint </a:t>
          </a:r>
          <a:r>
            <a:rPr lang="pt-PT" dirty="0" err="1"/>
            <a:t>review</a:t>
          </a:r>
          <a:endParaRPr lang="pt-PT" dirty="0"/>
        </a:p>
      </dgm:t>
    </dgm:pt>
    <dgm:pt modelId="{A355FC4F-F692-40CB-ACCA-620BDB5F4ABE}" type="parTrans" cxnId="{1E2AE0FD-F810-4894-AE6D-0F6BC0369FEE}">
      <dgm:prSet/>
      <dgm:spPr/>
      <dgm:t>
        <a:bodyPr/>
        <a:lstStyle/>
        <a:p>
          <a:endParaRPr lang="pt-PT"/>
        </a:p>
      </dgm:t>
    </dgm:pt>
    <dgm:pt modelId="{7460238C-321A-491B-88F9-511B82151261}" type="sibTrans" cxnId="{1E2AE0FD-F810-4894-AE6D-0F6BC0369FEE}">
      <dgm:prSet/>
      <dgm:spPr/>
      <dgm:t>
        <a:bodyPr/>
        <a:lstStyle/>
        <a:p>
          <a:endParaRPr lang="pt-PT"/>
        </a:p>
      </dgm:t>
    </dgm:pt>
    <dgm:pt modelId="{88053DF1-7276-43FA-9239-D890E0FB620D}" type="pres">
      <dgm:prSet presAssocID="{503A7B29-21ED-4F02-A29D-E54AFB42B28A}" presName="Name0" presStyleCnt="0">
        <dgm:presLayoutVars>
          <dgm:chPref val="1"/>
          <dgm:dir/>
          <dgm:animOne val="branch"/>
          <dgm:animLvl val="lvl"/>
          <dgm:resizeHandles val="exact"/>
        </dgm:presLayoutVars>
      </dgm:prSet>
      <dgm:spPr/>
    </dgm:pt>
    <dgm:pt modelId="{8262DE7D-3030-4F16-9B5A-999683EF1C16}" type="pres">
      <dgm:prSet presAssocID="{F21CCA45-02A6-456A-8175-38FE5A05C28B}" presName="root1" presStyleCnt="0"/>
      <dgm:spPr/>
    </dgm:pt>
    <dgm:pt modelId="{042F6F45-73F8-4F29-BC9F-C8D8A64C92EF}" type="pres">
      <dgm:prSet presAssocID="{F21CCA45-02A6-456A-8175-38FE5A05C28B}" presName="LevelOneTextNode" presStyleLbl="node0" presStyleIdx="0" presStyleCnt="1" custAng="5400000" custScaleY="51064" custLinFactX="-100000" custLinFactNeighborX="-194411">
        <dgm:presLayoutVars>
          <dgm:chPref val="3"/>
        </dgm:presLayoutVars>
      </dgm:prSet>
      <dgm:spPr/>
    </dgm:pt>
    <dgm:pt modelId="{67EA3891-C279-49F1-9766-8F38EF52FCAC}" type="pres">
      <dgm:prSet presAssocID="{F21CCA45-02A6-456A-8175-38FE5A05C28B}" presName="level2hierChild" presStyleCnt="0"/>
      <dgm:spPr/>
    </dgm:pt>
    <dgm:pt modelId="{2907D7B2-FA4C-43BF-A18B-D6770BF81BC2}" type="pres">
      <dgm:prSet presAssocID="{A279D29A-E409-44CB-B782-5A9E8403674E}" presName="conn2-1" presStyleLbl="parChTrans1D2" presStyleIdx="0" presStyleCnt="3"/>
      <dgm:spPr/>
    </dgm:pt>
    <dgm:pt modelId="{AACA5693-AF20-47FE-93C7-448AF6F8FF44}" type="pres">
      <dgm:prSet presAssocID="{A279D29A-E409-44CB-B782-5A9E8403674E}" presName="connTx" presStyleLbl="parChTrans1D2" presStyleIdx="0" presStyleCnt="3"/>
      <dgm:spPr/>
    </dgm:pt>
    <dgm:pt modelId="{F24E7CA1-2835-4C6E-99BE-27369CC3D7FF}" type="pres">
      <dgm:prSet presAssocID="{5C63B15D-4159-42F3-B51C-9A5C46356E0A}" presName="root2" presStyleCnt="0"/>
      <dgm:spPr/>
    </dgm:pt>
    <dgm:pt modelId="{71CA5CA7-D77F-4DB9-88E6-29834CBA0C01}" type="pres">
      <dgm:prSet presAssocID="{5C63B15D-4159-42F3-B51C-9A5C46356E0A}" presName="LevelTwoTextNode" presStyleLbl="node2" presStyleIdx="0" presStyleCnt="3">
        <dgm:presLayoutVars>
          <dgm:chPref val="3"/>
        </dgm:presLayoutVars>
      </dgm:prSet>
      <dgm:spPr/>
    </dgm:pt>
    <dgm:pt modelId="{D7E7E701-2B61-420B-85B4-2C6E9150EFED}" type="pres">
      <dgm:prSet presAssocID="{5C63B15D-4159-42F3-B51C-9A5C46356E0A}" presName="level3hierChild" presStyleCnt="0"/>
      <dgm:spPr/>
    </dgm:pt>
    <dgm:pt modelId="{54DF71D0-85DA-48B9-A3CA-B788E87747AD}" type="pres">
      <dgm:prSet presAssocID="{55955651-5139-408A-808D-8ADABE765F9B}" presName="conn2-1" presStyleLbl="parChTrans1D2" presStyleIdx="1" presStyleCnt="3"/>
      <dgm:spPr/>
    </dgm:pt>
    <dgm:pt modelId="{3F139254-C74F-464E-B8F7-268B21ADEB89}" type="pres">
      <dgm:prSet presAssocID="{55955651-5139-408A-808D-8ADABE765F9B}" presName="connTx" presStyleLbl="parChTrans1D2" presStyleIdx="1" presStyleCnt="3"/>
      <dgm:spPr/>
    </dgm:pt>
    <dgm:pt modelId="{58976D15-7CE6-4CDA-A615-598F2E907C4E}" type="pres">
      <dgm:prSet presAssocID="{A0F14AAA-47B6-4745-8C15-0DEDADFAE71A}" presName="root2" presStyleCnt="0"/>
      <dgm:spPr/>
    </dgm:pt>
    <dgm:pt modelId="{7A2739AA-0F63-46A7-8D04-6AAF38D286DC}" type="pres">
      <dgm:prSet presAssocID="{A0F14AAA-47B6-4745-8C15-0DEDADFAE71A}" presName="LevelTwoTextNode" presStyleLbl="node2" presStyleIdx="1" presStyleCnt="3">
        <dgm:presLayoutVars>
          <dgm:chPref val="3"/>
        </dgm:presLayoutVars>
      </dgm:prSet>
      <dgm:spPr/>
    </dgm:pt>
    <dgm:pt modelId="{EDA9F3E7-8FAC-4DEC-8607-4283A3D91623}" type="pres">
      <dgm:prSet presAssocID="{A0F14AAA-47B6-4745-8C15-0DEDADFAE71A}" presName="level3hierChild" presStyleCnt="0"/>
      <dgm:spPr/>
    </dgm:pt>
    <dgm:pt modelId="{62879070-CAE3-42FA-A1DA-248AEF89F51F}" type="pres">
      <dgm:prSet presAssocID="{A355FC4F-F692-40CB-ACCA-620BDB5F4ABE}" presName="conn2-1" presStyleLbl="parChTrans1D2" presStyleIdx="2" presStyleCnt="3"/>
      <dgm:spPr/>
    </dgm:pt>
    <dgm:pt modelId="{141A5895-8F1D-4379-BF80-52E91DEA7652}" type="pres">
      <dgm:prSet presAssocID="{A355FC4F-F692-40CB-ACCA-620BDB5F4ABE}" presName="connTx" presStyleLbl="parChTrans1D2" presStyleIdx="2" presStyleCnt="3"/>
      <dgm:spPr/>
    </dgm:pt>
    <dgm:pt modelId="{AB825E83-5D75-4CC8-8032-4072135606D0}" type="pres">
      <dgm:prSet presAssocID="{B853361D-5843-49C2-A890-5C822B970308}" presName="root2" presStyleCnt="0"/>
      <dgm:spPr/>
    </dgm:pt>
    <dgm:pt modelId="{1425FBFD-D551-48F2-A53B-9E430A498306}" type="pres">
      <dgm:prSet presAssocID="{B853361D-5843-49C2-A890-5C822B970308}" presName="LevelTwoTextNode" presStyleLbl="node2" presStyleIdx="2" presStyleCnt="3">
        <dgm:presLayoutVars>
          <dgm:chPref val="3"/>
        </dgm:presLayoutVars>
      </dgm:prSet>
      <dgm:spPr/>
    </dgm:pt>
    <dgm:pt modelId="{FC5506D2-510D-4939-8333-01B81DBD5B0F}" type="pres">
      <dgm:prSet presAssocID="{B853361D-5843-49C2-A890-5C822B970308}" presName="level3hierChild" presStyleCnt="0"/>
      <dgm:spPr/>
    </dgm:pt>
  </dgm:ptLst>
  <dgm:cxnLst>
    <dgm:cxn modelId="{965CCF18-64B3-47D7-B218-6C051456BFF5}" type="presOf" srcId="{A355FC4F-F692-40CB-ACCA-620BDB5F4ABE}" destId="{62879070-CAE3-42FA-A1DA-248AEF89F51F}" srcOrd="0" destOrd="0" presId="urn:microsoft.com/office/officeart/2008/layout/HorizontalMultiLevelHierarchy"/>
    <dgm:cxn modelId="{3C24D02E-AB8A-45AC-A472-BBBCD2AB0091}" type="presOf" srcId="{55955651-5139-408A-808D-8ADABE765F9B}" destId="{3F139254-C74F-464E-B8F7-268B21ADEB89}" srcOrd="1" destOrd="0" presId="urn:microsoft.com/office/officeart/2008/layout/HorizontalMultiLevelHierarchy"/>
    <dgm:cxn modelId="{0CF1ED2E-556B-46EE-8E0A-66F2F8EA1284}" type="presOf" srcId="{A279D29A-E409-44CB-B782-5A9E8403674E}" destId="{2907D7B2-FA4C-43BF-A18B-D6770BF81BC2}" srcOrd="0" destOrd="0" presId="urn:microsoft.com/office/officeart/2008/layout/HorizontalMultiLevelHierarchy"/>
    <dgm:cxn modelId="{006A6A62-611B-476D-895B-135B3A5ACBD9}" type="presOf" srcId="{B853361D-5843-49C2-A890-5C822B970308}" destId="{1425FBFD-D551-48F2-A53B-9E430A498306}" srcOrd="0" destOrd="0" presId="urn:microsoft.com/office/officeart/2008/layout/HorizontalMultiLevelHierarchy"/>
    <dgm:cxn modelId="{43C17443-6C8D-4F6A-BAA3-751EA78F7F22}" type="presOf" srcId="{A279D29A-E409-44CB-B782-5A9E8403674E}" destId="{AACA5693-AF20-47FE-93C7-448AF6F8FF44}" srcOrd="1" destOrd="0" presId="urn:microsoft.com/office/officeart/2008/layout/HorizontalMultiLevelHierarchy"/>
    <dgm:cxn modelId="{DD106266-A717-443E-8F7F-7C825A29E166}" type="presOf" srcId="{A355FC4F-F692-40CB-ACCA-620BDB5F4ABE}" destId="{141A5895-8F1D-4379-BF80-52E91DEA7652}" srcOrd="1" destOrd="0" presId="urn:microsoft.com/office/officeart/2008/layout/HorizontalMultiLevelHierarchy"/>
    <dgm:cxn modelId="{3ADB374F-56A9-461F-9B00-F0949E8511BB}" srcId="{F21CCA45-02A6-456A-8175-38FE5A05C28B}" destId="{A0F14AAA-47B6-4745-8C15-0DEDADFAE71A}" srcOrd="1" destOrd="0" parTransId="{55955651-5139-408A-808D-8ADABE765F9B}" sibTransId="{CECE4A3F-454C-4B03-B088-BACA89655D61}"/>
    <dgm:cxn modelId="{72AB7872-2266-48BA-8E58-97161DADBEF9}" type="presOf" srcId="{503A7B29-21ED-4F02-A29D-E54AFB42B28A}" destId="{88053DF1-7276-43FA-9239-D890E0FB620D}" srcOrd="0" destOrd="0" presId="urn:microsoft.com/office/officeart/2008/layout/HorizontalMultiLevelHierarchy"/>
    <dgm:cxn modelId="{E2C1DC58-1EA2-44B8-AC95-B4D9F3BA2A7A}" type="presOf" srcId="{5C63B15D-4159-42F3-B51C-9A5C46356E0A}" destId="{71CA5CA7-D77F-4DB9-88E6-29834CBA0C01}" srcOrd="0" destOrd="0" presId="urn:microsoft.com/office/officeart/2008/layout/HorizontalMultiLevelHierarchy"/>
    <dgm:cxn modelId="{BE83007C-C9DC-4EA5-AB3D-91E6B88DF1D5}" srcId="{F21CCA45-02A6-456A-8175-38FE5A05C28B}" destId="{5C63B15D-4159-42F3-B51C-9A5C46356E0A}" srcOrd="0" destOrd="0" parTransId="{A279D29A-E409-44CB-B782-5A9E8403674E}" sibTransId="{AD7DEB01-66A4-4BD4-AADA-FA0106791D0E}"/>
    <dgm:cxn modelId="{207D1CAF-58D2-4CE2-A369-3D8A5471E226}" srcId="{503A7B29-21ED-4F02-A29D-E54AFB42B28A}" destId="{F21CCA45-02A6-456A-8175-38FE5A05C28B}" srcOrd="0" destOrd="0" parTransId="{3C26BA89-E750-49BC-9B19-23AADD1C50DA}" sibTransId="{E5C31451-E497-4A57-8FCB-E65A3C7A65E1}"/>
    <dgm:cxn modelId="{51920ABE-B8C3-4374-994D-1883E3CAD9A4}" type="presOf" srcId="{A0F14AAA-47B6-4745-8C15-0DEDADFAE71A}" destId="{7A2739AA-0F63-46A7-8D04-6AAF38D286DC}" srcOrd="0" destOrd="0" presId="urn:microsoft.com/office/officeart/2008/layout/HorizontalMultiLevelHierarchy"/>
    <dgm:cxn modelId="{15A46BC0-3D01-44AA-A845-3B92054DD42D}" type="presOf" srcId="{F21CCA45-02A6-456A-8175-38FE5A05C28B}" destId="{042F6F45-73F8-4F29-BC9F-C8D8A64C92EF}" srcOrd="0" destOrd="0" presId="urn:microsoft.com/office/officeart/2008/layout/HorizontalMultiLevelHierarchy"/>
    <dgm:cxn modelId="{FB64DFD0-3B4A-404B-98D5-50E5B4EB1FB1}" type="presOf" srcId="{55955651-5139-408A-808D-8ADABE765F9B}" destId="{54DF71D0-85DA-48B9-A3CA-B788E87747AD}" srcOrd="0" destOrd="0" presId="urn:microsoft.com/office/officeart/2008/layout/HorizontalMultiLevelHierarchy"/>
    <dgm:cxn modelId="{1E2AE0FD-F810-4894-AE6D-0F6BC0369FEE}" srcId="{F21CCA45-02A6-456A-8175-38FE5A05C28B}" destId="{B853361D-5843-49C2-A890-5C822B970308}" srcOrd="2" destOrd="0" parTransId="{A355FC4F-F692-40CB-ACCA-620BDB5F4ABE}" sibTransId="{7460238C-321A-491B-88F9-511B82151261}"/>
    <dgm:cxn modelId="{502A808D-5734-41EB-909F-72EFA778F4DA}" type="presParOf" srcId="{88053DF1-7276-43FA-9239-D890E0FB620D}" destId="{8262DE7D-3030-4F16-9B5A-999683EF1C16}" srcOrd="0" destOrd="0" presId="urn:microsoft.com/office/officeart/2008/layout/HorizontalMultiLevelHierarchy"/>
    <dgm:cxn modelId="{5B4C02E8-6B99-4208-AADD-92844B8B3839}" type="presParOf" srcId="{8262DE7D-3030-4F16-9B5A-999683EF1C16}" destId="{042F6F45-73F8-4F29-BC9F-C8D8A64C92EF}" srcOrd="0" destOrd="0" presId="urn:microsoft.com/office/officeart/2008/layout/HorizontalMultiLevelHierarchy"/>
    <dgm:cxn modelId="{FDDB44CB-FBBF-40F6-BCBB-8D3A10E92DFD}" type="presParOf" srcId="{8262DE7D-3030-4F16-9B5A-999683EF1C16}" destId="{67EA3891-C279-49F1-9766-8F38EF52FCAC}" srcOrd="1" destOrd="0" presId="urn:microsoft.com/office/officeart/2008/layout/HorizontalMultiLevelHierarchy"/>
    <dgm:cxn modelId="{DA9F575C-3119-4C68-8B86-36D3E7237D6B}" type="presParOf" srcId="{67EA3891-C279-49F1-9766-8F38EF52FCAC}" destId="{2907D7B2-FA4C-43BF-A18B-D6770BF81BC2}" srcOrd="0" destOrd="0" presId="urn:microsoft.com/office/officeart/2008/layout/HorizontalMultiLevelHierarchy"/>
    <dgm:cxn modelId="{E5D0A768-4FB9-4DF4-A569-382ECCE181B8}" type="presParOf" srcId="{2907D7B2-FA4C-43BF-A18B-D6770BF81BC2}" destId="{AACA5693-AF20-47FE-93C7-448AF6F8FF44}" srcOrd="0" destOrd="0" presId="urn:microsoft.com/office/officeart/2008/layout/HorizontalMultiLevelHierarchy"/>
    <dgm:cxn modelId="{1D814A28-28C9-47C7-979F-012B4D9A9B00}" type="presParOf" srcId="{67EA3891-C279-49F1-9766-8F38EF52FCAC}" destId="{F24E7CA1-2835-4C6E-99BE-27369CC3D7FF}" srcOrd="1" destOrd="0" presId="urn:microsoft.com/office/officeart/2008/layout/HorizontalMultiLevelHierarchy"/>
    <dgm:cxn modelId="{6AFAE7B9-1A62-412F-A940-53D55B8922BB}" type="presParOf" srcId="{F24E7CA1-2835-4C6E-99BE-27369CC3D7FF}" destId="{71CA5CA7-D77F-4DB9-88E6-29834CBA0C01}" srcOrd="0" destOrd="0" presId="urn:microsoft.com/office/officeart/2008/layout/HorizontalMultiLevelHierarchy"/>
    <dgm:cxn modelId="{5805B2CB-C2B5-4191-B8D8-BEC6DE8AE097}" type="presParOf" srcId="{F24E7CA1-2835-4C6E-99BE-27369CC3D7FF}" destId="{D7E7E701-2B61-420B-85B4-2C6E9150EFED}" srcOrd="1" destOrd="0" presId="urn:microsoft.com/office/officeart/2008/layout/HorizontalMultiLevelHierarchy"/>
    <dgm:cxn modelId="{46D896B9-85FA-49E6-A5FD-54F16DF56BA9}" type="presParOf" srcId="{67EA3891-C279-49F1-9766-8F38EF52FCAC}" destId="{54DF71D0-85DA-48B9-A3CA-B788E87747AD}" srcOrd="2" destOrd="0" presId="urn:microsoft.com/office/officeart/2008/layout/HorizontalMultiLevelHierarchy"/>
    <dgm:cxn modelId="{82CC4E3F-27D7-4981-9C5B-C6C81056D8E5}" type="presParOf" srcId="{54DF71D0-85DA-48B9-A3CA-B788E87747AD}" destId="{3F139254-C74F-464E-B8F7-268B21ADEB89}" srcOrd="0" destOrd="0" presId="urn:microsoft.com/office/officeart/2008/layout/HorizontalMultiLevelHierarchy"/>
    <dgm:cxn modelId="{E41D641E-E48F-4AA2-A138-C18C5859B42D}" type="presParOf" srcId="{67EA3891-C279-49F1-9766-8F38EF52FCAC}" destId="{58976D15-7CE6-4CDA-A615-598F2E907C4E}" srcOrd="3" destOrd="0" presId="urn:microsoft.com/office/officeart/2008/layout/HorizontalMultiLevelHierarchy"/>
    <dgm:cxn modelId="{BF545B5B-43E7-48B0-995D-9348C0B0E00B}" type="presParOf" srcId="{58976D15-7CE6-4CDA-A615-598F2E907C4E}" destId="{7A2739AA-0F63-46A7-8D04-6AAF38D286DC}" srcOrd="0" destOrd="0" presId="urn:microsoft.com/office/officeart/2008/layout/HorizontalMultiLevelHierarchy"/>
    <dgm:cxn modelId="{46D145A7-165E-4E0A-80DD-603EC644F67A}" type="presParOf" srcId="{58976D15-7CE6-4CDA-A615-598F2E907C4E}" destId="{EDA9F3E7-8FAC-4DEC-8607-4283A3D91623}" srcOrd="1" destOrd="0" presId="urn:microsoft.com/office/officeart/2008/layout/HorizontalMultiLevelHierarchy"/>
    <dgm:cxn modelId="{9531DFAE-834F-4ECB-9045-C8E61F21F6C0}" type="presParOf" srcId="{67EA3891-C279-49F1-9766-8F38EF52FCAC}" destId="{62879070-CAE3-42FA-A1DA-248AEF89F51F}" srcOrd="4" destOrd="0" presId="urn:microsoft.com/office/officeart/2008/layout/HorizontalMultiLevelHierarchy"/>
    <dgm:cxn modelId="{6C303FF2-3004-4789-A85A-9182F8A0BF0F}" type="presParOf" srcId="{62879070-CAE3-42FA-A1DA-248AEF89F51F}" destId="{141A5895-8F1D-4379-BF80-52E91DEA7652}" srcOrd="0" destOrd="0" presId="urn:microsoft.com/office/officeart/2008/layout/HorizontalMultiLevelHierarchy"/>
    <dgm:cxn modelId="{AACF4785-6682-41A3-94A3-629396249E11}" type="presParOf" srcId="{67EA3891-C279-49F1-9766-8F38EF52FCAC}" destId="{AB825E83-5D75-4CC8-8032-4072135606D0}" srcOrd="5" destOrd="0" presId="urn:microsoft.com/office/officeart/2008/layout/HorizontalMultiLevelHierarchy"/>
    <dgm:cxn modelId="{3064A9CF-6294-4DC2-9283-5AC1F4143C4D}" type="presParOf" srcId="{AB825E83-5D75-4CC8-8032-4072135606D0}" destId="{1425FBFD-D551-48F2-A53B-9E430A498306}" srcOrd="0" destOrd="0" presId="urn:microsoft.com/office/officeart/2008/layout/HorizontalMultiLevelHierarchy"/>
    <dgm:cxn modelId="{4A70B59A-085F-40E2-9273-3584AB803A6F}" type="presParOf" srcId="{AB825E83-5D75-4CC8-8032-4072135606D0}" destId="{FC5506D2-510D-4939-8333-01B81DBD5B0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7582DC-F967-4E34-BD4F-D8A32805B96C}" type="doc">
      <dgm:prSet loTypeId="urn:microsoft.com/office/officeart/2005/8/layout/hProcess9" loCatId="process" qsTypeId="urn:microsoft.com/office/officeart/2005/8/quickstyle/simple1" qsCatId="simple" csTypeId="urn:microsoft.com/office/officeart/2005/8/colors/accent1_2" csCatId="accent1" phldr="1"/>
      <dgm:spPr/>
    </dgm:pt>
    <dgm:pt modelId="{FA285DB6-3F55-4E3A-89B4-F498DE126408}">
      <dgm:prSet phldrT="[Texto]"/>
      <dgm:spPr/>
      <dgm:t>
        <a:bodyPr/>
        <a:lstStyle/>
        <a:p>
          <a:r>
            <a:rPr lang="pt-PT" dirty="0"/>
            <a:t>Análise do problema</a:t>
          </a:r>
        </a:p>
      </dgm:t>
    </dgm:pt>
    <dgm:pt modelId="{EC986EDA-B7A3-48C2-BFC1-534134C208D1}" type="parTrans" cxnId="{20AEC3EF-30C9-4F07-8C5E-24B3C2AE3839}">
      <dgm:prSet/>
      <dgm:spPr/>
      <dgm:t>
        <a:bodyPr/>
        <a:lstStyle/>
        <a:p>
          <a:endParaRPr lang="pt-PT"/>
        </a:p>
      </dgm:t>
    </dgm:pt>
    <dgm:pt modelId="{C2BA888A-5091-4F2E-93D3-4FF909A39E00}" type="sibTrans" cxnId="{20AEC3EF-30C9-4F07-8C5E-24B3C2AE3839}">
      <dgm:prSet/>
      <dgm:spPr/>
      <dgm:t>
        <a:bodyPr/>
        <a:lstStyle/>
        <a:p>
          <a:endParaRPr lang="pt-PT"/>
        </a:p>
      </dgm:t>
    </dgm:pt>
    <dgm:pt modelId="{156BCD68-CB13-4D97-995B-459C5C932124}">
      <dgm:prSet phldrT="[Texto]"/>
      <dgm:spPr/>
      <dgm:t>
        <a:bodyPr/>
        <a:lstStyle/>
        <a:p>
          <a:r>
            <a:rPr lang="pt-PT" dirty="0"/>
            <a:t>Discussão</a:t>
          </a:r>
        </a:p>
      </dgm:t>
    </dgm:pt>
    <dgm:pt modelId="{0BCE890E-E65D-403A-88DE-2CDC68615086}" type="parTrans" cxnId="{A1760000-8DFD-4D77-A06A-DC5EAC1B0C03}">
      <dgm:prSet/>
      <dgm:spPr/>
      <dgm:t>
        <a:bodyPr/>
        <a:lstStyle/>
        <a:p>
          <a:endParaRPr lang="pt-PT"/>
        </a:p>
      </dgm:t>
    </dgm:pt>
    <dgm:pt modelId="{AF1A2AAB-C994-41D7-8812-A3CF80238540}" type="sibTrans" cxnId="{A1760000-8DFD-4D77-A06A-DC5EAC1B0C03}">
      <dgm:prSet/>
      <dgm:spPr/>
      <dgm:t>
        <a:bodyPr/>
        <a:lstStyle/>
        <a:p>
          <a:endParaRPr lang="pt-PT"/>
        </a:p>
      </dgm:t>
    </dgm:pt>
    <dgm:pt modelId="{7DE8E365-EF3F-40B7-A05A-30FFBD0081CD}">
      <dgm:prSet phldrT="[Texto]"/>
      <dgm:spPr/>
      <dgm:t>
        <a:bodyPr/>
        <a:lstStyle/>
        <a:p>
          <a:r>
            <a:rPr lang="pt-PT" dirty="0"/>
            <a:t>Resolução do problema</a:t>
          </a:r>
        </a:p>
      </dgm:t>
    </dgm:pt>
    <dgm:pt modelId="{A7E9ACCF-49BB-4970-81CC-9C15707266EC}" type="parTrans" cxnId="{5EB2ED5A-5EAD-49C4-9548-687C05BA30EF}">
      <dgm:prSet/>
      <dgm:spPr/>
      <dgm:t>
        <a:bodyPr/>
        <a:lstStyle/>
        <a:p>
          <a:endParaRPr lang="pt-PT"/>
        </a:p>
      </dgm:t>
    </dgm:pt>
    <dgm:pt modelId="{CFA021DC-F9C3-4B69-9A59-9F96A87F849B}" type="sibTrans" cxnId="{5EB2ED5A-5EAD-49C4-9548-687C05BA30EF}">
      <dgm:prSet/>
      <dgm:spPr/>
      <dgm:t>
        <a:bodyPr/>
        <a:lstStyle/>
        <a:p>
          <a:endParaRPr lang="pt-PT"/>
        </a:p>
      </dgm:t>
    </dgm:pt>
    <dgm:pt modelId="{A80ECA8C-BE77-4CEE-B7DE-CB866A2AFE80}" type="pres">
      <dgm:prSet presAssocID="{B17582DC-F967-4E34-BD4F-D8A32805B96C}" presName="CompostProcess" presStyleCnt="0">
        <dgm:presLayoutVars>
          <dgm:dir/>
          <dgm:resizeHandles val="exact"/>
        </dgm:presLayoutVars>
      </dgm:prSet>
      <dgm:spPr/>
    </dgm:pt>
    <dgm:pt modelId="{80F96D74-BC03-4276-863E-EEEFB239B392}" type="pres">
      <dgm:prSet presAssocID="{B17582DC-F967-4E34-BD4F-D8A32805B96C}" presName="arrow" presStyleLbl="bgShp" presStyleIdx="0" presStyleCnt="1"/>
      <dgm:spPr/>
    </dgm:pt>
    <dgm:pt modelId="{36DE824B-083F-46F9-BB65-894658583830}" type="pres">
      <dgm:prSet presAssocID="{B17582DC-F967-4E34-BD4F-D8A32805B96C}" presName="linearProcess" presStyleCnt="0"/>
      <dgm:spPr/>
    </dgm:pt>
    <dgm:pt modelId="{8315D66D-3BD6-4018-B7F9-92DE91DE788A}" type="pres">
      <dgm:prSet presAssocID="{FA285DB6-3F55-4E3A-89B4-F498DE126408}" presName="textNode" presStyleLbl="node1" presStyleIdx="0" presStyleCnt="3">
        <dgm:presLayoutVars>
          <dgm:bulletEnabled val="1"/>
        </dgm:presLayoutVars>
      </dgm:prSet>
      <dgm:spPr/>
    </dgm:pt>
    <dgm:pt modelId="{B0FC261B-E68C-4882-91B3-9F623E2251EC}" type="pres">
      <dgm:prSet presAssocID="{C2BA888A-5091-4F2E-93D3-4FF909A39E00}" presName="sibTrans" presStyleCnt="0"/>
      <dgm:spPr/>
    </dgm:pt>
    <dgm:pt modelId="{629E7F01-F6A6-4A9A-A09F-67C597EA4B60}" type="pres">
      <dgm:prSet presAssocID="{156BCD68-CB13-4D97-995B-459C5C932124}" presName="textNode" presStyleLbl="node1" presStyleIdx="1" presStyleCnt="3">
        <dgm:presLayoutVars>
          <dgm:bulletEnabled val="1"/>
        </dgm:presLayoutVars>
      </dgm:prSet>
      <dgm:spPr/>
    </dgm:pt>
    <dgm:pt modelId="{1A59D802-3CE4-47C7-B87B-62DF99BF7BA5}" type="pres">
      <dgm:prSet presAssocID="{AF1A2AAB-C994-41D7-8812-A3CF80238540}" presName="sibTrans" presStyleCnt="0"/>
      <dgm:spPr/>
    </dgm:pt>
    <dgm:pt modelId="{C743B5F0-8F51-4645-8CB1-D9BB08B43C03}" type="pres">
      <dgm:prSet presAssocID="{7DE8E365-EF3F-40B7-A05A-30FFBD0081CD}" presName="textNode" presStyleLbl="node1" presStyleIdx="2" presStyleCnt="3">
        <dgm:presLayoutVars>
          <dgm:bulletEnabled val="1"/>
        </dgm:presLayoutVars>
      </dgm:prSet>
      <dgm:spPr/>
    </dgm:pt>
  </dgm:ptLst>
  <dgm:cxnLst>
    <dgm:cxn modelId="{A1760000-8DFD-4D77-A06A-DC5EAC1B0C03}" srcId="{B17582DC-F967-4E34-BD4F-D8A32805B96C}" destId="{156BCD68-CB13-4D97-995B-459C5C932124}" srcOrd="1" destOrd="0" parTransId="{0BCE890E-E65D-403A-88DE-2CDC68615086}" sibTransId="{AF1A2AAB-C994-41D7-8812-A3CF80238540}"/>
    <dgm:cxn modelId="{C050AB5B-AC44-40E2-A0EF-F529A82A71BF}" type="presOf" srcId="{FA285DB6-3F55-4E3A-89B4-F498DE126408}" destId="{8315D66D-3BD6-4018-B7F9-92DE91DE788A}" srcOrd="0" destOrd="0" presId="urn:microsoft.com/office/officeart/2005/8/layout/hProcess9"/>
    <dgm:cxn modelId="{FCDC1858-D705-4419-AAFA-CA0DBE38B67D}" type="presOf" srcId="{156BCD68-CB13-4D97-995B-459C5C932124}" destId="{629E7F01-F6A6-4A9A-A09F-67C597EA4B60}" srcOrd="0" destOrd="0" presId="urn:microsoft.com/office/officeart/2005/8/layout/hProcess9"/>
    <dgm:cxn modelId="{5EB2ED5A-5EAD-49C4-9548-687C05BA30EF}" srcId="{B17582DC-F967-4E34-BD4F-D8A32805B96C}" destId="{7DE8E365-EF3F-40B7-A05A-30FFBD0081CD}" srcOrd="2" destOrd="0" parTransId="{A7E9ACCF-49BB-4970-81CC-9C15707266EC}" sibTransId="{CFA021DC-F9C3-4B69-9A59-9F96A87F849B}"/>
    <dgm:cxn modelId="{55961B8E-783D-4213-8091-FA0B303FB223}" type="presOf" srcId="{7DE8E365-EF3F-40B7-A05A-30FFBD0081CD}" destId="{C743B5F0-8F51-4645-8CB1-D9BB08B43C03}" srcOrd="0" destOrd="0" presId="urn:microsoft.com/office/officeart/2005/8/layout/hProcess9"/>
    <dgm:cxn modelId="{72EEC7EC-8F14-48C2-BF55-EB34411363E0}" type="presOf" srcId="{B17582DC-F967-4E34-BD4F-D8A32805B96C}" destId="{A80ECA8C-BE77-4CEE-B7DE-CB866A2AFE80}" srcOrd="0" destOrd="0" presId="urn:microsoft.com/office/officeart/2005/8/layout/hProcess9"/>
    <dgm:cxn modelId="{20AEC3EF-30C9-4F07-8C5E-24B3C2AE3839}" srcId="{B17582DC-F967-4E34-BD4F-D8A32805B96C}" destId="{FA285DB6-3F55-4E3A-89B4-F498DE126408}" srcOrd="0" destOrd="0" parTransId="{EC986EDA-B7A3-48C2-BFC1-534134C208D1}" sibTransId="{C2BA888A-5091-4F2E-93D3-4FF909A39E00}"/>
    <dgm:cxn modelId="{8E711F32-04B6-4FF7-9174-A47FD60306BA}" type="presParOf" srcId="{A80ECA8C-BE77-4CEE-B7DE-CB866A2AFE80}" destId="{80F96D74-BC03-4276-863E-EEEFB239B392}" srcOrd="0" destOrd="0" presId="urn:microsoft.com/office/officeart/2005/8/layout/hProcess9"/>
    <dgm:cxn modelId="{E70723C7-EE4D-46BF-8DCC-3CDED0DFF50E}" type="presParOf" srcId="{A80ECA8C-BE77-4CEE-B7DE-CB866A2AFE80}" destId="{36DE824B-083F-46F9-BB65-894658583830}" srcOrd="1" destOrd="0" presId="urn:microsoft.com/office/officeart/2005/8/layout/hProcess9"/>
    <dgm:cxn modelId="{A45F35F7-87C0-464E-B02B-CFD1E703A6EA}" type="presParOf" srcId="{36DE824B-083F-46F9-BB65-894658583830}" destId="{8315D66D-3BD6-4018-B7F9-92DE91DE788A}" srcOrd="0" destOrd="0" presId="urn:microsoft.com/office/officeart/2005/8/layout/hProcess9"/>
    <dgm:cxn modelId="{273DCC7E-7007-4DC4-95BA-9AE639AB275A}" type="presParOf" srcId="{36DE824B-083F-46F9-BB65-894658583830}" destId="{B0FC261B-E68C-4882-91B3-9F623E2251EC}" srcOrd="1" destOrd="0" presId="urn:microsoft.com/office/officeart/2005/8/layout/hProcess9"/>
    <dgm:cxn modelId="{3BFEBD95-55B3-4EEB-90F3-3DB13031F733}" type="presParOf" srcId="{36DE824B-083F-46F9-BB65-894658583830}" destId="{629E7F01-F6A6-4A9A-A09F-67C597EA4B60}" srcOrd="2" destOrd="0" presId="urn:microsoft.com/office/officeart/2005/8/layout/hProcess9"/>
    <dgm:cxn modelId="{78FD722C-601C-4366-B8EC-273A03A10E05}" type="presParOf" srcId="{36DE824B-083F-46F9-BB65-894658583830}" destId="{1A59D802-3CE4-47C7-B87B-62DF99BF7BA5}" srcOrd="3" destOrd="0" presId="urn:microsoft.com/office/officeart/2005/8/layout/hProcess9"/>
    <dgm:cxn modelId="{F5551360-4A18-4773-BD4D-F76EB27FB408}" type="presParOf" srcId="{36DE824B-083F-46F9-BB65-894658583830}" destId="{C743B5F0-8F51-4645-8CB1-D9BB08B43C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21FAB-D3E2-44DA-AC46-F39D90C24FA2}">
      <dsp:nvSpPr>
        <dsp:cNvPr id="0" name=""/>
        <dsp:cNvSpPr/>
      </dsp:nvSpPr>
      <dsp:spPr>
        <a:xfrm rot="5400000">
          <a:off x="1365565" y="1175316"/>
          <a:ext cx="1039465" cy="118339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43E89-17FE-4C20-B0B1-2A0B48C5BEC2}">
      <dsp:nvSpPr>
        <dsp:cNvPr id="0" name=""/>
        <dsp:cNvSpPr/>
      </dsp:nvSpPr>
      <dsp:spPr>
        <a:xfrm>
          <a:off x="1090169" y="23047"/>
          <a:ext cx="1749848" cy="1224837"/>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Atendimento de fácil utilização </a:t>
          </a:r>
        </a:p>
      </dsp:txBody>
      <dsp:txXfrm>
        <a:off x="1149971" y="82849"/>
        <a:ext cx="1630244" cy="1105233"/>
      </dsp:txXfrm>
    </dsp:sp>
    <dsp:sp modelId="{350D596C-4235-4CFC-AB02-67FC62C23172}">
      <dsp:nvSpPr>
        <dsp:cNvPr id="0" name=""/>
        <dsp:cNvSpPr/>
      </dsp:nvSpPr>
      <dsp:spPr>
        <a:xfrm>
          <a:off x="2842334" y="143199"/>
          <a:ext cx="4492968" cy="98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228600" lvl="1" indent="-228600" algn="l" defTabSz="933450">
            <a:lnSpc>
              <a:spcPct val="90000"/>
            </a:lnSpc>
            <a:spcBef>
              <a:spcPct val="0"/>
            </a:spcBef>
            <a:spcAft>
              <a:spcPct val="15000"/>
            </a:spcAft>
            <a:buChar char="•"/>
          </a:pPr>
          <a:r>
            <a:rPr lang="pt-PT" sz="2100" kern="1200" dirty="0"/>
            <a:t>Acessível por via de tecnologias conhecidas dos utilizadores e por robots de atendimento</a:t>
          </a:r>
        </a:p>
      </dsp:txBody>
      <dsp:txXfrm>
        <a:off x="2842334" y="143199"/>
        <a:ext cx="4492968" cy="989967"/>
      </dsp:txXfrm>
    </dsp:sp>
    <dsp:sp modelId="{62D3C7F5-02F8-4B95-B5E2-A6D2F2E95C2D}">
      <dsp:nvSpPr>
        <dsp:cNvPr id="0" name=""/>
        <dsp:cNvSpPr/>
      </dsp:nvSpPr>
      <dsp:spPr>
        <a:xfrm rot="5400000">
          <a:off x="3589246" y="2551212"/>
          <a:ext cx="1039465" cy="118339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37EA59-F45B-43D9-80FE-78897DF2B4FE}">
      <dsp:nvSpPr>
        <dsp:cNvPr id="0" name=""/>
        <dsp:cNvSpPr/>
      </dsp:nvSpPr>
      <dsp:spPr>
        <a:xfrm>
          <a:off x="2478228" y="1398943"/>
          <a:ext cx="1749848" cy="1224837"/>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PT" sz="2000" kern="1200" dirty="0"/>
            <a:t>Automação em resolução de pedidos</a:t>
          </a:r>
        </a:p>
      </dsp:txBody>
      <dsp:txXfrm>
        <a:off x="2538030" y="1458745"/>
        <a:ext cx="1630244" cy="1105233"/>
      </dsp:txXfrm>
    </dsp:sp>
    <dsp:sp modelId="{A937523C-9566-4D42-A8F9-E0FAF7A25315}">
      <dsp:nvSpPr>
        <dsp:cNvPr id="0" name=""/>
        <dsp:cNvSpPr/>
      </dsp:nvSpPr>
      <dsp:spPr>
        <a:xfrm>
          <a:off x="5063699" y="1515760"/>
          <a:ext cx="1272673" cy="98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228600" lvl="1" indent="-228600" algn="l" defTabSz="933450">
            <a:lnSpc>
              <a:spcPct val="90000"/>
            </a:lnSpc>
            <a:spcBef>
              <a:spcPct val="0"/>
            </a:spcBef>
            <a:spcAft>
              <a:spcPct val="15000"/>
            </a:spcAft>
            <a:buChar char="•"/>
          </a:pPr>
          <a:endParaRPr lang="pt-PT" sz="2100" kern="1200" dirty="0"/>
        </a:p>
      </dsp:txBody>
      <dsp:txXfrm>
        <a:off x="5063699" y="1515760"/>
        <a:ext cx="1272673" cy="989967"/>
      </dsp:txXfrm>
    </dsp:sp>
    <dsp:sp modelId="{2752EA95-73B1-4E8C-B52B-34B480EE63AD}">
      <dsp:nvSpPr>
        <dsp:cNvPr id="0" name=""/>
        <dsp:cNvSpPr/>
      </dsp:nvSpPr>
      <dsp:spPr>
        <a:xfrm>
          <a:off x="4662503" y="2774840"/>
          <a:ext cx="1889923" cy="1224837"/>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Definição e customização de vários catálogos de serviço</a:t>
          </a:r>
        </a:p>
      </dsp:txBody>
      <dsp:txXfrm>
        <a:off x="4722305" y="2834642"/>
        <a:ext cx="1770319" cy="1105233"/>
      </dsp:txXfrm>
    </dsp:sp>
    <dsp:sp modelId="{D27718CA-14BA-4B5C-B218-3FC71E630679}">
      <dsp:nvSpPr>
        <dsp:cNvPr id="0" name=""/>
        <dsp:cNvSpPr/>
      </dsp:nvSpPr>
      <dsp:spPr>
        <a:xfrm>
          <a:off x="7357418" y="2891656"/>
          <a:ext cx="1272673" cy="98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endParaRPr lang="pt-PT" sz="2400" kern="1200"/>
        </a:p>
      </dsp:txBody>
      <dsp:txXfrm>
        <a:off x="7357418" y="2891656"/>
        <a:ext cx="1272673" cy="9899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BCB80-DE77-413D-BD49-E72AE532F4F6}">
      <dsp:nvSpPr>
        <dsp:cNvPr id="0" name=""/>
        <dsp:cNvSpPr/>
      </dsp:nvSpPr>
      <dsp:spPr>
        <a:xfrm rot="5400000">
          <a:off x="2181726" y="1175316"/>
          <a:ext cx="1039465" cy="118339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E7326E-DA14-4B1E-BFB5-342EC943178A}">
      <dsp:nvSpPr>
        <dsp:cNvPr id="0" name=""/>
        <dsp:cNvSpPr/>
      </dsp:nvSpPr>
      <dsp:spPr>
        <a:xfrm>
          <a:off x="1423758" y="23047"/>
          <a:ext cx="2714995" cy="1224837"/>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Disponibilização de visão completa do estado de operação da organização</a:t>
          </a:r>
        </a:p>
      </dsp:txBody>
      <dsp:txXfrm>
        <a:off x="1483560" y="82849"/>
        <a:ext cx="2595391" cy="1105233"/>
      </dsp:txXfrm>
    </dsp:sp>
    <dsp:sp modelId="{633B0BBB-A0B6-4579-BA78-1F2951DDBAFA}">
      <dsp:nvSpPr>
        <dsp:cNvPr id="0" name=""/>
        <dsp:cNvSpPr/>
      </dsp:nvSpPr>
      <dsp:spPr>
        <a:xfrm>
          <a:off x="4193057" y="153030"/>
          <a:ext cx="1272673" cy="98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endParaRPr lang="pt-PT" sz="2400" kern="1200" dirty="0"/>
        </a:p>
      </dsp:txBody>
      <dsp:txXfrm>
        <a:off x="4193057" y="153030"/>
        <a:ext cx="1272673" cy="989967"/>
      </dsp:txXfrm>
    </dsp:sp>
    <dsp:sp modelId="{637B2689-E38A-41B3-8085-99C092D9EA07}">
      <dsp:nvSpPr>
        <dsp:cNvPr id="0" name=""/>
        <dsp:cNvSpPr/>
      </dsp:nvSpPr>
      <dsp:spPr>
        <a:xfrm rot="5400000">
          <a:off x="3669571" y="2551212"/>
          <a:ext cx="1039465" cy="1183395"/>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4AEE57-CEF4-4779-8188-C12B9858DB31}">
      <dsp:nvSpPr>
        <dsp:cNvPr id="0" name=""/>
        <dsp:cNvSpPr/>
      </dsp:nvSpPr>
      <dsp:spPr>
        <a:xfrm>
          <a:off x="3253716" y="1398943"/>
          <a:ext cx="2325793" cy="1224837"/>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Satisfação e/ou desempenho dos vários intervenientes</a:t>
          </a:r>
        </a:p>
      </dsp:txBody>
      <dsp:txXfrm>
        <a:off x="3313518" y="1458745"/>
        <a:ext cx="2206189" cy="1105233"/>
      </dsp:txXfrm>
    </dsp:sp>
    <dsp:sp modelId="{8C835430-32D9-43D2-8E0E-749E063C04FC}">
      <dsp:nvSpPr>
        <dsp:cNvPr id="0" name=""/>
        <dsp:cNvSpPr/>
      </dsp:nvSpPr>
      <dsp:spPr>
        <a:xfrm>
          <a:off x="5144024" y="1515760"/>
          <a:ext cx="1272673" cy="98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endParaRPr lang="pt-PT" sz="2400" kern="1200"/>
        </a:p>
      </dsp:txBody>
      <dsp:txXfrm>
        <a:off x="5144024" y="1515760"/>
        <a:ext cx="1272673" cy="989967"/>
      </dsp:txXfrm>
    </dsp:sp>
    <dsp:sp modelId="{7CA6DC18-4F70-4A01-8935-B4A54D57F1CA}">
      <dsp:nvSpPr>
        <dsp:cNvPr id="0" name=""/>
        <dsp:cNvSpPr/>
      </dsp:nvSpPr>
      <dsp:spPr>
        <a:xfrm>
          <a:off x="4788649" y="2774840"/>
          <a:ext cx="2203846" cy="1224837"/>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pt-PT" sz="1800" kern="1200" dirty="0"/>
            <a:t>Identificação de problemas crónicos</a:t>
          </a:r>
        </a:p>
      </dsp:txBody>
      <dsp:txXfrm>
        <a:off x="4848451" y="2834642"/>
        <a:ext cx="2084242" cy="1105233"/>
      </dsp:txXfrm>
    </dsp:sp>
    <dsp:sp modelId="{97E32C03-9F10-40F7-BCA0-3F08F18BBF44}">
      <dsp:nvSpPr>
        <dsp:cNvPr id="0" name=""/>
        <dsp:cNvSpPr/>
      </dsp:nvSpPr>
      <dsp:spPr>
        <a:xfrm>
          <a:off x="7057772" y="2881826"/>
          <a:ext cx="1789340" cy="98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pt-PT" sz="1600" kern="1200" dirty="0"/>
            <a:t>Proactivamente alertar/prever futuros problemas</a:t>
          </a:r>
        </a:p>
      </dsp:txBody>
      <dsp:txXfrm>
        <a:off x="7057772" y="2881826"/>
        <a:ext cx="1789340" cy="989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79070-CAE3-42FA-A1DA-248AEF89F51F}">
      <dsp:nvSpPr>
        <dsp:cNvPr id="0" name=""/>
        <dsp:cNvSpPr/>
      </dsp:nvSpPr>
      <dsp:spPr>
        <a:xfrm>
          <a:off x="1487877" y="2011362"/>
          <a:ext cx="2751627" cy="955397"/>
        </a:xfrm>
        <a:custGeom>
          <a:avLst/>
          <a:gdLst/>
          <a:ahLst/>
          <a:cxnLst/>
          <a:rect l="0" t="0" r="0" b="0"/>
          <a:pathLst>
            <a:path>
              <a:moveTo>
                <a:pt x="0" y="0"/>
              </a:moveTo>
              <a:lnTo>
                <a:pt x="1375813" y="0"/>
              </a:lnTo>
              <a:lnTo>
                <a:pt x="1375813" y="955397"/>
              </a:lnTo>
              <a:lnTo>
                <a:pt x="2751627" y="95539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2790871" y="2416241"/>
        <a:ext cx="145638" cy="145638"/>
      </dsp:txXfrm>
    </dsp:sp>
    <dsp:sp modelId="{54DF71D0-85DA-48B9-A3CA-B788E87747AD}">
      <dsp:nvSpPr>
        <dsp:cNvPr id="0" name=""/>
        <dsp:cNvSpPr/>
      </dsp:nvSpPr>
      <dsp:spPr>
        <a:xfrm>
          <a:off x="1487877" y="1965642"/>
          <a:ext cx="2751627" cy="91440"/>
        </a:xfrm>
        <a:custGeom>
          <a:avLst/>
          <a:gdLst/>
          <a:ahLst/>
          <a:cxnLst/>
          <a:rect l="0" t="0" r="0" b="0"/>
          <a:pathLst>
            <a:path>
              <a:moveTo>
                <a:pt x="0" y="45720"/>
              </a:moveTo>
              <a:lnTo>
                <a:pt x="2751627"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2794900" y="1942571"/>
        <a:ext cx="137581" cy="137581"/>
      </dsp:txXfrm>
    </dsp:sp>
    <dsp:sp modelId="{2907D7B2-FA4C-43BF-A18B-D6770BF81BC2}">
      <dsp:nvSpPr>
        <dsp:cNvPr id="0" name=""/>
        <dsp:cNvSpPr/>
      </dsp:nvSpPr>
      <dsp:spPr>
        <a:xfrm>
          <a:off x="1487877" y="1055965"/>
          <a:ext cx="2751627" cy="955397"/>
        </a:xfrm>
        <a:custGeom>
          <a:avLst/>
          <a:gdLst/>
          <a:ahLst/>
          <a:cxnLst/>
          <a:rect l="0" t="0" r="0" b="0"/>
          <a:pathLst>
            <a:path>
              <a:moveTo>
                <a:pt x="0" y="955397"/>
              </a:moveTo>
              <a:lnTo>
                <a:pt x="1375813" y="955397"/>
              </a:lnTo>
              <a:lnTo>
                <a:pt x="1375813" y="0"/>
              </a:lnTo>
              <a:lnTo>
                <a:pt x="275162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pt-PT" sz="1100" kern="1200"/>
        </a:p>
      </dsp:txBody>
      <dsp:txXfrm>
        <a:off x="2790871" y="1460844"/>
        <a:ext cx="145638" cy="145638"/>
      </dsp:txXfrm>
    </dsp:sp>
    <dsp:sp modelId="{042F6F45-73F8-4F29-BC9F-C8D8A64C92EF}">
      <dsp:nvSpPr>
        <dsp:cNvPr id="0" name=""/>
        <dsp:cNvSpPr/>
      </dsp:nvSpPr>
      <dsp:spPr>
        <a:xfrm>
          <a:off x="78635" y="1629203"/>
          <a:ext cx="2054164" cy="76431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pt-PT" sz="5500" kern="1200" dirty="0"/>
            <a:t>Sprint</a:t>
          </a:r>
        </a:p>
      </dsp:txBody>
      <dsp:txXfrm>
        <a:off x="78635" y="1629203"/>
        <a:ext cx="2054164" cy="764317"/>
      </dsp:txXfrm>
    </dsp:sp>
    <dsp:sp modelId="{71CA5CA7-D77F-4DB9-88E6-29834CBA0C01}">
      <dsp:nvSpPr>
        <dsp:cNvPr id="0" name=""/>
        <dsp:cNvSpPr/>
      </dsp:nvSpPr>
      <dsp:spPr>
        <a:xfrm>
          <a:off x="4239504" y="673806"/>
          <a:ext cx="2506962" cy="76431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t-PT" sz="2900" kern="1200" dirty="0" err="1"/>
            <a:t>Scrum</a:t>
          </a:r>
          <a:r>
            <a:rPr lang="pt-PT" sz="2900" kern="1200" dirty="0"/>
            <a:t> Master</a:t>
          </a:r>
        </a:p>
      </dsp:txBody>
      <dsp:txXfrm>
        <a:off x="4239504" y="673806"/>
        <a:ext cx="2506962" cy="764317"/>
      </dsp:txXfrm>
    </dsp:sp>
    <dsp:sp modelId="{7A2739AA-0F63-46A7-8D04-6AAF38D286DC}">
      <dsp:nvSpPr>
        <dsp:cNvPr id="0" name=""/>
        <dsp:cNvSpPr/>
      </dsp:nvSpPr>
      <dsp:spPr>
        <a:xfrm>
          <a:off x="4239504" y="1629203"/>
          <a:ext cx="2506962" cy="76431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t-PT" sz="2900" kern="1200" dirty="0"/>
            <a:t>Variação do produto final</a:t>
          </a:r>
        </a:p>
      </dsp:txBody>
      <dsp:txXfrm>
        <a:off x="4239504" y="1629203"/>
        <a:ext cx="2506962" cy="764317"/>
      </dsp:txXfrm>
    </dsp:sp>
    <dsp:sp modelId="{1425FBFD-D551-48F2-A53B-9E430A498306}">
      <dsp:nvSpPr>
        <dsp:cNvPr id="0" name=""/>
        <dsp:cNvSpPr/>
      </dsp:nvSpPr>
      <dsp:spPr>
        <a:xfrm>
          <a:off x="4239504" y="2584600"/>
          <a:ext cx="2506962" cy="76431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pt-PT" sz="2900" kern="1200" dirty="0"/>
            <a:t>Sprint </a:t>
          </a:r>
          <a:r>
            <a:rPr lang="pt-PT" sz="2900" kern="1200" dirty="0" err="1"/>
            <a:t>backlog</a:t>
          </a:r>
          <a:r>
            <a:rPr lang="pt-PT" sz="2900" kern="1200" dirty="0"/>
            <a:t> e Sprint </a:t>
          </a:r>
          <a:r>
            <a:rPr lang="pt-PT" sz="2900" kern="1200" dirty="0" err="1"/>
            <a:t>review</a:t>
          </a:r>
          <a:endParaRPr lang="pt-PT" sz="2900" kern="1200" dirty="0"/>
        </a:p>
      </dsp:txBody>
      <dsp:txXfrm>
        <a:off x="4239504" y="2584600"/>
        <a:ext cx="2506962" cy="764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96D74-BC03-4276-863E-EEEFB239B392}">
      <dsp:nvSpPr>
        <dsp:cNvPr id="0" name=""/>
        <dsp:cNvSpPr/>
      </dsp:nvSpPr>
      <dsp:spPr>
        <a:xfrm>
          <a:off x="517176" y="0"/>
          <a:ext cx="5861336" cy="42800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5D66D-3BD6-4018-B7F9-92DE91DE788A}">
      <dsp:nvSpPr>
        <dsp:cNvPr id="0" name=""/>
        <dsp:cNvSpPr/>
      </dsp:nvSpPr>
      <dsp:spPr>
        <a:xfrm>
          <a:off x="7407" y="1284010"/>
          <a:ext cx="2219550" cy="17120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PT" sz="3400" kern="1200" dirty="0"/>
            <a:t>Análise do problema</a:t>
          </a:r>
        </a:p>
      </dsp:txBody>
      <dsp:txXfrm>
        <a:off x="90981" y="1367584"/>
        <a:ext cx="2052402" cy="1544866"/>
      </dsp:txXfrm>
    </dsp:sp>
    <dsp:sp modelId="{629E7F01-F6A6-4A9A-A09F-67C597EA4B60}">
      <dsp:nvSpPr>
        <dsp:cNvPr id="0" name=""/>
        <dsp:cNvSpPr/>
      </dsp:nvSpPr>
      <dsp:spPr>
        <a:xfrm>
          <a:off x="2338069" y="1284010"/>
          <a:ext cx="2219550" cy="17120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PT" sz="3400" kern="1200" dirty="0"/>
            <a:t>Discussão</a:t>
          </a:r>
        </a:p>
      </dsp:txBody>
      <dsp:txXfrm>
        <a:off x="2421643" y="1367584"/>
        <a:ext cx="2052402" cy="1544866"/>
      </dsp:txXfrm>
    </dsp:sp>
    <dsp:sp modelId="{C743B5F0-8F51-4645-8CB1-D9BB08B43C03}">
      <dsp:nvSpPr>
        <dsp:cNvPr id="0" name=""/>
        <dsp:cNvSpPr/>
      </dsp:nvSpPr>
      <dsp:spPr>
        <a:xfrm>
          <a:off x="4668732" y="1284010"/>
          <a:ext cx="2219550" cy="17120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PT" sz="3400" kern="1200" dirty="0"/>
            <a:t>Resolução do problema</a:t>
          </a:r>
        </a:p>
      </dsp:txBody>
      <dsp:txXfrm>
        <a:off x="4752306" y="1367584"/>
        <a:ext cx="2052402" cy="154486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lvl1pPr algn="l">
              <a:defRPr/>
            </a:lvl1pPr>
          </a:lstStyle>
          <a:p>
            <a:fld id="{5469F85A-F657-4013-849A-7D088B59CF13}" type="datetimeFigureOut">
              <a:rPr lang="pt-PT" smtClean="0"/>
              <a:t>09/05/2021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5F2E57-575E-43AA-BD10-3E86D95BDF62}" type="slidenum">
              <a:rPr lang="pt-PT" smtClean="0"/>
              <a:t>‹nº›</a:t>
            </a:fld>
            <a:endParaRPr lang="pt-P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51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469F85A-F657-4013-849A-7D088B59CF13}" type="datetimeFigureOut">
              <a:rPr lang="pt-PT" smtClean="0"/>
              <a:t>09/05/2021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339973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469F85A-F657-4013-849A-7D088B59CF13}" type="datetimeFigureOut">
              <a:rPr lang="pt-PT" smtClean="0"/>
              <a:t>09/05/2021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5F2E57-575E-43AA-BD10-3E86D95BDF62}" type="slidenum">
              <a:rPr lang="pt-PT" smtClean="0"/>
              <a:t>‹nº›</a:t>
            </a:fld>
            <a:endParaRPr lang="pt-P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9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469F85A-F657-4013-849A-7D088B59CF13}" type="datetimeFigureOut">
              <a:rPr lang="pt-PT" smtClean="0"/>
              <a:t>09/05/2021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44058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469F85A-F657-4013-849A-7D088B59CF13}" type="datetimeFigureOut">
              <a:rPr lang="pt-PT" smtClean="0"/>
              <a:t>09/05/2021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75F2E57-575E-43AA-BD10-3E86D95BDF62}" type="slidenum">
              <a:rPr lang="pt-PT" smtClean="0"/>
              <a:t>‹nº›</a:t>
            </a:fld>
            <a:endParaRPr lang="pt-P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469F85A-F657-4013-849A-7D088B59CF13}" type="datetimeFigureOut">
              <a:rPr lang="pt-PT" smtClean="0"/>
              <a:t>09/05/2021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668988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24128" y="2967788"/>
            <a:ext cx="4754880" cy="334157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PT"/>
              <a:t>Clique para editar os estilos do texto de Modelo Global</a:t>
            </a:r>
          </a:p>
        </p:txBody>
      </p:sp>
      <p:sp>
        <p:nvSpPr>
          <p:cNvPr id="6" name="Content Placeholder 5"/>
          <p:cNvSpPr>
            <a:spLocks noGrp="1"/>
          </p:cNvSpPr>
          <p:nvPr>
            <p:ph sz="quarter" idx="4"/>
          </p:nvPr>
        </p:nvSpPr>
        <p:spPr>
          <a:xfrm>
            <a:off x="5990888" y="2967788"/>
            <a:ext cx="4754880" cy="334157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469F85A-F657-4013-849A-7D088B59CF13}" type="datetimeFigureOut">
              <a:rPr lang="pt-PT" smtClean="0"/>
              <a:t>09/05/2021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149790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469F85A-F657-4013-849A-7D088B59CF13}" type="datetimeFigureOut">
              <a:rPr lang="pt-PT" smtClean="0"/>
              <a:t>09/05/2021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23400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9F85A-F657-4013-849A-7D088B59CF13}" type="datetimeFigureOut">
              <a:rPr lang="pt-PT" smtClean="0"/>
              <a:t>09/05/2021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415065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PT"/>
              <a:t>Clique para editar o estilo de título do Modelo Global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469F85A-F657-4013-849A-7D088B59CF13}" type="datetimeFigureOut">
              <a:rPr lang="pt-PT" smtClean="0"/>
              <a:t>09/05/2021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75F2E57-575E-43AA-BD10-3E86D95BDF62}" type="slidenum">
              <a:rPr lang="pt-PT" smtClean="0"/>
              <a:t>‹nº›</a:t>
            </a:fld>
            <a:endParaRPr lang="pt-PT"/>
          </a:p>
        </p:txBody>
      </p:sp>
    </p:spTree>
    <p:extLst>
      <p:ext uri="{BB962C8B-B14F-4D97-AF65-F5344CB8AC3E}">
        <p14:creationId xmlns:p14="http://schemas.microsoft.com/office/powerpoint/2010/main" val="10275655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469F85A-F657-4013-849A-7D088B59CF13}" type="datetimeFigureOut">
              <a:rPr lang="pt-PT" smtClean="0"/>
              <a:t>09/05/2021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75F2E57-575E-43AA-BD10-3E86D95BDF62}" type="slidenum">
              <a:rPr lang="pt-PT" smtClean="0"/>
              <a:t>‹nº›</a:t>
            </a:fld>
            <a:endParaRPr lang="pt-P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69F85A-F657-4013-849A-7D088B59CF13}" type="datetimeFigureOut">
              <a:rPr lang="pt-PT" smtClean="0"/>
              <a:t>09/05/2021</a:t>
            </a:fld>
            <a:endParaRPr lang="pt-P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P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5F2E57-575E-43AA-BD10-3E86D95BDF62}" type="slidenum">
              <a:rPr lang="pt-PT" smtClean="0"/>
              <a:t>‹nº›</a:t>
            </a:fld>
            <a:endParaRPr lang="pt-P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39437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vagpclass.wordpress.com/2017/03/29/o-que-e-um-projeto-de-sucesso/"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FEF6A-F505-4D92-BFAF-482B9AF13D42}"/>
              </a:ext>
            </a:extLst>
          </p:cNvPr>
          <p:cNvSpPr>
            <a:spLocks noGrp="1"/>
          </p:cNvSpPr>
          <p:nvPr>
            <p:ph type="ctrTitle"/>
          </p:nvPr>
        </p:nvSpPr>
        <p:spPr/>
        <p:txBody>
          <a:bodyPr/>
          <a:lstStyle/>
          <a:p>
            <a:r>
              <a:rPr lang="pt-PT" dirty="0"/>
              <a:t>US 9001</a:t>
            </a:r>
          </a:p>
        </p:txBody>
      </p:sp>
      <p:sp>
        <p:nvSpPr>
          <p:cNvPr id="3" name="Subtítulo 2">
            <a:extLst>
              <a:ext uri="{FF2B5EF4-FFF2-40B4-BE49-F238E27FC236}">
                <a16:creationId xmlns:a16="http://schemas.microsoft.com/office/drawing/2014/main" id="{6DB8A6C5-C9F1-403B-AC5E-90543B981F41}"/>
              </a:ext>
            </a:extLst>
          </p:cNvPr>
          <p:cNvSpPr>
            <a:spLocks noGrp="1"/>
          </p:cNvSpPr>
          <p:nvPr>
            <p:ph type="subTitle" idx="1"/>
          </p:nvPr>
        </p:nvSpPr>
        <p:spPr/>
        <p:txBody>
          <a:bodyPr/>
          <a:lstStyle/>
          <a:p>
            <a:r>
              <a:rPr lang="pt-PT" dirty="0"/>
              <a:t>UC LAPR 4</a:t>
            </a:r>
          </a:p>
          <a:p>
            <a:r>
              <a:rPr lang="pt-PT" dirty="0"/>
              <a:t>GRUPO 4</a:t>
            </a:r>
          </a:p>
          <a:p>
            <a:r>
              <a:rPr lang="pt-PT" dirty="0"/>
              <a:t>TURMA DI</a:t>
            </a:r>
          </a:p>
        </p:txBody>
      </p:sp>
      <p:pic>
        <p:nvPicPr>
          <p:cNvPr id="5" name="Imagem 4">
            <a:extLst>
              <a:ext uri="{FF2B5EF4-FFF2-40B4-BE49-F238E27FC236}">
                <a16:creationId xmlns:a16="http://schemas.microsoft.com/office/drawing/2014/main" id="{1C34B18D-6878-40EE-ABB3-CC5A3B1C6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960137"/>
            <a:ext cx="4928135" cy="1463040"/>
          </a:xfrm>
          <a:prstGeom prst="rect">
            <a:avLst/>
          </a:prstGeom>
        </p:spPr>
      </p:pic>
    </p:spTree>
    <p:extLst>
      <p:ext uri="{BB962C8B-B14F-4D97-AF65-F5344CB8AC3E}">
        <p14:creationId xmlns:p14="http://schemas.microsoft.com/office/powerpoint/2010/main" val="405353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A99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7E0E55-648A-4EFE-95BE-63120627D638}"/>
              </a:ext>
            </a:extLst>
          </p:cNvPr>
          <p:cNvSpPr>
            <a:spLocks noGrp="1"/>
          </p:cNvSpPr>
          <p:nvPr>
            <p:ph type="title"/>
          </p:nvPr>
        </p:nvSpPr>
        <p:spPr>
          <a:xfrm>
            <a:off x="524256" y="4767072"/>
            <a:ext cx="6594189" cy="1625210"/>
          </a:xfrm>
        </p:spPr>
        <p:txBody>
          <a:bodyPr>
            <a:normAutofit/>
          </a:bodyPr>
          <a:lstStyle/>
          <a:p>
            <a:pPr algn="r"/>
            <a:r>
              <a:rPr lang="pt-PT">
                <a:solidFill>
                  <a:srgbClr val="FFFFFF"/>
                </a:solidFill>
              </a:rPr>
              <a:t>Resultados finais</a:t>
            </a:r>
          </a:p>
        </p:txBody>
      </p:sp>
      <p:pic>
        <p:nvPicPr>
          <p:cNvPr id="5" name="Imagem 4" descr="Uma imagem com texto&#10;&#10;Descrição gerada automaticamente">
            <a:extLst>
              <a:ext uri="{FF2B5EF4-FFF2-40B4-BE49-F238E27FC236}">
                <a16:creationId xmlns:a16="http://schemas.microsoft.com/office/drawing/2014/main" id="{544E5FA9-EA46-4FFF-A39D-D88824D42EB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160" r="1" b="4198"/>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E0496894-93EC-4FBE-9CD1-524ED6DC00AE}"/>
              </a:ext>
            </a:extLst>
          </p:cNvPr>
          <p:cNvSpPr>
            <a:spLocks noGrp="1"/>
          </p:cNvSpPr>
          <p:nvPr>
            <p:ph idx="1"/>
          </p:nvPr>
        </p:nvSpPr>
        <p:spPr>
          <a:xfrm>
            <a:off x="8029319" y="917725"/>
            <a:ext cx="3424739" cy="4852362"/>
          </a:xfrm>
        </p:spPr>
        <p:txBody>
          <a:bodyPr anchor="ctr">
            <a:normAutofit/>
          </a:bodyPr>
          <a:lstStyle/>
          <a:p>
            <a:r>
              <a:rPr lang="pt-PT">
                <a:solidFill>
                  <a:srgbClr val="FFFFFF"/>
                </a:solidFill>
              </a:rPr>
              <a:t>Todas os requisitos presentes nas diferentes User Stories foram implementados com sucesso</a:t>
            </a:r>
          </a:p>
        </p:txBody>
      </p:sp>
      <p:sp>
        <p:nvSpPr>
          <p:cNvPr id="6" name="CaixaDeTexto 5">
            <a:extLst>
              <a:ext uri="{FF2B5EF4-FFF2-40B4-BE49-F238E27FC236}">
                <a16:creationId xmlns:a16="http://schemas.microsoft.com/office/drawing/2014/main" id="{FDB5223C-5B73-4286-BE27-5E62E53482C9}"/>
              </a:ext>
            </a:extLst>
          </p:cNvPr>
          <p:cNvSpPr txBox="1"/>
          <p:nvPr/>
        </p:nvSpPr>
        <p:spPr>
          <a:xfrm>
            <a:off x="3825263" y="4229070"/>
            <a:ext cx="3560590" cy="200055"/>
          </a:xfrm>
          <a:prstGeom prst="rect">
            <a:avLst/>
          </a:prstGeom>
          <a:solidFill>
            <a:srgbClr val="000000"/>
          </a:solidFill>
        </p:spPr>
        <p:txBody>
          <a:bodyPr wrap="none" rtlCol="0">
            <a:spAutoFit/>
          </a:bodyPr>
          <a:lstStyle/>
          <a:p>
            <a:pPr algn="r">
              <a:spcAft>
                <a:spcPts val="600"/>
              </a:spcAft>
            </a:pPr>
            <a:r>
              <a:rPr lang="pt-PT" sz="700">
                <a:solidFill>
                  <a:srgbClr val="FFFFFF"/>
                </a:solidFill>
              </a:rPr>
              <a:t>A imagem </a:t>
            </a:r>
            <a:r>
              <a:rPr lang="pt-PT" sz="700">
                <a:solidFill>
                  <a:srgbClr val="FFFFFF"/>
                </a:solidFill>
                <a:hlinkClick r:id="rId3" tooltip="https://uvagpclass.wordpress.com/2017/03/29/o-que-e-um-projeto-de-sucesso/">
                  <a:extLst>
                    <a:ext uri="{A12FA001-AC4F-418D-AE19-62706E023703}">
                      <ahyp:hlinkClr xmlns:ahyp="http://schemas.microsoft.com/office/drawing/2018/hyperlinkcolor" val="tx"/>
                    </a:ext>
                  </a:extLst>
                </a:hlinkClick>
              </a:rPr>
              <a:t>Esta Fotografia</a:t>
            </a:r>
            <a:r>
              <a:rPr lang="pt-PT" sz="700">
                <a:solidFill>
                  <a:srgbClr val="FFFFFF"/>
                </a:solidFill>
              </a:rPr>
              <a:t> de Autor Desconhecido está licenciada ao abrigo da </a:t>
            </a:r>
            <a:r>
              <a:rPr lang="pt-PT"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pt-PT" sz="700">
              <a:solidFill>
                <a:srgbClr val="FFFFFF"/>
              </a:solidFill>
            </a:endParaRPr>
          </a:p>
        </p:txBody>
      </p:sp>
    </p:spTree>
    <p:extLst>
      <p:ext uri="{BB962C8B-B14F-4D97-AF65-F5344CB8AC3E}">
        <p14:creationId xmlns:p14="http://schemas.microsoft.com/office/powerpoint/2010/main" val="376556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28E7A-176D-4869-BAEA-AAD88D1CA1F1}"/>
              </a:ext>
            </a:extLst>
          </p:cNvPr>
          <p:cNvSpPr>
            <a:spLocks noGrp="1"/>
          </p:cNvSpPr>
          <p:nvPr>
            <p:ph type="title"/>
          </p:nvPr>
        </p:nvSpPr>
        <p:spPr/>
        <p:txBody>
          <a:bodyPr/>
          <a:lstStyle/>
          <a:p>
            <a:r>
              <a:rPr lang="pt-PT" dirty="0"/>
              <a:t>índice</a:t>
            </a:r>
          </a:p>
        </p:txBody>
      </p:sp>
      <p:sp>
        <p:nvSpPr>
          <p:cNvPr id="3" name="Marcador de Posição de Conteúdo 2">
            <a:extLst>
              <a:ext uri="{FF2B5EF4-FFF2-40B4-BE49-F238E27FC236}">
                <a16:creationId xmlns:a16="http://schemas.microsoft.com/office/drawing/2014/main" id="{3755B262-9620-4E01-AC62-B7CF757F3724}"/>
              </a:ext>
            </a:extLst>
          </p:cNvPr>
          <p:cNvSpPr>
            <a:spLocks noGrp="1"/>
          </p:cNvSpPr>
          <p:nvPr>
            <p:ph idx="1"/>
          </p:nvPr>
        </p:nvSpPr>
        <p:spPr/>
        <p:txBody>
          <a:bodyPr/>
          <a:lstStyle/>
          <a:p>
            <a:pPr algn="l">
              <a:buFont typeface="+mj-lt"/>
              <a:buAutoNum type="arabicPeriod"/>
            </a:pPr>
            <a:r>
              <a:rPr lang="pt-PT" b="0" i="0" dirty="0">
                <a:solidFill>
                  <a:srgbClr val="172B4D"/>
                </a:solidFill>
                <a:effectLst/>
                <a:latin typeface="-apple-system"/>
              </a:rPr>
              <a:t>Principais objetivos do sistema</a:t>
            </a:r>
          </a:p>
          <a:p>
            <a:pPr algn="l">
              <a:buFont typeface="+mj-lt"/>
              <a:buAutoNum type="arabicPeriod"/>
            </a:pPr>
            <a:r>
              <a:rPr lang="pt-PT" b="0" i="0" dirty="0">
                <a:solidFill>
                  <a:srgbClr val="172B4D"/>
                </a:solidFill>
                <a:effectLst/>
                <a:latin typeface="-apple-system"/>
              </a:rPr>
              <a:t>Processo de desenvolvimento adotado e planeamento</a:t>
            </a:r>
          </a:p>
          <a:p>
            <a:pPr algn="l">
              <a:buFont typeface="+mj-lt"/>
              <a:buAutoNum type="arabicPeriod"/>
            </a:pPr>
            <a:r>
              <a:rPr lang="pt-PT" b="0" i="0" dirty="0">
                <a:solidFill>
                  <a:srgbClr val="172B4D"/>
                </a:solidFill>
                <a:effectLst/>
                <a:latin typeface="-apple-system"/>
              </a:rPr>
              <a:t>Metodologia de trabalho em equipa e estratégia para resolução de conflitos</a:t>
            </a:r>
          </a:p>
          <a:p>
            <a:pPr algn="l">
              <a:buFont typeface="+mj-lt"/>
              <a:buAutoNum type="arabicPeriod"/>
            </a:pPr>
            <a:r>
              <a:rPr lang="pt-PT" b="0" i="0" dirty="0">
                <a:solidFill>
                  <a:srgbClr val="172B4D"/>
                </a:solidFill>
                <a:effectLst/>
                <a:latin typeface="-apple-system"/>
              </a:rPr>
              <a:t>Qualidade do produto</a:t>
            </a:r>
          </a:p>
          <a:p>
            <a:pPr algn="l">
              <a:buFont typeface="+mj-lt"/>
              <a:buAutoNum type="arabicPeriod"/>
            </a:pPr>
            <a:r>
              <a:rPr lang="pt-PT" b="0" i="0" dirty="0">
                <a:solidFill>
                  <a:srgbClr val="172B4D"/>
                </a:solidFill>
                <a:effectLst/>
                <a:latin typeface="-apple-system"/>
              </a:rPr>
              <a:t>Resultados esperados</a:t>
            </a:r>
          </a:p>
          <a:p>
            <a:pPr algn="l">
              <a:buFont typeface="+mj-lt"/>
              <a:buAutoNum type="arabicPeriod"/>
            </a:pPr>
            <a:r>
              <a:rPr lang="pt-PT" b="0" i="0" dirty="0">
                <a:solidFill>
                  <a:srgbClr val="172B4D"/>
                </a:solidFill>
                <a:effectLst/>
                <a:latin typeface="-apple-system"/>
              </a:rPr>
              <a:t>Formato ‘chave na mão’ para entrega e ‘venda ao cliente’; entre outros que considerem relevantes.</a:t>
            </a:r>
          </a:p>
          <a:p>
            <a:endParaRPr lang="pt-PT" dirty="0"/>
          </a:p>
        </p:txBody>
      </p:sp>
    </p:spTree>
    <p:extLst>
      <p:ext uri="{BB962C8B-B14F-4D97-AF65-F5344CB8AC3E}">
        <p14:creationId xmlns:p14="http://schemas.microsoft.com/office/powerpoint/2010/main" val="60992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CE29C-7BE3-41EB-9E65-736F73EF653D}"/>
              </a:ext>
            </a:extLst>
          </p:cNvPr>
          <p:cNvSpPr>
            <a:spLocks noGrp="1"/>
          </p:cNvSpPr>
          <p:nvPr>
            <p:ph type="title"/>
          </p:nvPr>
        </p:nvSpPr>
        <p:spPr/>
        <p:txBody>
          <a:bodyPr>
            <a:normAutofit/>
          </a:bodyPr>
          <a:lstStyle/>
          <a:p>
            <a:r>
              <a:rPr lang="pt-PT" b="0" i="0" dirty="0">
                <a:solidFill>
                  <a:schemeClr val="tx1"/>
                </a:solidFill>
                <a:effectLst/>
                <a:latin typeface="-apple-system"/>
              </a:rPr>
              <a:t>Principais objetivos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48AAD9AD-5217-48D4-B97C-A95CB016BC17}"/>
              </a:ext>
            </a:extLst>
          </p:cNvPr>
          <p:cNvSpPr>
            <a:spLocks noGrp="1"/>
          </p:cNvSpPr>
          <p:nvPr>
            <p:ph idx="1"/>
          </p:nvPr>
        </p:nvSpPr>
        <p:spPr/>
        <p:txBody>
          <a:bodyPr>
            <a:normAutofit/>
          </a:bodyPr>
          <a:lstStyle/>
          <a:p>
            <a:r>
              <a:rPr lang="pt-PT" dirty="0"/>
              <a:t>Desenvolver um sistema de gestão e suporte à prestação de serviços e resolução de problemas (Helpdesk aService) com capacidade de dar resposta às necessidades de diversas organizações de diferentes sectores de atuação (e.g. retalho, indústria, telecomunicações, serviços financeiros) num modelo de Software as a Service (SaaS).</a:t>
            </a:r>
          </a:p>
        </p:txBody>
      </p:sp>
    </p:spTree>
    <p:extLst>
      <p:ext uri="{BB962C8B-B14F-4D97-AF65-F5344CB8AC3E}">
        <p14:creationId xmlns:p14="http://schemas.microsoft.com/office/powerpoint/2010/main" val="263910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5CAF6-4693-4A2B-9110-DAB1079B033E}"/>
              </a:ext>
            </a:extLst>
          </p:cNvPr>
          <p:cNvSpPr>
            <a:spLocks noGrp="1"/>
          </p:cNvSpPr>
          <p:nvPr>
            <p:ph type="title"/>
          </p:nvPr>
        </p:nvSpPr>
        <p:spPr/>
        <p:txBody>
          <a:bodyPr/>
          <a:lstStyle/>
          <a:p>
            <a:r>
              <a:rPr lang="pt-PT" b="0" i="0" dirty="0">
                <a:solidFill>
                  <a:schemeClr val="tx1"/>
                </a:solidFill>
                <a:effectLst/>
                <a:latin typeface="-apple-system"/>
              </a:rPr>
              <a:t>Principais objetivos do sistema</a:t>
            </a:r>
            <a:endParaRPr lang="pt-PT" dirty="0"/>
          </a:p>
        </p:txBody>
      </p:sp>
      <p:graphicFrame>
        <p:nvGraphicFramePr>
          <p:cNvPr id="5" name="Marcador de Posição de Conteúdo 4">
            <a:extLst>
              <a:ext uri="{FF2B5EF4-FFF2-40B4-BE49-F238E27FC236}">
                <a16:creationId xmlns:a16="http://schemas.microsoft.com/office/drawing/2014/main" id="{97F49552-7B03-4C0F-8057-C4FE29B5D9C5}"/>
              </a:ext>
            </a:extLst>
          </p:cNvPr>
          <p:cNvGraphicFramePr>
            <a:graphicFrameLocks noGrp="1"/>
          </p:cNvGraphicFramePr>
          <p:nvPr>
            <p:ph idx="1"/>
            <p:extLst>
              <p:ext uri="{D42A27DB-BD31-4B8C-83A1-F6EECF244321}">
                <p14:modId xmlns:p14="http://schemas.microsoft.com/office/powerpoint/2010/main" val="134864556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97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AD9B9-AC87-43B6-BA31-2A3685975E2D}"/>
              </a:ext>
            </a:extLst>
          </p:cNvPr>
          <p:cNvSpPr>
            <a:spLocks noGrp="1"/>
          </p:cNvSpPr>
          <p:nvPr>
            <p:ph type="title"/>
          </p:nvPr>
        </p:nvSpPr>
        <p:spPr/>
        <p:txBody>
          <a:bodyPr/>
          <a:lstStyle/>
          <a:p>
            <a:r>
              <a:rPr lang="pt-PT" b="0" i="0" dirty="0">
                <a:solidFill>
                  <a:schemeClr val="tx1"/>
                </a:solidFill>
                <a:effectLst/>
                <a:latin typeface="-apple-system"/>
              </a:rPr>
              <a:t>Principais objetivos do sistema</a:t>
            </a:r>
            <a:endParaRPr lang="pt-PT" dirty="0"/>
          </a:p>
        </p:txBody>
      </p:sp>
      <p:graphicFrame>
        <p:nvGraphicFramePr>
          <p:cNvPr id="4" name="Marcador de Posição de Conteúdo 3">
            <a:extLst>
              <a:ext uri="{FF2B5EF4-FFF2-40B4-BE49-F238E27FC236}">
                <a16:creationId xmlns:a16="http://schemas.microsoft.com/office/drawing/2014/main" id="{44C6EB0A-3C4E-4F28-9B0A-7585A81D99F7}"/>
              </a:ext>
            </a:extLst>
          </p:cNvPr>
          <p:cNvGraphicFramePr>
            <a:graphicFrameLocks noGrp="1"/>
          </p:cNvGraphicFramePr>
          <p:nvPr>
            <p:ph idx="1"/>
            <p:extLst>
              <p:ext uri="{D42A27DB-BD31-4B8C-83A1-F6EECF244321}">
                <p14:modId xmlns:p14="http://schemas.microsoft.com/office/powerpoint/2010/main" val="2692905"/>
              </p:ext>
            </p:extLst>
          </p:nvPr>
        </p:nvGraphicFramePr>
        <p:xfrm>
          <a:off x="827291"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4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D48F0-11FF-4267-8D4D-AE20DCB8462A}"/>
              </a:ext>
            </a:extLst>
          </p:cNvPr>
          <p:cNvSpPr>
            <a:spLocks noGrp="1"/>
          </p:cNvSpPr>
          <p:nvPr>
            <p:ph type="title"/>
          </p:nvPr>
        </p:nvSpPr>
        <p:spPr/>
        <p:txBody>
          <a:bodyPr>
            <a:normAutofit/>
          </a:bodyPr>
          <a:lstStyle/>
          <a:p>
            <a:r>
              <a:rPr lang="pt-PT" dirty="0">
                <a:latin typeface="-apple-system"/>
              </a:rPr>
              <a:t>Processo de desenvolvimento adotado e planeamento</a:t>
            </a:r>
          </a:p>
        </p:txBody>
      </p:sp>
      <p:sp>
        <p:nvSpPr>
          <p:cNvPr id="3" name="Marcador de Posição de Conteúdo 2">
            <a:extLst>
              <a:ext uri="{FF2B5EF4-FFF2-40B4-BE49-F238E27FC236}">
                <a16:creationId xmlns:a16="http://schemas.microsoft.com/office/drawing/2014/main" id="{8C6E6FA0-C8A5-45F2-8AE9-A6AD942707AF}"/>
              </a:ext>
            </a:extLst>
          </p:cNvPr>
          <p:cNvSpPr>
            <a:spLocks noGrp="1"/>
          </p:cNvSpPr>
          <p:nvPr>
            <p:ph idx="1"/>
          </p:nvPr>
        </p:nvSpPr>
        <p:spPr/>
        <p:txBody>
          <a:bodyPr/>
          <a:lstStyle/>
          <a:p>
            <a:r>
              <a:rPr lang="pt-PT" dirty="0"/>
              <a:t>Após uma reunião de planning/stand-up meeting, os elementos divulgaram quais as áreas em que se sentiam mais à vontade, facilitando assim a distribuição das tarefas pelos elementos.</a:t>
            </a:r>
          </a:p>
          <a:p>
            <a:r>
              <a:rPr lang="pt-PT" dirty="0"/>
              <a:t>Com isto, o nosso objetivo seria que cada elemento trabalhasse numa área em que se sentia-se à vontade, maximizando o workflow.</a:t>
            </a:r>
          </a:p>
        </p:txBody>
      </p:sp>
    </p:spTree>
    <p:extLst>
      <p:ext uri="{BB962C8B-B14F-4D97-AF65-F5344CB8AC3E}">
        <p14:creationId xmlns:p14="http://schemas.microsoft.com/office/powerpoint/2010/main" val="230724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D2453-2967-4DC9-AC84-A9132B5C51CA}"/>
              </a:ext>
            </a:extLst>
          </p:cNvPr>
          <p:cNvSpPr>
            <a:spLocks noGrp="1"/>
          </p:cNvSpPr>
          <p:nvPr>
            <p:ph type="title"/>
          </p:nvPr>
        </p:nvSpPr>
        <p:spPr/>
        <p:txBody>
          <a:bodyPr>
            <a:normAutofit fontScale="90000"/>
          </a:bodyPr>
          <a:lstStyle/>
          <a:p>
            <a:r>
              <a:rPr lang="pt-PT" b="0" i="0" dirty="0">
                <a:solidFill>
                  <a:schemeClr val="tx1"/>
                </a:solidFill>
                <a:effectLst/>
                <a:latin typeface="-apple-system"/>
              </a:rPr>
              <a:t>Metodologia de trabalho em equipa e estratégia para resolução de conflitos</a:t>
            </a:r>
            <a:endParaRPr lang="pt-PT" dirty="0"/>
          </a:p>
        </p:txBody>
      </p:sp>
      <p:graphicFrame>
        <p:nvGraphicFramePr>
          <p:cNvPr id="4" name="Marcador de Posição de Conteúdo 3">
            <a:extLst>
              <a:ext uri="{FF2B5EF4-FFF2-40B4-BE49-F238E27FC236}">
                <a16:creationId xmlns:a16="http://schemas.microsoft.com/office/drawing/2014/main" id="{F7E4B32E-BEDE-4891-8687-B2F12066A0C1}"/>
              </a:ext>
            </a:extLst>
          </p:cNvPr>
          <p:cNvGraphicFramePr>
            <a:graphicFrameLocks noGrp="1"/>
          </p:cNvGraphicFramePr>
          <p:nvPr>
            <p:ph idx="1"/>
            <p:extLst>
              <p:ext uri="{D42A27DB-BD31-4B8C-83A1-F6EECF244321}">
                <p14:modId xmlns:p14="http://schemas.microsoft.com/office/powerpoint/2010/main" val="3172606690"/>
              </p:ext>
            </p:extLst>
          </p:nvPr>
        </p:nvGraphicFramePr>
        <p:xfrm>
          <a:off x="1751526"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20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C5618-3F5F-4305-BDA7-8E9E3832F097}"/>
              </a:ext>
            </a:extLst>
          </p:cNvPr>
          <p:cNvSpPr>
            <a:spLocks noGrp="1"/>
          </p:cNvSpPr>
          <p:nvPr>
            <p:ph type="title"/>
          </p:nvPr>
        </p:nvSpPr>
        <p:spPr/>
        <p:txBody>
          <a:bodyPr/>
          <a:lstStyle/>
          <a:p>
            <a:r>
              <a:rPr lang="pt-PT" dirty="0"/>
              <a:t>Metodologia de trabalho em equipa e estratégia para resolução de conflitos</a:t>
            </a:r>
          </a:p>
        </p:txBody>
      </p:sp>
      <p:sp>
        <p:nvSpPr>
          <p:cNvPr id="4" name="Marcador de Posição de Conteúdo 2">
            <a:extLst>
              <a:ext uri="{FF2B5EF4-FFF2-40B4-BE49-F238E27FC236}">
                <a16:creationId xmlns:a16="http://schemas.microsoft.com/office/drawing/2014/main" id="{59EEFEB4-BA06-4283-B7C9-034D21866785}"/>
              </a:ext>
            </a:extLst>
          </p:cNvPr>
          <p:cNvSpPr>
            <a:spLocks noGrp="1"/>
          </p:cNvSpPr>
          <p:nvPr>
            <p:ph idx="1"/>
          </p:nvPr>
        </p:nvSpPr>
        <p:spPr>
          <a:xfrm>
            <a:off x="1023938" y="2286000"/>
            <a:ext cx="9720262" cy="4022725"/>
          </a:xfrm>
        </p:spPr>
        <p:txBody>
          <a:bodyPr/>
          <a:lstStyle/>
          <a:p>
            <a:pPr>
              <a:buFont typeface="Courier New" panose="02070309020205020404" pitchFamily="49" charset="0"/>
              <a:buChar char="o"/>
            </a:pPr>
            <a:r>
              <a:rPr lang="pt-PT" dirty="0"/>
              <a:t> </a:t>
            </a:r>
            <a:r>
              <a:rPr lang="pt-PT" sz="2800" dirty="0"/>
              <a:t>Estratégia para resolução de conflitos</a:t>
            </a:r>
          </a:p>
        </p:txBody>
      </p:sp>
      <p:graphicFrame>
        <p:nvGraphicFramePr>
          <p:cNvPr id="3" name="Diagrama 2">
            <a:extLst>
              <a:ext uri="{FF2B5EF4-FFF2-40B4-BE49-F238E27FC236}">
                <a16:creationId xmlns:a16="http://schemas.microsoft.com/office/drawing/2014/main" id="{41F32347-15A8-4C62-8565-63364C27E98E}"/>
              </a:ext>
            </a:extLst>
          </p:cNvPr>
          <p:cNvGraphicFramePr/>
          <p:nvPr>
            <p:extLst>
              <p:ext uri="{D42A27DB-BD31-4B8C-83A1-F6EECF244321}">
                <p14:modId xmlns:p14="http://schemas.microsoft.com/office/powerpoint/2010/main" val="800315724"/>
              </p:ext>
            </p:extLst>
          </p:nvPr>
        </p:nvGraphicFramePr>
        <p:xfrm>
          <a:off x="3202039" y="1992748"/>
          <a:ext cx="6895690" cy="428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71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6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382D50-D344-4E34-A243-17EFFB1D592E}"/>
              </a:ext>
            </a:extLst>
          </p:cNvPr>
          <p:cNvSpPr>
            <a:spLocks noGrp="1"/>
          </p:cNvSpPr>
          <p:nvPr>
            <p:ph type="title"/>
          </p:nvPr>
        </p:nvSpPr>
        <p:spPr>
          <a:xfrm>
            <a:off x="524256" y="4767072"/>
            <a:ext cx="6594189" cy="1625210"/>
          </a:xfrm>
        </p:spPr>
        <p:txBody>
          <a:bodyPr>
            <a:normAutofit/>
          </a:bodyPr>
          <a:lstStyle/>
          <a:p>
            <a:pPr algn="r"/>
            <a:r>
              <a:rPr lang="pt-PT">
                <a:solidFill>
                  <a:srgbClr val="FFFFFF"/>
                </a:solidFill>
              </a:rPr>
              <a:t>Qualidade do produto</a:t>
            </a:r>
          </a:p>
        </p:txBody>
      </p:sp>
      <p:pic>
        <p:nvPicPr>
          <p:cNvPr id="5" name="Imagem 4">
            <a:extLst>
              <a:ext uri="{FF2B5EF4-FFF2-40B4-BE49-F238E27FC236}">
                <a16:creationId xmlns:a16="http://schemas.microsoft.com/office/drawing/2014/main" id="{BA444F6C-E3EC-45E8-9DDC-95A2ABFC91D8}"/>
              </a:ext>
            </a:extLst>
          </p:cNvPr>
          <p:cNvPicPr>
            <a:picLocks noChangeAspect="1"/>
          </p:cNvPicPr>
          <p:nvPr/>
        </p:nvPicPr>
        <p:blipFill rotWithShape="1">
          <a:blip r:embed="rId2">
            <a:extLst>
              <a:ext uri="{28A0092B-C50C-407E-A947-70E740481C1C}">
                <a14:useLocalDpi xmlns:a14="http://schemas.microsoft.com/office/drawing/2010/main" val="0"/>
              </a:ext>
            </a:extLst>
          </a:blip>
          <a:srcRect r="6774"/>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ção de Conteúdo 2">
            <a:extLst>
              <a:ext uri="{FF2B5EF4-FFF2-40B4-BE49-F238E27FC236}">
                <a16:creationId xmlns:a16="http://schemas.microsoft.com/office/drawing/2014/main" id="{6249E04D-7083-426F-9B5A-006BA978E6F2}"/>
              </a:ext>
            </a:extLst>
          </p:cNvPr>
          <p:cNvSpPr>
            <a:spLocks noGrp="1"/>
          </p:cNvSpPr>
          <p:nvPr>
            <p:ph idx="1"/>
          </p:nvPr>
        </p:nvSpPr>
        <p:spPr>
          <a:xfrm>
            <a:off x="8029319" y="917725"/>
            <a:ext cx="3424739" cy="4852362"/>
          </a:xfrm>
        </p:spPr>
        <p:txBody>
          <a:bodyPr anchor="ctr">
            <a:normAutofit/>
          </a:bodyPr>
          <a:lstStyle/>
          <a:p>
            <a:pPr>
              <a:buFont typeface="Courier New" panose="02070309020205020404" pitchFamily="49" charset="0"/>
              <a:buChar char="o"/>
            </a:pPr>
            <a:r>
              <a:rPr lang="pt-PT">
                <a:solidFill>
                  <a:srgbClr val="FFFFFF"/>
                </a:solidFill>
              </a:rPr>
              <a:t> A equipa ao longo deste sprint, conseguiu implementar as funcionalidades pedidas com vista futuras alteração ao produto, seguindo os padrões de design DDD.</a:t>
            </a:r>
          </a:p>
        </p:txBody>
      </p:sp>
    </p:spTree>
    <p:extLst>
      <p:ext uri="{BB962C8B-B14F-4D97-AF65-F5344CB8AC3E}">
        <p14:creationId xmlns:p14="http://schemas.microsoft.com/office/powerpoint/2010/main" val="2604667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65</TotalTime>
  <Words>351</Words>
  <Application>Microsoft Office PowerPoint</Application>
  <PresentationFormat>Ecrã Panorâmico</PresentationFormat>
  <Paragraphs>41</Paragraphs>
  <Slides>10</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10</vt:i4>
      </vt:variant>
    </vt:vector>
  </HeadingPairs>
  <TitlesOfParts>
    <vt:vector size="16" baseType="lpstr">
      <vt:lpstr>-apple-system</vt:lpstr>
      <vt:lpstr>Courier New</vt:lpstr>
      <vt:lpstr>Tw Cen MT</vt:lpstr>
      <vt:lpstr>Tw Cen MT Condensed</vt:lpstr>
      <vt:lpstr>Wingdings 3</vt:lpstr>
      <vt:lpstr>Integral</vt:lpstr>
      <vt:lpstr>US 9001</vt:lpstr>
      <vt:lpstr>índice</vt:lpstr>
      <vt:lpstr>Principais objetivos do sistema</vt:lpstr>
      <vt:lpstr>Principais objetivos do sistema</vt:lpstr>
      <vt:lpstr>Principais objetivos do sistema</vt:lpstr>
      <vt:lpstr>Processo de desenvolvimento adotado e planeamento</vt:lpstr>
      <vt:lpstr>Metodologia de trabalho em equipa e estratégia para resolução de conflitos</vt:lpstr>
      <vt:lpstr>Metodologia de trabalho em equipa e estratégia para resolução de conflitos</vt:lpstr>
      <vt:lpstr>Qualidade do produto</vt:lpstr>
      <vt:lpstr>Resultados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Leandro Sousa</dc:creator>
  <cp:lastModifiedBy>Tiago Pinto (1191098)</cp:lastModifiedBy>
  <cp:revision>11</cp:revision>
  <dcterms:created xsi:type="dcterms:W3CDTF">2021-05-07T23:26:41Z</dcterms:created>
  <dcterms:modified xsi:type="dcterms:W3CDTF">2021-05-09T22:30:33Z</dcterms:modified>
</cp:coreProperties>
</file>