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PPTtest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PTtes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PPTtest</dc:title>
  <dc:creator/>
  <cp:keywords/>
  <dcterms:created xsi:type="dcterms:W3CDTF">2021-05-07T18:48:38Z</dcterms:created>
  <dcterms:modified xsi:type="dcterms:W3CDTF">2021-05-07T18:48:38Z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