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d_cost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"Total\nCost"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my_cost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"INTERMEDIATE/myopic_with_cost.csv"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split.var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total.epi.myopic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</a:t>
            </a:r>
            <a:br/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total.epi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</a:p>
          <a:p>
            <a:pPr lvl="0" indent="0">
              <a:buNone/>
            </a:pPr>
            <a:r>
              <a:rPr>
                <a:latin typeface="Courier"/>
              </a:rPr>
              <a:t>merged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(my_cost,d_cost)</a:t>
            </a:r>
            <a:br/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ratio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merged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(merged)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2338   27</a:t>
            </a:r>
          </a:p>
          <a:p>
            <a:pPr lvl="0" indent="0">
              <a:buNone/>
            </a:pPr>
            <a:r>
              <a:rPr>
                <a:latin typeface="Courier"/>
              </a:rPr>
              <a:t>merged.long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(merged,</a:t>
            </a:r>
            <a:r>
              <a:rPr>
                <a:solidFill>
                  <a:srgbClr val="7D9029"/>
                </a:solidFill>
                <a:latin typeface="Courier"/>
              </a:rPr>
              <a:t>cols=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"finalEpi"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"total.epi.myopic"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=="finalEpi"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"Full\nOptimization"</a:t>
            </a:r>
            <a:br/>
            <a:r>
              <a:rPr>
                <a:latin typeface="Courier"/>
              </a:rPr>
              <a:t>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name[merged.long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=="total.epi.myopic"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"Myopic\n Solution"</a:t>
            </a:r>
            <a:br/>
            <a:br/>
            <a:r>
              <a:rPr>
                <a:latin typeface="Courier"/>
              </a:rPr>
              <a:t>g5.a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merged.long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value))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viridisLite::viridis(n, alpha, begin, end, direction, option):
## Option 'c' does not exist. Defaulting to 'viridis'.</a:t>
            </a:r>
          </a:p>
          <a:p>
            <a:pPr lvl="0" indent="0">
              <a:buNone/>
            </a:pPr>
            <a:r>
              <a:rPr>
                <a:latin typeface="Courier"/>
              </a:rPr>
              <a:t>g5.a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merged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ratio))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"Cost\nRatio"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"Figure2.png"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units=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res=</a:t>
            </a:r>
            <a:r>
              <a:rPr>
                <a:solidFill>
                  <a:srgbClr val="40A070"/>
                </a:solidFill>
                <a:latin typeface="Courier"/>
              </a:rPr>
              <a:t>600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plot_grid</a:t>
            </a:r>
            <a:r>
              <a:rPr>
                <a:latin typeface="Courier"/>
              </a:rPr>
              <a:t>(g3,g4,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"(a)"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"(b)"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'ggplot2'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'viridis'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'viridisLite'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'latex2exp'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ggrepel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'ggrepel'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'dplyr'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'stringr'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'fields'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'spam'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2.9-1 (2022-08-07)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Try help(fields) to get started.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'Bolstad2'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'ggpubr'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'gridExtra'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combine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'cowplot'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'package:ggpubr':
## 
##     get_legend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'package:ggthemes':
## 
##     theme_map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(multR015,multR03,multR045,multR06)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distCost =</a:t>
            </a:r>
            <a:r>
              <a:rPr>
                <a:latin typeface="Courier"/>
              </a:rPr>
              <a:t> 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finalEpi,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scaledDistCost =</a:t>
            </a:r>
            <a:r>
              <a:rPr>
                <a:latin typeface="Courier"/>
              </a:rPr>
              <a:t> distCost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c) </a:t>
            </a:r>
          </a:p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'tidyr' was built under R version 4.1.2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c,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Cost,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mult.sol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(c,tFinal)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count=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'c'. You can override using the `.groups`
##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span=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geom_label_repel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tFinal))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
## This warning is displayed once every 8 hours.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geom_line(span = 0.1, aes(group = as.factor(tFinal)), size = 0.1):
## Ignoring unknown parameters: `span`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ggrepel: 795 unlabeled data points (too many overlaps). Consider
## increasing max.overlaps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"Total 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scale_shape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"Global Min\n(Given c)"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"Distancing Cost\n(Arbitrary Units)"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39 × 2
##        c count
##    &lt;dbl&gt; &lt;int&gt;
##  1  0.02     1
##  2  0.03     1
##  3  0.04     1
##  4  0.05     1
##  5  0.06     1
##  6  0.07     1
##  7  0.08     1
##  8  0.09     1
##  9  0.1      1
## 10  0.11     1
## # ℹ 29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d1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  <a:br/>
            <a:r>
              <a:rPr>
                <a:latin typeface="Courier"/>
              </a:rPr>
              <a:t>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scaledDistCost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</a:t>
            </a:r>
          </a:p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(d1,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'scaledDistCost~finalEpi'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resid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resid</a:t>
            </a:r>
            <a:r>
              <a:rPr>
                <a:latin typeface="Courier"/>
              </a:rPr>
              <a:t>(mod)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finalEpi,resid)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distCost,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is.min,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scale_alpha_discrete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range=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alpha for a discrete variable is not advised.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size for a discrete variable is not advised.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aux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0.02 0.03 0.04 0.05 0.06 0.07 0.08 0.09  0.1 0.11 0.12 0.13 0.14 0.15 0.16 0.17 
##    1    1    1    1    1    1    1    1    1    1    1    1    1    1    1    1 
## 0.18 0.19  0.2 0.21 0.22 0.23 0.24 0.25 0.26 0.27 0.28 0.29  0.3 0.31 0.32 0.33 
##    1    1    1    1    1    1    1    3    3    2    2    2    2    1    1    1 
## 0.34 0.35 0.36 0.37 0.38 0.39  0.4 
##    1    1    1    1    1    1    1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0.27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tau,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(case.id.c)))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ann_text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tau=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"Max Suceptibles\n for Herd 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"Suceptibles Remaining in \n an Uncontrolled Epidemic"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key=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c=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(aux.long[aux.long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value,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latin typeface="Courier"/>
              </a:rPr>
              <a:t>key))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of Population"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ann_text,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label),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label.size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label.padding=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label.r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#+annotate("label",x=40,y=Sinf1.5,label="Suceptibles Remaining in \n an Uncontrolled Epidemic")+annotate("label",x=50,y=S1.5max,c="Mitigation",label="Max Suceptibles\n for Herd Immunity")</a:t>
            </a:r>
            <a:br/>
            <a:br/>
            <a:br/>
            <a:r>
              <a:rPr>
                <a:latin typeface="Courier"/>
              </a:rPr>
              <a:t>g1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"Figure1.png"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units=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res=</a:t>
            </a:r>
            <a:r>
              <a:rPr>
                <a:solidFill>
                  <a:srgbClr val="40A070"/>
                </a:solidFill>
                <a:latin typeface="Courier"/>
              </a:rPr>
              <a:t>600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plot_grid</a:t>
            </a:r>
            <a:r>
              <a:rPr>
                <a:latin typeface="Courier"/>
              </a:rPr>
              <a:t>(g1,g2,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"(a)"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"(b)"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cost-ratio-fig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2023-12-06T16:10:54Z</dcterms:created>
  <dcterms:modified xsi:type="dcterms:W3CDTF">2023-12-06T16:10:54Z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