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1" Type="http://schemas.openxmlformats.org/officeDocument/2006/relationships/viewProps" Target="viewProps.xml" /><Relationship Id="rId5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Rrel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Rrel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The `&lt;scale&gt;` argument of `guides()` cannot be `FALSE`. Use "none" instead as
## of ggplot2 3.3.4.
## This warning is displayed once every 8 hours.
## Call `lifecycle::last_lifecycle_warnings()` to see where this warning was
## generated.</a:t>
            </a:r>
          </a:p>
          <a:p>
            <a:pPr lvl="0" indent="0">
              <a:buNone/>
            </a:pPr>
            <a:r>
              <a:rPr>
                <a:latin typeface="Courier"/>
              </a:rPr>
              <a:t>gm1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min.hi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gm2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show.legend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min.hi,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show.legend=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geom_abline(aes(intercept = min.hi, slope = 0), show.legend = TRUE,
## : Ignoring unknown parameters: `name`</a:t>
            </a:r>
          </a:p>
          <a:p>
            <a:pPr lvl="0" indent="0">
              <a:buNone/>
            </a:pPr>
            <a:r>
              <a:rPr>
                <a:latin typeface="Courier"/>
              </a:rPr>
              <a:t>gm2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2.10-0 (2023-10-23)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Try help(fields) to get started.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'Bolstad2'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'package:fields':
## 
##     describe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arules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Matrix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'Matrix'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'package:spam':
## 
##     det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'arules'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'package:dplyr':
## 
##     recode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abbreviate, write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egg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gridExtra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'gridExtra'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'package:dplyr':
## 
##     combine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scales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'scales'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'package:viridis':
## 
##     viridis_pal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cowplot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'cowplot'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'package:ggthemes':
## 
##     theme_map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stargazer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Please cite as:</a:t>
            </a:r>
          </a:p>
          <a:p>
            <a:pPr lvl="0" indent="0">
              <a:buNone/>
            </a:pPr>
            <a:r>
              <a:rPr>
                <a:latin typeface="Courier"/>
              </a:rPr>
              <a:t>##  Hlavac, Marek (2022). stargazer: Well-Formatted Regression and Summary Statistics Tables.</a:t>
            </a:r>
          </a:p>
          <a:p>
            <a:pPr lvl="0" indent="0">
              <a:buNone/>
            </a:pPr>
            <a:r>
              <a:rPr>
                <a:latin typeface="Courier"/>
              </a:rPr>
              <a:t>##  R package version 5.2.3. https://CRAN.R-project.org/package=stargazer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ggpubr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'ggpubr'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'package:cowplot':
## 
##     get_legend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'package:egg':
## 
##     ggarrange</a:t>
            </a:r>
          </a:p>
          <a:p>
            <a:pPr lvl="0" indent="0">
              <a:buNone/>
            </a:pPr>
            <a:r>
              <a:rPr>
                <a:latin typeface="Courier"/>
              </a:rPr>
              <a:t>multR015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"INTERMEDIATE/multR015.csv"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multR03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multR045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"INTERMEDIATE/multR045.csv"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multR06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"INTERMEDIATE/multR06.csv"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(multR015,multR03,multR045,multR06)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s, 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distCost =</a:t>
            </a:r>
            <a:r>
              <a:rPr>
                <a:latin typeface="Courier"/>
              </a:rPr>
              <a:t> Cost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finalEpi,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scaledDistCost =</a:t>
            </a:r>
            <a:r>
              <a:rPr>
                <a:latin typeface="Courier"/>
              </a:rPr>
              <a:t> distCost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c) </a:t>
            </a:r>
          </a:p>
          <a:p>
            <a:pPr lvl="0" indent="0">
              <a:buNone/>
            </a:pPr>
            <a:r>
              <a:rPr>
                <a:latin typeface="Courier"/>
              </a:rPr>
              <a:t>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</a:p>
          <a:p>
            <a:pPr lvl="0" indent="0">
              <a:buNone/>
            </a:pP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require</a:t>
            </a:r>
            <a:r>
              <a:rPr>
                <a:latin typeface="Courier"/>
              </a:rPr>
              <a:t>(tidyr)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tidyr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'tidyr'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'package:Matrix':
## 
##     expand, pack, unpack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'package:reshape2':
## 
##     smiths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01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(x,y))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"0.2"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"0.4"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"0.6"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"0.8"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"g(x)"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min.hi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gm2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show.legend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min.hi,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show.legend=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geom_abline(aes(intercept = min.hi, slope = 0), show.legend = TRUE,
## : Ignoring unknown parameters: `name`</a:t>
            </a:r>
          </a:p>
          <a:p>
            <a:pPr lvl="0" indent="0">
              <a:buNone/>
            </a:pPr>
            <a:r>
              <a:rPr>
                <a:latin typeface="Courier"/>
              </a:rPr>
              <a:t>gm2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i,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br/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Print the plot</a:t>
            </a:r>
            <a:br/>
            <a:r>
              <a:rPr>
                <a:latin typeface="Courier"/>
              </a:rPr>
              <a:t>gm3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i,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br/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Print the plot</a:t>
            </a:r>
            <a:br/>
            <a:r>
              <a:rPr>
                <a:latin typeface="Courier"/>
              </a:rPr>
              <a:t>gm3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d.weird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</a:t>
            </a:r>
            <a:br/>
            <a:br/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prob.infect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br/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gmA1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(d.weird,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prob.infect,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"Rate of new infections"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gmA1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(d.weird,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666666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gmA2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gmA3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(d.weird,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Rt,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gmA3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(optimization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"free_x"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R_tau,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(optimization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"free_x"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ann_text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tau=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"Max Suceptibles\n for Herd 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"Suceptibles Remaining in \n an Uncontrolled Epidemic"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key=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c=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g1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(aux.long[aux.long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value,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latin typeface="Courier"/>
              </a:rPr>
              <a:t>key))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of Population"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scale_linetype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ann_text,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label),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label.size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label.padding=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label.r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#+annotate("label",x=40,y=Sinf1.5,label="Suceptibles Remaining in \n an Uncontrolled Epidemic")+annotate("label",x=50,y=S1.5max,c="Mitigation",label="Max Suceptibles\n for Herd Immunity")</a:t>
            </a:r>
            <a:br/>
            <a:br/>
            <a:br/>
            <a:r>
              <a:rPr>
                <a:latin typeface="Courier"/>
              </a:rPr>
              <a:t>g1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plot_grid(g.1a,g.1b,labels=c(“(a)”,“(b)”),rel_widths = c(1,1.5))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myopic_final_data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.,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EpiSize))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.)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 Epidemic 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all_cases4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tau, case.id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.,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EpiSize))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geom_blank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myopic_final_data)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 Epidemic 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g2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#Total Cost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myopic_data1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myopic_data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myopic_cost1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(myopic_data1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(myopic_data)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myopic_cost[myopic_cost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(myopic_cost,</a:t>
            </a:r>
            <a:r>
              <a:rPr>
                <a:solidFill>
                  <a:srgbClr val="7D9029"/>
                </a:solidFill>
                <a:latin typeface="Courier"/>
              </a:rPr>
              <a:t>file=</a:t>
            </a:r>
            <a:r>
              <a:rPr>
                <a:solidFill>
                  <a:srgbClr val="4070A0"/>
                </a:solidFill>
                <a:latin typeface="Courier"/>
              </a:rPr>
              <a:t>"INTERMEDIATE/myopic_with_cost.csv"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(myopic_cost[myopic_cost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,],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R0)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4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full_opt1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all_cases4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(case.id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d2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optimization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"full"</a:t>
            </a:r>
            <a:br/>
            <a:r>
              <a:rPr>
                <a:latin typeface="Courier"/>
              </a:rPr>
              <a:t>dm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optimization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"myopic"</a:t>
            </a:r>
          </a:p>
          <a:p>
            <a:pPr lvl="0" indent="0">
              <a:buNone/>
            </a:pPr>
            <a:r>
              <a:rPr>
                <a:latin typeface="Courier"/>
              </a:rPr>
              <a:t>common.names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(d2),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(dm))</a:t>
            </a:r>
          </a:p>
          <a:p>
            <a:pPr lvl="0" indent="0">
              <a:buNone/>
            </a:pPr>
            <a:r>
              <a:rPr>
                <a:latin typeface="Courier"/>
              </a:rPr>
              <a:t>d2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subset</a:t>
            </a:r>
            <a:r>
              <a:rPr>
                <a:latin typeface="Courier"/>
              </a:rPr>
              <a:t>(d2,is.min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(d2[,common.names],dm[,common.names])</a:t>
            </a:r>
          </a:p>
          <a:p>
            <a:pPr lvl="0" indent="0">
              <a:buNone/>
            </a:pPr>
            <a:r>
              <a:rPr>
                <a:latin typeface="Courier"/>
              </a:rPr>
              <a:t>fR0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  <a:br/>
            <a:br/>
            <a:br/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br/>
            <a:r>
              <a:rPr>
                <a:latin typeface="Courier"/>
              </a:rPr>
              <a:t>S3max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S4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br/>
            <a:r>
              <a:rPr>
                <a:latin typeface="Courier"/>
              </a:rPr>
              <a:t>S6max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br/>
            <a:r>
              <a:rPr>
                <a:latin typeface="Courier"/>
              </a:rPr>
              <a:t>epi.size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R0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EpiInf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Sinf3,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Sinf6),</a:t>
            </a:r>
            <a:r>
              <a:rPr>
                <a:solidFill>
                  <a:srgbClr val="7D9029"/>
                </a:solidFill>
                <a:latin typeface="Courier"/>
              </a:rPr>
              <a:t>EpiMin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S3max,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S6max))</a:t>
            </a:r>
            <a:br/>
            <a:br/>
            <a:r>
              <a:rPr>
                <a:latin typeface="Courier"/>
              </a:rPr>
              <a:t>all_cases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"INTERMEDIATE/sol.explore.all.csv"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"INTERMEDIATE/parallel.output2.csv"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"INTERMEDIATE/parallel.output3.csv"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"INTERMEDIATE/output-R03.csv"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all_casesR045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"INTERMEDIATE/output-R045.csv"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all_cases4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br/>
            <a:br/>
            <a:r>
              <a:rPr>
                <a:latin typeface="Courier"/>
              </a:rPr>
              <a:t>myopic_data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"INTERMEDIATE/sol.explore-myopic20210730.csv"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(tau, s, i, R_tau, Rt, case.id)</a:t>
            </a:r>
            <a:br/>
            <a:br/>
            <a:r>
              <a:rPr>
                <a:latin typeface="Courier"/>
              </a:rPr>
              <a:t>myopic_exp_design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"INTERMEDIATE/exper.design-round13.csv"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(case.id, c, R0, i0, tFinal)</a:t>
            </a:r>
            <a:br/>
            <a:br/>
            <a:r>
              <a:rPr>
                <a:latin typeface="Courier"/>
              </a:rPr>
              <a:t>myopic_data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(myopic_data,myopic_exp_design)</a:t>
            </a:r>
          </a:p>
          <a:p>
            <a:pPr lvl="0" indent="0">
              <a:buNone/>
            </a:pPr>
            <a:r>
              <a:rPr>
                <a:latin typeface="Courier"/>
              </a:rPr>
              <a:t>## Joining with `by = join_by(case.id)`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optimization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"myopic"</a:t>
            </a:r>
            <a:br/>
            <a:r>
              <a:rPr>
                <a:latin typeface="Courier"/>
              </a:rPr>
              <a:t>common.names2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(myopic_data),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(d[,common.names2],myopic_data[,common.names2])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myopic_final_data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myopic_data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R_tau,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="</a:t>
            </a:r>
            <a:r>
              <a:rPr>
                <a:latin typeface="Courier"/>
              </a:rPr>
              <a:t>,d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="</a:t>
            </a:r>
            <a:r>
              <a:rPr>
                <a:latin typeface="Courier"/>
              </a:rPr>
              <a:t>,d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Rrel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2024-02-21T16:21:49Z</dcterms:created>
  <dcterms:modified xsi:type="dcterms:W3CDTF">2024-02-21T16:21:49Z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