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dotCall64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2.7-0 (2021-06-25)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See https://github.com/NCAR/Fields for
##  an extensive vignette, other supplements and source code</a:t>
            </a:r>
          </a:p>
          <a:p>
            <a:pPr lvl="0" indent="0">
              <a:buNone/>
            </a:pPr>
            <a:r>
              <a:rPr>
                <a:latin typeface="Courier"/>
              </a:rPr>
              <a:t>multR03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(multR03,solved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"solved"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costs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(multR03)</a:t>
            </a:r>
          </a:p>
          <a:p>
            <a:pPr lvl="0" indent="0">
              <a:buNone/>
            </a:pPr>
            <a:r>
              <a:rPr>
                <a:latin typeface="Courier"/>
              </a:rPr>
              <a:t>multR03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(multR03,costs)</a:t>
            </a:r>
          </a:p>
          <a:p>
            <a:pPr lvl="0" indent="0">
              <a:buNone/>
            </a:pPr>
            <a:r>
              <a:rPr>
                <a:latin typeface="Courier"/>
              </a:rPr>
              <a:t>multR06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(multR06,solved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"solved"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costs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multR06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(multR06,costs)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(multR03,</a:t>
            </a:r>
            <a:r>
              <a:rPr>
                <a:solidFill>
                  <a:srgbClr val="4070A0"/>
                </a:solidFill>
                <a:latin typeface="Courier"/>
              </a:rPr>
              <a:t>"INTERMEDIATE/multR03.csv"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(multR06,</a:t>
            </a:r>
            <a:r>
              <a:rPr>
                <a:solidFill>
                  <a:srgbClr val="4070A0"/>
                </a:solidFill>
                <a:latin typeface="Courier"/>
              </a:rPr>
              <a:t>"INTERMEDIATE/multR06.csv"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2021-12-01T21:20:32Z</dcterms:created>
  <dcterms:modified xsi:type="dcterms:W3CDTF">2021-12-01T21:20:32Z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