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Calculus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Variations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Social</a:t>
            </a:r>
            <a:r>
              <a:rPr/>
              <a:t> </a:t>
            </a:r>
            <a:r>
              <a:rPr/>
              <a:t>Distancing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print-Figs_files/figure-pptx/unnamed-chunk-1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## quartz_off_screen 
##                 2</a:t>
            </a:r>
          </a:p>
          <a:p>
            <a:pPr lvl="0" indent="0">
              <a:buNone/>
            </a:pPr>
            <a:r>
              <a:rPr>
                <a:latin typeface="Courier"/>
              </a:rPr>
              <a:t>Sinf1</a:t>
            </a:r>
            <a:r>
              <a:rPr>
                <a:solidFill>
                  <a:srgbClr val="40A070"/>
                </a:solidFill>
                <a:latin typeface="Courier"/>
              </a:rPr>
              <a:t>.5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multiroot.1D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f=</a:t>
            </a:r>
            <a:r>
              <a:rPr>
                <a:latin typeface="Courier"/>
              </a:rPr>
              <a:t>f1</a:t>
            </a:r>
            <a:r>
              <a:rPr>
                <a:solidFill>
                  <a:srgbClr val="40A070"/>
                </a:solidFill>
                <a:latin typeface="Courier"/>
              </a:rPr>
              <a:t>.5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start =</a:t>
            </a:r>
            <a:r>
              <a:rPr>
                <a:latin typeface="Courier"/>
              </a:rPr>
              <a:t> .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nspec=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)[[</a:t>
            </a:r>
            <a:r>
              <a:rPr>
                <a:solidFill>
                  <a:srgbClr val="4070A0"/>
                </a:solidFill>
                <a:latin typeface="Courier"/>
              </a:rPr>
              <a:t>"root"</a:t>
            </a:r>
            <a:r>
              <a:rPr>
                <a:latin typeface="Courier"/>
              </a:rPr>
              <a:t>]]</a:t>
            </a:r>
            <a:br/>
            <a:r>
              <a:rPr>
                <a:latin typeface="Courier"/>
              </a:rPr>
              <a:t>Sinf2</a:t>
            </a:r>
            <a:r>
              <a:rPr>
                <a:solidFill>
                  <a:srgbClr val="40A070"/>
                </a:solidFill>
                <a:latin typeface="Courier"/>
              </a:rPr>
              <a:t>.5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multiroot.1D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f=</a:t>
            </a:r>
            <a:r>
              <a:rPr>
                <a:latin typeface="Courier"/>
              </a:rPr>
              <a:t>f2</a:t>
            </a:r>
            <a:r>
              <a:rPr>
                <a:solidFill>
                  <a:srgbClr val="40A070"/>
                </a:solidFill>
                <a:latin typeface="Courier"/>
              </a:rPr>
              <a:t>.5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start =</a:t>
            </a:r>
            <a:r>
              <a:rPr>
                <a:latin typeface="Courier"/>
              </a:rPr>
              <a:t> .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nspec=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)[[</a:t>
            </a:r>
            <a:r>
              <a:rPr>
                <a:solidFill>
                  <a:srgbClr val="4070A0"/>
                </a:solidFill>
                <a:latin typeface="Courier"/>
              </a:rPr>
              <a:t>"root"</a:t>
            </a:r>
            <a:r>
              <a:rPr>
                <a:latin typeface="Courier"/>
              </a:rPr>
              <a:t>]]</a:t>
            </a:r>
            <a:br/>
            <a:r>
              <a:rPr>
                <a:latin typeface="Courier"/>
              </a:rPr>
              <a:t>Sinf5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multiroot.1D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f=</a:t>
            </a:r>
            <a:r>
              <a:rPr>
                <a:latin typeface="Courier"/>
              </a:rPr>
              <a:t>f5,</a:t>
            </a:r>
            <a:r>
              <a:rPr>
                <a:solidFill>
                  <a:srgbClr val="7D9029"/>
                </a:solidFill>
                <a:latin typeface="Courier"/>
              </a:rPr>
              <a:t>start =</a:t>
            </a:r>
            <a:r>
              <a:rPr>
                <a:latin typeface="Courier"/>
              </a:rPr>
              <a:t> .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nspec=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)[[</a:t>
            </a:r>
            <a:r>
              <a:rPr>
                <a:solidFill>
                  <a:srgbClr val="4070A0"/>
                </a:solidFill>
                <a:latin typeface="Courier"/>
              </a:rPr>
              <a:t>"root"</a:t>
            </a:r>
            <a:r>
              <a:rPr>
                <a:latin typeface="Courier"/>
              </a:rPr>
              <a:t>]]</a:t>
            </a:r>
            <a:br/>
            <a:br/>
            <a:r>
              <a:rPr>
                <a:latin typeface="Courier"/>
              </a:rPr>
              <a:t>S1</a:t>
            </a:r>
            <a:r>
              <a:rPr>
                <a:solidFill>
                  <a:srgbClr val="40A070"/>
                </a:solidFill>
                <a:latin typeface="Courier"/>
              </a:rPr>
              <a:t>.5</a:t>
            </a:r>
            <a:r>
              <a:rPr>
                <a:latin typeface="Courier"/>
              </a:rPr>
              <a:t>max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40A070"/>
                </a:solidFill>
                <a:latin typeface="Courier"/>
              </a:rPr>
              <a:t>1.5</a:t>
            </a:r>
            <a:br/>
            <a:r>
              <a:rPr>
                <a:latin typeface="Courier"/>
              </a:rPr>
              <a:t>S2</a:t>
            </a:r>
            <a:r>
              <a:rPr>
                <a:solidFill>
                  <a:srgbClr val="40A070"/>
                </a:solidFill>
                <a:latin typeface="Courier"/>
              </a:rPr>
              <a:t>.5</a:t>
            </a:r>
            <a:r>
              <a:rPr>
                <a:latin typeface="Courier"/>
              </a:rPr>
              <a:t>max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40A070"/>
                </a:solidFill>
                <a:latin typeface="Courier"/>
              </a:rPr>
              <a:t>2.5</a:t>
            </a:r>
            <a:br/>
            <a:r>
              <a:rPr>
                <a:latin typeface="Courier"/>
              </a:rPr>
              <a:t>S5max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</a:p>
          <a:p>
            <a:pPr lvl="0" indent="0">
              <a:buNone/>
            </a:pPr>
            <a:r>
              <a:rPr>
                <a:latin typeface="Courier"/>
              </a:rPr>
              <a:t>fR0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(x,R0){</a:t>
            </a:r>
            <a:r>
              <a:rPr>
                <a:solidFill>
                  <a:srgbClr val="06287E"/>
                </a:solidFill>
                <a:latin typeface="Courier"/>
              </a:rPr>
              <a:t>exp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R0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x))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x}</a:t>
            </a:r>
            <a:br/>
            <a:br/>
            <a:br/>
            <a:r>
              <a:rPr>
                <a:latin typeface="Courier"/>
              </a:rPr>
              <a:t>Sinf1</a:t>
            </a:r>
            <a:r>
              <a:rPr>
                <a:solidFill>
                  <a:srgbClr val="40A070"/>
                </a:solidFill>
                <a:latin typeface="Courier"/>
              </a:rPr>
              <a:t>.5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multiroot.1D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f=</a:t>
            </a:r>
            <a:r>
              <a:rPr>
                <a:latin typeface="Courier"/>
              </a:rPr>
              <a:t>fR0,</a:t>
            </a:r>
            <a:r>
              <a:rPr>
                <a:solidFill>
                  <a:srgbClr val="7D9029"/>
                </a:solidFill>
                <a:latin typeface="Courier"/>
              </a:rPr>
              <a:t>R0=</a:t>
            </a:r>
            <a:r>
              <a:rPr>
                <a:solidFill>
                  <a:srgbClr val="40A070"/>
                </a:solidFill>
                <a:latin typeface="Courier"/>
              </a:rPr>
              <a:t>1.5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start =</a:t>
            </a:r>
            <a:r>
              <a:rPr>
                <a:latin typeface="Courier"/>
              </a:rPr>
              <a:t> .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nspec=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)[[</a:t>
            </a:r>
            <a:r>
              <a:rPr>
                <a:solidFill>
                  <a:srgbClr val="4070A0"/>
                </a:solidFill>
                <a:latin typeface="Courier"/>
              </a:rPr>
              <a:t>"root"</a:t>
            </a:r>
            <a:r>
              <a:rPr>
                <a:latin typeface="Courier"/>
              </a:rPr>
              <a:t>]]</a:t>
            </a:r>
            <a:br/>
            <a:r>
              <a:rPr>
                <a:latin typeface="Courier"/>
              </a:rPr>
              <a:t>Sinf3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multiroot.1D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f=</a:t>
            </a:r>
            <a:r>
              <a:rPr>
                <a:latin typeface="Courier"/>
              </a:rPr>
              <a:t>fR0,</a:t>
            </a:r>
            <a:r>
              <a:rPr>
                <a:solidFill>
                  <a:srgbClr val="7D9029"/>
                </a:solidFill>
                <a:latin typeface="Courier"/>
              </a:rPr>
              <a:t>R0=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start =</a:t>
            </a:r>
            <a:r>
              <a:rPr>
                <a:latin typeface="Courier"/>
              </a:rPr>
              <a:t> .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nspec=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)[[</a:t>
            </a:r>
            <a:r>
              <a:rPr>
                <a:solidFill>
                  <a:srgbClr val="4070A0"/>
                </a:solidFill>
                <a:latin typeface="Courier"/>
              </a:rPr>
              <a:t>"root"</a:t>
            </a:r>
            <a:r>
              <a:rPr>
                <a:latin typeface="Courier"/>
              </a:rPr>
              <a:t>]]</a:t>
            </a:r>
            <a:br/>
            <a:r>
              <a:rPr>
                <a:latin typeface="Courier"/>
              </a:rPr>
              <a:t>Sinf4</a:t>
            </a:r>
            <a:r>
              <a:rPr>
                <a:solidFill>
                  <a:srgbClr val="40A070"/>
                </a:solidFill>
                <a:latin typeface="Courier"/>
              </a:rPr>
              <a:t>.5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multiroot.1D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f=</a:t>
            </a:r>
            <a:r>
              <a:rPr>
                <a:latin typeface="Courier"/>
              </a:rPr>
              <a:t>fR0,</a:t>
            </a:r>
            <a:r>
              <a:rPr>
                <a:solidFill>
                  <a:srgbClr val="7D9029"/>
                </a:solidFill>
                <a:latin typeface="Courier"/>
              </a:rPr>
              <a:t>R0=</a:t>
            </a:r>
            <a:r>
              <a:rPr>
                <a:solidFill>
                  <a:srgbClr val="40A070"/>
                </a:solidFill>
                <a:latin typeface="Courier"/>
              </a:rPr>
              <a:t>4.5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start =</a:t>
            </a:r>
            <a:r>
              <a:rPr>
                <a:latin typeface="Courier"/>
              </a:rPr>
              <a:t> .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nspec=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)[[</a:t>
            </a:r>
            <a:r>
              <a:rPr>
                <a:solidFill>
                  <a:srgbClr val="4070A0"/>
                </a:solidFill>
                <a:latin typeface="Courier"/>
              </a:rPr>
              <a:t>"root"</a:t>
            </a:r>
            <a:r>
              <a:rPr>
                <a:latin typeface="Courier"/>
              </a:rPr>
              <a:t>]]</a:t>
            </a:r>
            <a:br/>
            <a:r>
              <a:rPr>
                <a:latin typeface="Courier"/>
              </a:rPr>
              <a:t>Sinf6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multiroot.1D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f=</a:t>
            </a:r>
            <a:r>
              <a:rPr>
                <a:latin typeface="Courier"/>
              </a:rPr>
              <a:t>fR0,</a:t>
            </a:r>
            <a:r>
              <a:rPr>
                <a:solidFill>
                  <a:srgbClr val="7D9029"/>
                </a:solidFill>
                <a:latin typeface="Courier"/>
              </a:rPr>
              <a:t>R0=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start =</a:t>
            </a:r>
            <a:r>
              <a:rPr>
                <a:latin typeface="Courier"/>
              </a:rPr>
              <a:t> .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nspec=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)[[</a:t>
            </a:r>
            <a:r>
              <a:rPr>
                <a:solidFill>
                  <a:srgbClr val="4070A0"/>
                </a:solidFill>
                <a:latin typeface="Courier"/>
              </a:rPr>
              <a:t>"root"</a:t>
            </a:r>
            <a:r>
              <a:rPr>
                <a:latin typeface="Courier"/>
              </a:rPr>
              <a:t>]]</a:t>
            </a:r>
            <a:br/>
            <a:br/>
            <a:br/>
            <a:r>
              <a:rPr>
                <a:latin typeface="Courier"/>
              </a:rPr>
              <a:t>S1</a:t>
            </a:r>
            <a:r>
              <a:rPr>
                <a:solidFill>
                  <a:srgbClr val="40A070"/>
                </a:solidFill>
                <a:latin typeface="Courier"/>
              </a:rPr>
              <a:t>.5</a:t>
            </a:r>
            <a:r>
              <a:rPr>
                <a:latin typeface="Courier"/>
              </a:rPr>
              <a:t>max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40A070"/>
                </a:solidFill>
                <a:latin typeface="Courier"/>
              </a:rPr>
              <a:t>1.5</a:t>
            </a:r>
            <a:br/>
            <a:r>
              <a:rPr>
                <a:latin typeface="Courier"/>
              </a:rPr>
              <a:t>S3max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br/>
            <a:r>
              <a:rPr>
                <a:latin typeface="Courier"/>
              </a:rPr>
              <a:t>S4</a:t>
            </a:r>
            <a:r>
              <a:rPr>
                <a:solidFill>
                  <a:srgbClr val="40A070"/>
                </a:solidFill>
                <a:latin typeface="Courier"/>
              </a:rPr>
              <a:t>.5</a:t>
            </a:r>
            <a:r>
              <a:rPr>
                <a:latin typeface="Courier"/>
              </a:rPr>
              <a:t>max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40A070"/>
                </a:solidFill>
                <a:latin typeface="Courier"/>
              </a:rPr>
              <a:t>4.5</a:t>
            </a:r>
            <a:br/>
            <a:r>
              <a:rPr>
                <a:latin typeface="Courier"/>
              </a:rPr>
              <a:t>S6max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br/>
            <a:br/>
            <a:r>
              <a:rPr>
                <a:latin typeface="Courier"/>
              </a:rPr>
              <a:t>epi.size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cbind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R0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1.5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4.5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),</a:t>
            </a:r>
            <a:r>
              <a:rPr>
                <a:solidFill>
                  <a:srgbClr val="7D9029"/>
                </a:solidFill>
                <a:latin typeface="Courier"/>
              </a:rPr>
              <a:t>EpiInf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Sinf1</a:t>
            </a:r>
            <a:r>
              <a:rPr>
                <a:solidFill>
                  <a:srgbClr val="40A070"/>
                </a:solidFill>
                <a:latin typeface="Courier"/>
              </a:rPr>
              <a:t>.5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Sinf3,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Sinf4</a:t>
            </a:r>
            <a:r>
              <a:rPr>
                <a:solidFill>
                  <a:srgbClr val="40A070"/>
                </a:solidFill>
                <a:latin typeface="Courier"/>
              </a:rPr>
              <a:t>.5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Sinf6),</a:t>
            </a:r>
            <a:r>
              <a:rPr>
                <a:solidFill>
                  <a:srgbClr val="7D9029"/>
                </a:solidFill>
                <a:latin typeface="Courier"/>
              </a:rPr>
              <a:t>EpiMin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S1</a:t>
            </a:r>
            <a:r>
              <a:rPr>
                <a:solidFill>
                  <a:srgbClr val="40A070"/>
                </a:solidFill>
                <a:latin typeface="Courier"/>
              </a:rPr>
              <a:t>.5</a:t>
            </a:r>
            <a:r>
              <a:rPr>
                <a:latin typeface="Courier"/>
              </a:rPr>
              <a:t>max,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S3max,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S4</a:t>
            </a:r>
            <a:r>
              <a:rPr>
                <a:solidFill>
                  <a:srgbClr val="40A070"/>
                </a:solidFill>
                <a:latin typeface="Courier"/>
              </a:rPr>
              <a:t>.5</a:t>
            </a:r>
            <a:r>
              <a:rPr>
                <a:latin typeface="Courier"/>
              </a:rPr>
              <a:t>max,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S6max))</a:t>
            </a:r>
            <a:br/>
            <a:br/>
            <a:r>
              <a:rPr>
                <a:latin typeface="Courier"/>
              </a:rPr>
              <a:t>all_cases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"INTERMEDIATE/sol.explore.all.csv"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all_cases2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"INTERMEDIATE/parallel.output2.csv"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all_cases3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"INTERMEDIATE/parallel.output3.csv"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all_casesR03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"INTERMEDIATE/output-R03.csv"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all_casesR045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"INTERMEDIATE/output-R045.csv"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all_cases4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rbind</a:t>
            </a:r>
            <a:r>
              <a:rPr>
                <a:latin typeface="Courier"/>
              </a:rPr>
              <a:t>(all_cases,all_cases2,all_cases3)</a:t>
            </a:r>
            <a:br/>
            <a:r>
              <a:rPr>
                <a:latin typeface="Courier"/>
              </a:rPr>
              <a:t>all_cases4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subset</a:t>
            </a:r>
            <a:r>
              <a:rPr>
                <a:latin typeface="Courier"/>
              </a:rPr>
              <a:t>(all_cases4,solved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R0</a:t>
            </a:r>
            <a:r>
              <a:rPr>
                <a:solidFill>
                  <a:srgbClr val="4070A0"/>
                </a:solidFill>
                <a:latin typeface="Courier"/>
              </a:rPr>
              <a:t>!=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R0</a:t>
            </a:r>
            <a:r>
              <a:rPr>
                <a:solidFill>
                  <a:srgbClr val="4070A0"/>
                </a:solidFill>
                <a:latin typeface="Courier"/>
              </a:rPr>
              <a:t>!=</a:t>
            </a:r>
            <a:r>
              <a:rPr>
                <a:solidFill>
                  <a:srgbClr val="40A070"/>
                </a:solidFill>
                <a:latin typeface="Courier"/>
              </a:rPr>
              <a:t>4.5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all_cases4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rbind</a:t>
            </a:r>
            <a:r>
              <a:rPr>
                <a:latin typeface="Courier"/>
              </a:rPr>
              <a:t>(all_cases4,all_casesR03[,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06287E"/>
                </a:solidFill>
                <a:latin typeface="Courier"/>
              </a:rPr>
              <a:t>dim</a:t>
            </a:r>
            <a:r>
              <a:rPr>
                <a:latin typeface="Courier"/>
              </a:rPr>
              <a:t>(all_cases4)[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]],all_casesR045[,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06287E"/>
                </a:solidFill>
                <a:latin typeface="Courier"/>
              </a:rPr>
              <a:t>dim</a:t>
            </a:r>
            <a:r>
              <a:rPr>
                <a:latin typeface="Courier"/>
              </a:rPr>
              <a:t>(all_cases4)[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]])</a:t>
            </a:r>
            <a:br/>
            <a:br/>
            <a:br/>
            <a:r>
              <a:rPr>
                <a:latin typeface="Courier"/>
              </a:rPr>
              <a:t>myopic_data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"INTERMEDIATE/sol.explore-myopic20210730.csv"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(tau, s, i, R_tau, Rt, case.id)</a:t>
            </a:r>
            <a:br/>
            <a:br/>
            <a:r>
              <a:rPr>
                <a:latin typeface="Courier"/>
              </a:rPr>
              <a:t>myopic_exp_design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"INTERMEDIATE/exper.design-round13.csv"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(case.id, c, R0, i0, tFinal)</a:t>
            </a:r>
            <a:br/>
            <a:br/>
            <a:r>
              <a:rPr>
                <a:latin typeface="Courier"/>
              </a:rPr>
              <a:t>myopic_data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left_join</a:t>
            </a:r>
            <a:r>
              <a:rPr>
                <a:latin typeface="Courier"/>
              </a:rPr>
              <a:t>(myopic_data,myopic_exp_design)</a:t>
            </a:r>
          </a:p>
          <a:p>
            <a:pPr lvl="0" indent="0">
              <a:buNone/>
            </a:pPr>
            <a:r>
              <a:rPr>
                <a:latin typeface="Courier"/>
              </a:rPr>
              <a:t>## Joining, by = "case.id"</a:t>
            </a:r>
          </a:p>
          <a:p>
            <a:pPr lvl="0" indent="0">
              <a:buNone/>
            </a:pPr>
            <a:r>
              <a:rPr>
                <a:latin typeface="Courier"/>
              </a:rPr>
              <a:t>myopic_final_data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myopic_data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(tFinal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tau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case.id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solidFill>
                  <a:srgbClr val="40A070"/>
                </a:solidFill>
                <a:latin typeface="Courier"/>
              </a:rPr>
              <a:t>417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R0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1.5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EpiSize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s) </a:t>
            </a:r>
          </a:p>
          <a:p>
            <a:pPr lvl="0" indent="0">
              <a:buNone/>
            </a:pPr>
            <a:r>
              <a:rPr>
                <a:latin typeface="Courier"/>
              </a:rPr>
              <a:t>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myopic_final_data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., </a:t>
            </a:r>
            <a:r>
              <a:rPr>
                <a:solidFill>
                  <a:srgbClr val="7D9029"/>
                </a:solidFill>
                <a:latin typeface="Courier"/>
              </a:rPr>
              <a:t>mapping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tFinal,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c, </a:t>
            </a:r>
            <a:r>
              <a:rPr>
                <a:solidFill>
                  <a:srgbClr val="7D9029"/>
                </a:solidFill>
                <a:latin typeface="Courier"/>
              </a:rPr>
              <a:t>fill =</a:t>
            </a:r>
            <a:r>
              <a:rPr>
                <a:latin typeface="Courier"/>
              </a:rPr>
              <a:t> EpiSize))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geom_tile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scale_fill_viridis_c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name=</a:t>
            </a:r>
            <a:r>
              <a:rPr>
                <a:solidFill>
                  <a:srgbClr val="4070A0"/>
                </a:solidFill>
                <a:latin typeface="Courier"/>
              </a:rPr>
              <a:t>"Final Epidemic Size"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'($T_{final}$)'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legend.position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"bottom"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g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print-Figs_files/figure-pptx/unnamed-chunk-2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## quartz_off_screen 
##                 2</a:t>
            </a:r>
          </a:p>
          <a:p>
            <a:pPr lvl="0" indent="0">
              <a:buNone/>
            </a:pPr>
            <a:r>
              <a:rPr>
                <a:latin typeface="Courier"/>
              </a:rPr>
              <a:t>g2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 all_cases4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(tFinal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tau, case.id 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417</a:t>
            </a:r>
            <a:r>
              <a:rPr>
                <a:latin typeface="Courier"/>
              </a:rPr>
              <a:t>,i0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0.0001</a:t>
            </a:r>
            <a:r>
              <a:rPr>
                <a:latin typeface="Courier"/>
              </a:rPr>
              <a:t>,R0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1.5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EpiSize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s)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., </a:t>
            </a:r>
            <a:r>
              <a:rPr>
                <a:solidFill>
                  <a:srgbClr val="7D9029"/>
                </a:solidFill>
                <a:latin typeface="Courier"/>
              </a:rPr>
              <a:t>mapping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tFinal,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c, </a:t>
            </a:r>
            <a:r>
              <a:rPr>
                <a:solidFill>
                  <a:srgbClr val="7D9029"/>
                </a:solidFill>
                <a:latin typeface="Courier"/>
              </a:rPr>
              <a:t>fill =</a:t>
            </a:r>
            <a:r>
              <a:rPr>
                <a:latin typeface="Courier"/>
              </a:rPr>
              <a:t> EpiSize))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geom_tile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geom_blank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data=</a:t>
            </a:r>
            <a:r>
              <a:rPr>
                <a:latin typeface="Courier"/>
              </a:rPr>
              <a:t>myopic_final_data)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scale_fill_viridis_c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name=</a:t>
            </a:r>
            <a:r>
              <a:rPr>
                <a:solidFill>
                  <a:srgbClr val="4070A0"/>
                </a:solidFill>
                <a:latin typeface="Courier"/>
              </a:rPr>
              <a:t>"Final Epidemic Size"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'($T_{final}$)'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legend.position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"bottom"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g2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print-Figs_files/figure-pptx/unnamed-chunk-2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## quartz_off_screen 
##                 2</a:t>
            </a:r>
          </a:p>
          <a:p>
            <a:pPr lvl="0" marL="0" indent="0">
              <a:buNone/>
            </a:pPr>
            <a:r>
              <a:rPr/>
              <a:t>#Total Cost</a:t>
            </a:r>
          </a:p>
          <a:p>
            <a:pPr lvl="0" indent="0">
              <a:buNone/>
            </a:pPr>
            <a:r>
              <a:rPr>
                <a:latin typeface="Courier"/>
              </a:rPr>
              <a:t>myopic_data1</a:t>
            </a:r>
            <a:r>
              <a:rPr>
                <a:solidFill>
                  <a:srgbClr val="40A070"/>
                </a:solidFill>
                <a:latin typeface="Courier"/>
              </a:rPr>
              <a:t>.5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myopic_data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(case.id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solidFill>
                  <a:srgbClr val="40A070"/>
                </a:solidFill>
                <a:latin typeface="Courier"/>
              </a:rPr>
              <a:t>417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R0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1.5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i0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0.0001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EpiSize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s) </a:t>
            </a:r>
          </a:p>
          <a:p>
            <a:pPr lvl="0" indent="0">
              <a:buNone/>
            </a:pPr>
            <a:r>
              <a:rPr>
                <a:latin typeface="Courier"/>
              </a:rPr>
              <a:t>myopic_cost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CalculateCost</a:t>
            </a:r>
            <a:r>
              <a:rPr>
                <a:latin typeface="Courier"/>
              </a:rPr>
              <a:t>(myopic_data1</a:t>
            </a:r>
            <a:r>
              <a:rPr>
                <a:solidFill>
                  <a:srgbClr val="40A070"/>
                </a:solidFill>
                <a:latin typeface="Courier"/>
              </a:rPr>
              <a:t>.5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(myopic_cost, </a:t>
            </a:r>
            <a:r>
              <a:rPr>
                <a:solidFill>
                  <a:srgbClr val="7D9029"/>
                </a:solidFill>
                <a:latin typeface="Courier"/>
              </a:rPr>
              <a:t>mapping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tFinal,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c, </a:t>
            </a:r>
            <a:r>
              <a:rPr>
                <a:solidFill>
                  <a:srgbClr val="7D9029"/>
                </a:solidFill>
                <a:latin typeface="Courier"/>
              </a:rPr>
              <a:t>fill =</a:t>
            </a:r>
            <a:r>
              <a:rPr>
                <a:latin typeface="Courier"/>
              </a:rPr>
              <a:t> cost))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geom_tile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scale_fill_viridis_c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name=</a:t>
            </a:r>
            <a:r>
              <a:rPr>
                <a:solidFill>
                  <a:srgbClr val="4070A0"/>
                </a:solidFill>
                <a:latin typeface="Courier"/>
              </a:rPr>
              <a:t>"Cost"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'($T_{final}$)'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legend.position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"bottom"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g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print-Figs_files/figure-pptx/unnamed-chunk-2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full_opt1</a:t>
            </a:r>
            <a:r>
              <a:rPr>
                <a:solidFill>
                  <a:srgbClr val="40A070"/>
                </a:solidFill>
                <a:latin typeface="Courier"/>
              </a:rPr>
              <a:t>.5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all_cases4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(case.id 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417</a:t>
            </a:r>
            <a:r>
              <a:rPr>
                <a:latin typeface="Courier"/>
              </a:rPr>
              <a:t>,i0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0.0001</a:t>
            </a:r>
            <a:r>
              <a:rPr>
                <a:latin typeface="Courier"/>
              </a:rPr>
              <a:t>,R0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1.5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opt_cost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CalculateCost</a:t>
            </a:r>
            <a:r>
              <a:rPr>
                <a:latin typeface="Courier"/>
              </a:rPr>
              <a:t>(full_opt1</a:t>
            </a:r>
            <a:r>
              <a:rPr>
                <a:solidFill>
                  <a:srgbClr val="40A070"/>
                </a:solidFill>
                <a:latin typeface="Courier"/>
              </a:rPr>
              <a:t>.5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opt_cost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cost3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opt_cost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cost2</a:t>
            </a:r>
            <a:br/>
            <a:r>
              <a:rPr>
                <a:latin typeface="Courier"/>
              </a:rPr>
              <a:t>opt_cost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as.data.frame</a:t>
            </a:r>
            <a:r>
              <a:rPr>
                <a:latin typeface="Courier"/>
              </a:rPr>
              <a:t>(opt_cost)</a:t>
            </a:r>
          </a:p>
          <a:p>
            <a:pPr lvl="0" indent="0">
              <a:buNone/>
            </a:pPr>
            <a:r>
              <a:rPr>
                <a:latin typeface="Courier"/>
              </a:rPr>
              <a:t>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(opt_cost,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tFinal,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c,</a:t>
            </a:r>
            <a:r>
              <a:rPr>
                <a:solidFill>
                  <a:srgbClr val="7D9029"/>
                </a:solidFill>
                <a:latin typeface="Courier"/>
              </a:rPr>
              <a:t>fill=</a:t>
            </a:r>
            <a:r>
              <a:rPr>
                <a:latin typeface="Courier"/>
              </a:rPr>
              <a:t>cost))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geom_tile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scale_fill_viridis_c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name=</a:t>
            </a:r>
            <a:r>
              <a:rPr>
                <a:solidFill>
                  <a:srgbClr val="4070A0"/>
                </a:solidFill>
                <a:latin typeface="Courier"/>
              </a:rPr>
              <a:t>"Cost"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'($T_{final}$)'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legend.position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"bottom"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g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print-Figs_files/figure-pptx/unnamed-chunk-3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opt_cost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my_cost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myopic_cost[</a:t>
            </a:r>
            <a:r>
              <a:rPr>
                <a:solidFill>
                  <a:srgbClr val="06287E"/>
                </a:solidFill>
                <a:latin typeface="Courier"/>
              </a:rPr>
              <a:t>row.names</a:t>
            </a:r>
            <a:r>
              <a:rPr>
                <a:latin typeface="Courier"/>
              </a:rPr>
              <a:t>(opt_cost),</a:t>
            </a:r>
            <a:r>
              <a:rPr>
                <a:solidFill>
                  <a:srgbClr val="4070A0"/>
                </a:solidFill>
                <a:latin typeface="Courier"/>
              </a:rPr>
              <a:t>"cost"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opt_cost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ratio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opt_cost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my_cost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opt_cost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cost</a:t>
            </a:r>
          </a:p>
          <a:p>
            <a:pPr lvl="0" indent="0">
              <a:buNone/>
            </a:pPr>
            <a:r>
              <a:rPr>
                <a:latin typeface="Courier"/>
              </a:rPr>
              <a:t>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(opt_cost,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tFinal,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c,</a:t>
            </a:r>
            <a:r>
              <a:rPr>
                <a:solidFill>
                  <a:srgbClr val="7D9029"/>
                </a:solidFill>
                <a:latin typeface="Courier"/>
              </a:rPr>
              <a:t>fill=</a:t>
            </a:r>
            <a:r>
              <a:rPr>
                <a:latin typeface="Courier"/>
              </a:rPr>
              <a:t>ratio))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geom_tile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scale_fill_viridis_c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name=</a:t>
            </a:r>
            <a:r>
              <a:rPr>
                <a:solidFill>
                  <a:srgbClr val="4070A0"/>
                </a:solidFill>
                <a:latin typeface="Courier"/>
              </a:rPr>
              <a:t>"Cost Ratio"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TeX</a:t>
            </a:r>
            <a:r>
              <a:rPr>
                <a:latin typeface="Courier"/>
              </a:rPr>
              <a:t>(r</a:t>
            </a:r>
            <a:r>
              <a:rPr>
                <a:solidFill>
                  <a:srgbClr val="4070A0"/>
                </a:solidFill>
                <a:latin typeface="Courier"/>
              </a:rPr>
              <a:t>'($T_{final}$)'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legend.position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"bottom"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g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Loading required package: ggplot2</a:t>
            </a:r>
          </a:p>
          <a:p>
            <a:pPr lvl="0" indent="0">
              <a:buNone/>
            </a:pPr>
            <a:r>
              <a:rPr>
                <a:latin typeface="Courier"/>
              </a:rPr>
              <a:t>## Loading required package: viridis</a:t>
            </a:r>
          </a:p>
          <a:p>
            <a:pPr lvl="0" indent="0">
              <a:buNone/>
            </a:pPr>
            <a:r>
              <a:rPr>
                <a:latin typeface="Courier"/>
              </a:rPr>
              <a:t>## Loading required package: viridisLite</a:t>
            </a:r>
          </a:p>
          <a:p>
            <a:pPr lvl="0" indent="0">
              <a:buNone/>
            </a:pPr>
            <a:r>
              <a:rPr>
                <a:latin typeface="Courier"/>
              </a:rPr>
              <a:t>## Loading required package: ggthemes</a:t>
            </a:r>
          </a:p>
          <a:p>
            <a:pPr lvl="0" indent="0">
              <a:buNone/>
            </a:pPr>
            <a:r>
              <a:rPr>
                <a:latin typeface="Courier"/>
              </a:rPr>
              <a:t>## Loading required package: rootSolve</a:t>
            </a:r>
          </a:p>
          <a:p>
            <a:pPr lvl="0" indent="0">
              <a:buNone/>
            </a:pPr>
            <a:r>
              <a:rPr>
                <a:latin typeface="Courier"/>
              </a:rPr>
              <a:t>## Loading required package: latex2exp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Attaching package: 'dplyr'</a:t>
            </a:r>
          </a:p>
          <a:p>
            <a:pPr lvl="0" indent="0">
              <a:buNone/>
            </a:pPr>
            <a:r>
              <a:rPr>
                <a:latin typeface="Courier"/>
              </a:rPr>
              <a:t>## The following objects are masked from 'package:stats':
## 
##     filter, lag</a:t>
            </a:r>
          </a:p>
          <a:p>
            <a:pPr lvl="0" indent="0">
              <a:buNone/>
            </a:pPr>
            <a:r>
              <a:rPr>
                <a:latin typeface="Courier"/>
              </a:rPr>
              <a:t>## The following objects are masked from 'package:base':
## 
##     intersect, setdiff, setequal, union</a:t>
            </a:r>
          </a:p>
          <a:p>
            <a:pPr lvl="0" indent="0">
              <a:buNone/>
            </a:pPr>
            <a:r>
              <a:rPr>
                <a:latin typeface="Courier"/>
              </a:rPr>
              <a:t>## Loading required package: spam</a:t>
            </a:r>
          </a:p>
          <a:p>
            <a:pPr lvl="0" indent="0">
              <a:buNone/>
            </a:pPr>
            <a:r>
              <a:rPr>
                <a:latin typeface="Courier"/>
              </a:rPr>
              <a:t>## Loading required package: dotCall64</a:t>
            </a:r>
          </a:p>
          <a:p>
            <a:pPr lvl="0" indent="0">
              <a:buNone/>
            </a:pPr>
            <a:r>
              <a:rPr>
                <a:latin typeface="Courier"/>
              </a:rPr>
              <a:t>## Loading required package: grid</a:t>
            </a:r>
          </a:p>
          <a:p>
            <a:pPr lvl="0" indent="0">
              <a:buNone/>
            </a:pPr>
            <a:r>
              <a:rPr>
                <a:latin typeface="Courier"/>
              </a:rPr>
              <a:t>## Spam version 2.7-0 (2021-06-25) is loaded.
## Type 'help( Spam)' or 'demo( spam)' for a short introduction 
## and overview of this package.
## Help for individual functions is also obtained by adding the
## suffix '.spam' to the function name, e.g. 'help( chol.spam)'.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Attaching package: 'spam'</a:t>
            </a:r>
          </a:p>
          <a:p>
            <a:pPr lvl="0" indent="0">
              <a:buNone/>
            </a:pPr>
            <a:r>
              <a:rPr>
                <a:latin typeface="Courier"/>
              </a:rPr>
              <a:t>## The following objects are masked from 'package:base':
## 
##     backsolve, forwardsolve</a:t>
            </a:r>
          </a:p>
          <a:p>
            <a:pPr lvl="0" indent="0">
              <a:buNone/>
            </a:pPr>
            <a:r>
              <a:rPr>
                <a:latin typeface="Courier"/>
              </a:rPr>
              <a:t>## See https://github.com/NCAR/Fields for
##  an extensive vignette, other supplements and source code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Attaching package: 'Bolstad2'</a:t>
            </a:r>
          </a:p>
          <a:p>
            <a:pPr lvl="0" indent="0">
              <a:buNone/>
            </a:pPr>
            <a:r>
              <a:rPr>
                <a:latin typeface="Courier"/>
              </a:rPr>
              <a:t>## The following object is masked from 'package:fields':
## 
##     describe</a:t>
            </a:r>
          </a:p>
          <a:p>
            <a:pPr lvl="0" indent="0">
              <a:buNone/>
            </a:pPr>
            <a:r>
              <a:rPr>
                <a:latin typeface="Courier"/>
              </a:rPr>
              <a:t>f1</a:t>
            </a:r>
            <a:r>
              <a:rPr>
                <a:solidFill>
                  <a:srgbClr val="40A070"/>
                </a:solidFill>
                <a:latin typeface="Courier"/>
              </a:rPr>
              <a:t>.5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(x,R0){</a:t>
            </a:r>
            <a:r>
              <a:rPr>
                <a:solidFill>
                  <a:srgbClr val="06287E"/>
                </a:solidFill>
                <a:latin typeface="Courier"/>
              </a:rPr>
              <a:t>exp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1.5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x))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x}</a:t>
            </a:r>
            <a:br/>
            <a:r>
              <a:rPr>
                <a:latin typeface="Courier"/>
              </a:rPr>
              <a:t>f2</a:t>
            </a:r>
            <a:r>
              <a:rPr>
                <a:solidFill>
                  <a:srgbClr val="40A070"/>
                </a:solidFill>
                <a:latin typeface="Courier"/>
              </a:rPr>
              <a:t>.5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(x,R0){</a:t>
            </a:r>
            <a:r>
              <a:rPr>
                <a:solidFill>
                  <a:srgbClr val="06287E"/>
                </a:solidFill>
                <a:latin typeface="Courier"/>
              </a:rPr>
              <a:t>exp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2.5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x))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x}</a:t>
            </a:r>
            <a:br/>
            <a:r>
              <a:rPr>
                <a:latin typeface="Courier"/>
              </a:rPr>
              <a:t>f5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(x,R0){</a:t>
            </a:r>
            <a:r>
              <a:rPr>
                <a:solidFill>
                  <a:srgbClr val="06287E"/>
                </a:solidFill>
                <a:latin typeface="Courier"/>
              </a:rPr>
              <a:t>exp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x))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x}</a:t>
            </a:r>
          </a:p>
          <a:p>
            <a:pPr lvl="0" indent="0">
              <a:buNone/>
            </a:pPr>
            <a:r>
              <a:rPr>
                <a:latin typeface="Courier"/>
              </a:rPr>
              <a:t>Sinf1</a:t>
            </a:r>
            <a:r>
              <a:rPr>
                <a:solidFill>
                  <a:srgbClr val="40A070"/>
                </a:solidFill>
                <a:latin typeface="Courier"/>
              </a:rPr>
              <a:t>.5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multiroot.1D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f=</a:t>
            </a:r>
            <a:r>
              <a:rPr>
                <a:latin typeface="Courier"/>
              </a:rPr>
              <a:t>f1</a:t>
            </a:r>
            <a:r>
              <a:rPr>
                <a:solidFill>
                  <a:srgbClr val="40A070"/>
                </a:solidFill>
                <a:latin typeface="Courier"/>
              </a:rPr>
              <a:t>.5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start =</a:t>
            </a:r>
            <a:r>
              <a:rPr>
                <a:latin typeface="Courier"/>
              </a:rPr>
              <a:t> .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nspec=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)[[</a:t>
            </a:r>
            <a:r>
              <a:rPr>
                <a:solidFill>
                  <a:srgbClr val="4070A0"/>
                </a:solidFill>
                <a:latin typeface="Courier"/>
              </a:rPr>
              <a:t>"root"</a:t>
            </a:r>
            <a:r>
              <a:rPr>
                <a:latin typeface="Courier"/>
              </a:rPr>
              <a:t>]]</a:t>
            </a:r>
            <a:br/>
            <a:r>
              <a:rPr>
                <a:latin typeface="Courier"/>
              </a:rPr>
              <a:t>Sinf2</a:t>
            </a:r>
            <a:r>
              <a:rPr>
                <a:solidFill>
                  <a:srgbClr val="40A070"/>
                </a:solidFill>
                <a:latin typeface="Courier"/>
              </a:rPr>
              <a:t>.5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multiroot.1D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f=</a:t>
            </a:r>
            <a:r>
              <a:rPr>
                <a:latin typeface="Courier"/>
              </a:rPr>
              <a:t>f2</a:t>
            </a:r>
            <a:r>
              <a:rPr>
                <a:solidFill>
                  <a:srgbClr val="40A070"/>
                </a:solidFill>
                <a:latin typeface="Courier"/>
              </a:rPr>
              <a:t>.5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start =</a:t>
            </a:r>
            <a:r>
              <a:rPr>
                <a:latin typeface="Courier"/>
              </a:rPr>
              <a:t> .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nspec=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)[[</a:t>
            </a:r>
            <a:r>
              <a:rPr>
                <a:solidFill>
                  <a:srgbClr val="4070A0"/>
                </a:solidFill>
                <a:latin typeface="Courier"/>
              </a:rPr>
              <a:t>"root"</a:t>
            </a:r>
            <a:r>
              <a:rPr>
                <a:latin typeface="Courier"/>
              </a:rPr>
              <a:t>]]</a:t>
            </a:r>
            <a:br/>
            <a:r>
              <a:rPr>
                <a:latin typeface="Courier"/>
              </a:rPr>
              <a:t>Sinf5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multiroot.1D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f=</a:t>
            </a:r>
            <a:r>
              <a:rPr>
                <a:latin typeface="Courier"/>
              </a:rPr>
              <a:t>f5,</a:t>
            </a:r>
            <a:r>
              <a:rPr>
                <a:solidFill>
                  <a:srgbClr val="7D9029"/>
                </a:solidFill>
                <a:latin typeface="Courier"/>
              </a:rPr>
              <a:t>start =</a:t>
            </a:r>
            <a:r>
              <a:rPr>
                <a:latin typeface="Courier"/>
              </a:rPr>
              <a:t> .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nspec=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)[[</a:t>
            </a:r>
            <a:r>
              <a:rPr>
                <a:solidFill>
                  <a:srgbClr val="4070A0"/>
                </a:solidFill>
                <a:latin typeface="Courier"/>
              </a:rPr>
              <a:t>"root"</a:t>
            </a:r>
            <a:r>
              <a:rPr>
                <a:latin typeface="Courier"/>
              </a:rPr>
              <a:t>]]</a:t>
            </a:r>
            <a:br/>
            <a:br/>
            <a:r>
              <a:rPr>
                <a:latin typeface="Courier"/>
              </a:rPr>
              <a:t>S1</a:t>
            </a:r>
            <a:r>
              <a:rPr>
                <a:solidFill>
                  <a:srgbClr val="40A070"/>
                </a:solidFill>
                <a:latin typeface="Courier"/>
              </a:rPr>
              <a:t>.5</a:t>
            </a:r>
            <a:r>
              <a:rPr>
                <a:latin typeface="Courier"/>
              </a:rPr>
              <a:t>max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40A070"/>
                </a:solidFill>
                <a:latin typeface="Courier"/>
              </a:rPr>
              <a:t>1.5</a:t>
            </a:r>
            <a:br/>
            <a:r>
              <a:rPr>
                <a:latin typeface="Courier"/>
              </a:rPr>
              <a:t>S2</a:t>
            </a:r>
            <a:r>
              <a:rPr>
                <a:solidFill>
                  <a:srgbClr val="40A070"/>
                </a:solidFill>
                <a:latin typeface="Courier"/>
              </a:rPr>
              <a:t>.5</a:t>
            </a:r>
            <a:r>
              <a:rPr>
                <a:latin typeface="Courier"/>
              </a:rPr>
              <a:t>max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2.5</a:t>
            </a:r>
            <a:br/>
            <a:r>
              <a:rPr>
                <a:latin typeface="Courier"/>
              </a:rPr>
              <a:t>S5max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br/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months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tau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tFinal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factor</a:t>
            </a:r>
            <a:r>
              <a:rPr>
                <a:latin typeface="Courier"/>
              </a:rPr>
              <a:t>(d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tFinal,</a:t>
            </a:r>
            <a:r>
              <a:rPr>
                <a:solidFill>
                  <a:srgbClr val="7D9029"/>
                </a:solidFill>
                <a:latin typeface="Courier"/>
              </a:rPr>
              <a:t>levels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64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128</a:t>
            </a:r>
            <a:r>
              <a:rPr>
                <a:latin typeface="Courier"/>
              </a:rPr>
              <a:t>))</a:t>
            </a:r>
          </a:p>
          <a:p>
            <a:pPr lvl="0" indent="0">
              <a:buNone/>
            </a:pPr>
            <a:r>
              <a:rPr>
                <a:latin typeface="Courier"/>
              </a:rPr>
              <a:t>aux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c[aux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0.025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"Suppression"</a:t>
            </a:r>
            <a:br/>
            <a:r>
              <a:rPr>
                <a:latin typeface="Courier"/>
              </a:rPr>
              <a:t>aux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c[aux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0.4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"Mitigation (Herd Immunity)"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require</a:t>
            </a:r>
            <a:r>
              <a:rPr>
                <a:latin typeface="Courier"/>
              </a:rPr>
              <a:t>(tidyr)</a:t>
            </a:r>
          </a:p>
          <a:p>
            <a:pPr lvl="0" indent="0">
              <a:buNone/>
            </a:pPr>
            <a:r>
              <a:rPr>
                <a:latin typeface="Courier"/>
              </a:rPr>
              <a:t>## Loading required package: tidyr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Attaching package: 'tidyr'</a:t>
            </a:r>
          </a:p>
          <a:p>
            <a:pPr lvl="0" indent="0">
              <a:buNone/>
            </a:pPr>
            <a:r>
              <a:rPr>
                <a:latin typeface="Courier"/>
              </a:rPr>
              <a:t>## The following object is masked from 'package:reshape2':
## 
##     smiths</a:t>
            </a:r>
          </a:p>
          <a:p>
            <a:pPr lvl="0" indent="0">
              <a:buNone/>
            </a:pPr>
            <a:r>
              <a:rPr>
                <a:latin typeface="Courier"/>
              </a:rPr>
              <a:t>aux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c[aux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0.025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"Suppression"</a:t>
            </a:r>
            <a:br/>
            <a:r>
              <a:rPr>
                <a:latin typeface="Courier"/>
              </a:rPr>
              <a:t>aux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c[aux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0.4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"Mitigation (Herd Immunity)"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seq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0.01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,.</a:t>
            </a:r>
            <a:r>
              <a:rPr>
                <a:solidFill>
                  <a:srgbClr val="40A070"/>
                </a:solidFill>
                <a:latin typeface="Courier"/>
              </a:rPr>
              <a:t>01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(x)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x</a:t>
            </a:r>
            <a:r>
              <a:rPr>
                <a:solidFill>
                  <a:srgbClr val="40A070"/>
                </a:solidFill>
                <a:latin typeface="Courier"/>
              </a:rPr>
              <a:t>-1</a:t>
            </a:r>
            <a:br/>
            <a:r>
              <a:rPr>
                <a:latin typeface="Courier"/>
              </a:rPr>
              <a:t>p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as.data.frame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cbind</a:t>
            </a:r>
            <a:r>
              <a:rPr>
                <a:latin typeface="Courier"/>
              </a:rPr>
              <a:t>(x,y))</a:t>
            </a:r>
            <a:br/>
            <a:r>
              <a:rPr>
                <a:latin typeface="Courier"/>
              </a:rPr>
              <a:t>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(p,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x,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y))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theme_bw</a:t>
            </a:r>
            <a:r>
              <a:rPr>
                <a:latin typeface="Courier"/>
              </a:rPr>
              <a:t>()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scale_x_continuous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breaks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,.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,.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,.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,.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),</a:t>
            </a:r>
            <a:r>
              <a:rPr>
                <a:solidFill>
                  <a:srgbClr val="7D9029"/>
                </a:solidFill>
                <a:latin typeface="Courier"/>
              </a:rPr>
              <a:t>labels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"0.2"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"0.4"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"0.6"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"0.8"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"1"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"RD"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ylab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"g(x)"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"x"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scale_y_continuous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breaks=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),</a:t>
            </a:r>
            <a:r>
              <a:rPr>
                <a:solidFill>
                  <a:srgbClr val="7D9029"/>
                </a:solidFill>
                <a:latin typeface="Courier"/>
              </a:rPr>
              <a:t>labels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"1"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"2"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"3"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g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print-Figs_files/figure-pptx/unnamed-chunk-3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## quartz_off_screen 
##                 2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print-Figs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print-Figs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## quartz_off_screen 
##                 2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print-Figs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## quartz_off_screen 
##                 2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RD,</a:t>
            </a:r>
            <a:r>
              <a:rPr/>
              <a:t> </a:t>
            </a:r>
            <a:r>
              <a:rPr/>
              <a:t>R0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1.5</a:t>
            </a:r>
          </a:p>
        </p:txBody>
      </p:sp>
      <p:pic>
        <p:nvPicPr>
          <p:cNvPr descr="Preprint-Figs_files/figure-pptx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## quartz_off_screen 
##                 2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Calculus of Variations Approach to Social Distancing</dc:title>
  <dc:creator/>
  <cp:keywords/>
  <dcterms:created xsi:type="dcterms:W3CDTF">2021-12-02T20:58:23Z</dcterms:created>
  <dcterms:modified xsi:type="dcterms:W3CDTF">2021-12-02T20:58:23Z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