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AE99D-3300-4CAF-9E52-8321CC4D0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40471C-8674-4021-8609-3A7F7586C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5E1706-A45B-4A91-9D60-C70ABAD1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F513-71B6-404D-8194-8C60F0594FCC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2617BB-5196-465A-8452-760AA880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AF4C3A-EC39-4E45-BEAB-CC037F1E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BABE-61A4-44FC-8010-D51B91D536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5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16FE0-B155-4ADD-A958-B29D89CA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BC5495-9DB4-4AEC-BDAD-50E6DFB7D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D6F1D7-6E79-4F16-85AC-DB9F5B61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F513-71B6-404D-8194-8C60F0594FCC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C75D2C-D5FF-4862-AABB-FE6237DE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B3FA4B-4905-4B58-B53B-E352E031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BABE-61A4-44FC-8010-D51B91D536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26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89BBCB-1F76-4955-B7B6-B0952E4FD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53C18E-9A9A-4C2E-8319-EA7EAA069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78AF0-427E-4FEE-BC90-2692341D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F513-71B6-404D-8194-8C60F0594FCC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76FA4E-B58F-4A0D-B74C-0C5D21EA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03EE3E-BA99-4404-989F-AC84B93C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BABE-61A4-44FC-8010-D51B91D536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9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25238-152F-47DB-9942-3FBB68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41B02-2815-4880-BC5B-DC3E9B029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A60849-7023-40F6-A483-70453BB0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F513-71B6-404D-8194-8C60F0594FCC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262F94-4745-43F3-BAEC-848F1D52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47AE0-101F-4EAE-9A70-DE7925BA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BABE-61A4-44FC-8010-D51B91D536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39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1FF23-A4CA-4279-ADA6-93BE6A62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CE8C2E-46C3-46BC-AE8A-BF88F3C62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1E68DA-3409-409F-A27D-619602D9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F513-71B6-404D-8194-8C60F0594FCC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4D15D4-2F83-4EAB-8A07-547C928A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879157-AF2C-414C-8354-752564F0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BABE-61A4-44FC-8010-D51B91D536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31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780D6-452C-48E1-A113-F46E2069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B39429-A1CF-4F7B-97AA-41A8B7899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D88D8D-8412-44EE-9336-F77DEC751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793358-C1AA-4EB8-8A6F-650BA478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F513-71B6-404D-8194-8C60F0594FCC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F8AAD6-E78E-4163-AF11-F51D4B34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491A31-1489-481B-BCF4-3576244E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BABE-61A4-44FC-8010-D51B91D536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06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5296F-222E-475C-A6CC-603A2F43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D436A-4107-4628-A7A5-D937FC8D9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5FDA8E-6BF1-4B31-8B5E-7EE6279FA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797782-76CA-44C0-852A-D757975D9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400A78-196A-405D-829B-8E0098777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E607DB-355F-49B1-8449-6B0A7076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F513-71B6-404D-8194-8C60F0594FCC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3499B7C-7441-44A3-B02F-848C6ABC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E79AAB-DDDE-4A00-91A6-5561ECF7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BABE-61A4-44FC-8010-D51B91D536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79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8E86D-AA00-425E-8707-311092D5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39BC684-40E6-48F9-AAC9-578AAB17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F513-71B6-404D-8194-8C60F0594FCC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E072D2-D999-47D4-948C-DD6B910C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0D5E28-5712-45F1-8C1B-B31A90E5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BABE-61A4-44FC-8010-D51B91D536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96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2B8B37-1FCC-43C6-BFD7-3DF76863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F513-71B6-404D-8194-8C60F0594FCC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2B5FC6-A07E-4CED-A671-0103A0CF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6E854F-CD5E-4A74-983E-C290CECE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BABE-61A4-44FC-8010-D51B91D536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02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D712C-1EF1-4958-90D6-2D05FC69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6DD6C6-8BA0-447C-80A5-2D7964E75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AC0B87-43C7-4635-A0BB-F114A3351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1E566F-8C12-42F4-BD23-C424AA2E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F513-71B6-404D-8194-8C60F0594FCC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620FC0-7E63-4C66-BD63-FC8E87A3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E7D7BC-3B88-412E-985F-DF0E8F84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BABE-61A4-44FC-8010-D51B91D536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92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F150E-6751-493E-80DA-3C9F10DC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E7A5B68-0F2F-48B0-98C5-CE74FC886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07E2E8-BF56-4C46-9767-3522B42EC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A875D7-40C3-4B81-8936-1633944A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F513-71B6-404D-8194-8C60F0594FCC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E1B007-3A46-4DDE-9C7F-6A809E12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2EACD9-6D68-4E8B-8296-F4414B1F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9BABE-61A4-44FC-8010-D51B91D536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4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FC8B34-80F3-4412-BF30-0020DEE9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7E289F-CAE8-4025-8311-6487834DE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DEEEF1-F5B0-4F18-AFDE-861834589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5F513-71B6-404D-8194-8C60F0594FCC}" type="datetimeFigureOut">
              <a:rPr lang="pt-BR" smtClean="0"/>
              <a:t>05/09/2017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85055D-DA68-488B-A59D-0B2626DED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0183CE-2566-4137-8673-ECB4E5C8F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9BABE-61A4-44FC-8010-D51B91D536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93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el.co/peer-to-pe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07F31-03D9-473E-942C-AF8D26C73D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AFC1B1-81A0-4C01-A4E3-0E361C02D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86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AAD6C-92CB-4F58-B261-8E627AE0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 de Estudo: Decisões Estratégicas em uma </a:t>
            </a:r>
            <a:r>
              <a:rPr lang="pt-BR" b="1" dirty="0"/>
              <a:t>Startup </a:t>
            </a:r>
            <a:r>
              <a:rPr lang="pt-BR" b="1" dirty="0" err="1"/>
              <a:t>Peer</a:t>
            </a:r>
            <a:r>
              <a:rPr lang="pt-BR" b="1" dirty="0"/>
              <a:t> </a:t>
            </a:r>
            <a:r>
              <a:rPr lang="pt-BR" b="1" dirty="0" err="1"/>
              <a:t>to</a:t>
            </a:r>
            <a:r>
              <a:rPr lang="pt-BR" b="1" dirty="0"/>
              <a:t> </a:t>
            </a:r>
            <a:r>
              <a:rPr lang="pt-BR" b="1" dirty="0" err="1"/>
              <a:t>Peer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6A8192-596F-44CD-A7D2-F000C5332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são?</a:t>
            </a:r>
          </a:p>
          <a:p>
            <a:pPr lvl="1"/>
            <a:r>
              <a:rPr lang="pt-BR" dirty="0"/>
              <a:t>Conectam </a:t>
            </a:r>
            <a:r>
              <a:rPr lang="pt-BR" b="1" dirty="0"/>
              <a:t>Oferta</a:t>
            </a:r>
            <a:r>
              <a:rPr lang="pt-BR" dirty="0"/>
              <a:t> e </a:t>
            </a:r>
            <a:r>
              <a:rPr lang="pt-BR" b="1" dirty="0"/>
              <a:t>Demanda</a:t>
            </a:r>
            <a:r>
              <a:rPr lang="pt-BR" dirty="0"/>
              <a:t> de Maneiras Surpreendentes, frequentemente adicionando valor;</a:t>
            </a:r>
          </a:p>
          <a:p>
            <a:pPr lvl="1"/>
            <a:r>
              <a:rPr lang="pt-BR" dirty="0"/>
              <a:t>Existem </a:t>
            </a:r>
            <a:r>
              <a:rPr lang="pt-BR" b="1" dirty="0"/>
              <a:t>mais de 1114 Startups </a:t>
            </a:r>
            <a:r>
              <a:rPr lang="pt-BR" b="1" dirty="0" err="1"/>
              <a:t>Peer</a:t>
            </a:r>
            <a:r>
              <a:rPr lang="pt-BR" b="1" dirty="0"/>
              <a:t> </a:t>
            </a:r>
            <a:r>
              <a:rPr lang="pt-BR" b="1" dirty="0" err="1"/>
              <a:t>to</a:t>
            </a:r>
            <a:r>
              <a:rPr lang="pt-BR" b="1" dirty="0"/>
              <a:t> </a:t>
            </a:r>
            <a:r>
              <a:rPr lang="pt-BR" b="1" dirty="0" err="1"/>
              <a:t>Peer</a:t>
            </a:r>
            <a:r>
              <a:rPr lang="pt-BR" b="1" dirty="0"/>
              <a:t> </a:t>
            </a:r>
            <a:r>
              <a:rPr lang="pt-BR" dirty="0"/>
              <a:t>listadas em </a:t>
            </a:r>
            <a:r>
              <a:rPr lang="pt-BR" dirty="0">
                <a:hlinkClick r:id="rId2"/>
              </a:rPr>
              <a:t>https://angel.co/peer-to-peer</a:t>
            </a:r>
            <a:endParaRPr lang="pt-BR" dirty="0"/>
          </a:p>
          <a:p>
            <a:pPr lvl="1"/>
            <a:r>
              <a:rPr lang="pt-BR" dirty="0"/>
              <a:t>Exemplos conhecidos: Uber, </a:t>
            </a:r>
            <a:r>
              <a:rPr lang="pt-BR" dirty="0" err="1"/>
              <a:t>AirbnB</a:t>
            </a:r>
            <a:r>
              <a:rPr lang="pt-BR" dirty="0"/>
              <a:t>,</a:t>
            </a:r>
          </a:p>
          <a:p>
            <a:pPr lvl="1"/>
            <a:r>
              <a:rPr lang="pt-BR" dirty="0"/>
              <a:t>Exemplos Menos Conhecidos: </a:t>
            </a:r>
            <a:r>
              <a:rPr lang="pt-BR" dirty="0" err="1"/>
              <a:t>Peer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Peer</a:t>
            </a:r>
            <a:r>
              <a:rPr lang="pt-BR" dirty="0"/>
              <a:t> </a:t>
            </a:r>
            <a:r>
              <a:rPr lang="pt-BR" dirty="0" err="1"/>
              <a:t>Lending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924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AAD6C-92CB-4F58-B261-8E627AE0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 de Estudo: Decisões Estratégicas em uma </a:t>
            </a:r>
            <a:r>
              <a:rPr lang="pt-BR" b="1" dirty="0"/>
              <a:t>Startup </a:t>
            </a:r>
            <a:r>
              <a:rPr lang="pt-BR" b="1" dirty="0" err="1"/>
              <a:t>Peer</a:t>
            </a:r>
            <a:r>
              <a:rPr lang="pt-BR" b="1" dirty="0"/>
              <a:t> </a:t>
            </a:r>
            <a:r>
              <a:rPr lang="pt-BR" b="1" dirty="0" err="1"/>
              <a:t>to</a:t>
            </a:r>
            <a:r>
              <a:rPr lang="pt-BR" b="1" dirty="0"/>
              <a:t> </a:t>
            </a:r>
            <a:r>
              <a:rPr lang="pt-BR" b="1" dirty="0" err="1"/>
              <a:t>Peer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6A8192-596F-44CD-A7D2-F000C5332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tem em comum?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1799056-BF5C-48AC-902A-103D00120727}"/>
              </a:ext>
            </a:extLst>
          </p:cNvPr>
          <p:cNvSpPr/>
          <p:nvPr/>
        </p:nvSpPr>
        <p:spPr>
          <a:xfrm>
            <a:off x="255201" y="3685911"/>
            <a:ext cx="1782223" cy="189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Motoristas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79F8777-D326-42A7-AD20-275B0EE38AC1}"/>
              </a:ext>
            </a:extLst>
          </p:cNvPr>
          <p:cNvSpPr/>
          <p:nvPr/>
        </p:nvSpPr>
        <p:spPr>
          <a:xfrm>
            <a:off x="3852970" y="3692262"/>
            <a:ext cx="1782223" cy="189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Passageiros</a:t>
            </a:r>
          </a:p>
        </p:txBody>
      </p:sp>
      <p:cxnSp>
        <p:nvCxnSpPr>
          <p:cNvPr id="7" name="Conector: Curvo 6">
            <a:extLst>
              <a:ext uri="{FF2B5EF4-FFF2-40B4-BE49-F238E27FC236}">
                <a16:creationId xmlns:a16="http://schemas.microsoft.com/office/drawing/2014/main" id="{F39DB60D-E49D-43D8-A300-226F2C4316B5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16200000" flipH="1">
            <a:off x="2942021" y="1890202"/>
            <a:ext cx="6351" cy="3597769"/>
          </a:xfrm>
          <a:prstGeom prst="curvedConnector3">
            <a:avLst>
              <a:gd name="adj1" fmla="val -693804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onector: Curvo 8">
            <a:extLst>
              <a:ext uri="{FF2B5EF4-FFF2-40B4-BE49-F238E27FC236}">
                <a16:creationId xmlns:a16="http://schemas.microsoft.com/office/drawing/2014/main" id="{9822B3D2-5B8F-41CE-A9BE-87D6EF80A76B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 flipH="1">
            <a:off x="2942022" y="3781649"/>
            <a:ext cx="6351" cy="3597769"/>
          </a:xfrm>
          <a:prstGeom prst="curvedConnector3">
            <a:avLst>
              <a:gd name="adj1" fmla="val -714670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5B0509F-6A6A-4BA5-8A44-7E290E92ACA0}"/>
              </a:ext>
            </a:extLst>
          </p:cNvPr>
          <p:cNvSpPr txBox="1"/>
          <p:nvPr/>
        </p:nvSpPr>
        <p:spPr>
          <a:xfrm>
            <a:off x="2369198" y="4156069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Transações $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BBE646C-5DBA-4692-A4B0-0E46DE89D2F1}"/>
              </a:ext>
            </a:extLst>
          </p:cNvPr>
          <p:cNvSpPr/>
          <p:nvPr/>
        </p:nvSpPr>
        <p:spPr>
          <a:xfrm>
            <a:off x="6444614" y="2418522"/>
            <a:ext cx="2801732" cy="4121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Decisões Estratégicas:</a:t>
            </a:r>
          </a:p>
          <a:p>
            <a:pPr marL="285750" indent="-285750">
              <a:buFontTx/>
              <a:buChar char="-"/>
            </a:pPr>
            <a:r>
              <a:rPr lang="pt-BR" dirty="0"/>
              <a:t>Em qual mercado iniciar a implantação?</a:t>
            </a:r>
          </a:p>
          <a:p>
            <a:pPr marL="285750" indent="-285750">
              <a:buFontTx/>
              <a:buChar char="-"/>
            </a:pPr>
            <a:r>
              <a:rPr lang="pt-BR" dirty="0"/>
              <a:t>Como atuar geograficamente?</a:t>
            </a:r>
          </a:p>
          <a:p>
            <a:pPr marL="285750" indent="-285750">
              <a:buFontTx/>
              <a:buChar char="-"/>
            </a:pPr>
            <a:r>
              <a:rPr lang="pt-BR" dirty="0"/>
              <a:t>Para que plataformas de App desenvolver?</a:t>
            </a:r>
          </a:p>
          <a:p>
            <a:pPr marL="285750" indent="-285750">
              <a:buFontTx/>
              <a:buChar char="-"/>
            </a:pPr>
            <a:r>
              <a:rPr lang="pt-BR" dirty="0"/>
              <a:t>Que estrutura de Custos Fixos Assumir?</a:t>
            </a:r>
          </a:p>
          <a:p>
            <a:pPr marL="285750" indent="-285750">
              <a:buFontTx/>
              <a:buChar char="-"/>
            </a:pPr>
            <a:r>
              <a:rPr lang="pt-BR" dirty="0"/>
              <a:t>Que forma de precificação adotar?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83C52D4-0E23-4F29-AA67-A010138E19C5}"/>
              </a:ext>
            </a:extLst>
          </p:cNvPr>
          <p:cNvSpPr/>
          <p:nvPr/>
        </p:nvSpPr>
        <p:spPr>
          <a:xfrm>
            <a:off x="9361489" y="2418522"/>
            <a:ext cx="2801732" cy="4121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Incertezas:</a:t>
            </a:r>
          </a:p>
          <a:p>
            <a:pPr marL="285750" indent="-285750">
              <a:buFontTx/>
              <a:buChar char="-"/>
            </a:pPr>
            <a:r>
              <a:rPr lang="pt-BR" dirty="0"/>
              <a:t>Qual é o custo de aquisição de um cliente?</a:t>
            </a:r>
          </a:p>
          <a:p>
            <a:pPr marL="285750" indent="-285750">
              <a:buFontTx/>
              <a:buChar char="-"/>
            </a:pPr>
            <a:r>
              <a:rPr lang="pt-BR" dirty="0"/>
              <a:t>Número de Transações por cliente?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Para que plataformas de App desenvolver?</a:t>
            </a:r>
          </a:p>
          <a:p>
            <a:pPr marL="285750" indent="-285750">
              <a:buFontTx/>
              <a:buChar char="-"/>
            </a:pPr>
            <a:r>
              <a:rPr lang="pt-BR" dirty="0"/>
              <a:t>Que estrutura de Custos Fixos Assumir?</a:t>
            </a:r>
          </a:p>
        </p:txBody>
      </p:sp>
    </p:spTree>
    <p:extLst>
      <p:ext uri="{BB962C8B-B14F-4D97-AF65-F5344CB8AC3E}">
        <p14:creationId xmlns:p14="http://schemas.microsoft.com/office/powerpoint/2010/main" val="1621345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148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Objeto de Estudo: Decisões Estratégicas em uma Startup Peer to Peer</vt:lpstr>
      <vt:lpstr>Objeto de Estudo: Decisões Estratégicas em uma Startup Peer to Peer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Lima</dc:creator>
  <cp:lastModifiedBy>Pedro Lima</cp:lastModifiedBy>
  <cp:revision>3</cp:revision>
  <dcterms:created xsi:type="dcterms:W3CDTF">2017-09-05T11:39:07Z</dcterms:created>
  <dcterms:modified xsi:type="dcterms:W3CDTF">2017-09-05T13:18:21Z</dcterms:modified>
</cp:coreProperties>
</file>