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66" r:id="rId10"/>
    <p:sldId id="268" r:id="rId11"/>
    <p:sldId id="269" r:id="rId12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>
      <p:cViewPr varScale="1">
        <p:scale>
          <a:sx n="85" d="100"/>
          <a:sy n="85" d="100"/>
        </p:scale>
        <p:origin x="1644" y="90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-89288" y="100614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561962" y="3264210"/>
            <a:ext cx="1785323" cy="60637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490120" y="4031432"/>
            <a:ext cx="1785323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92087" y="5456773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591415" y="7634637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567399"/>
            <a:ext cx="372917" cy="54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301075" cy="153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455564" y="1349388"/>
            <a:ext cx="1963855" cy="16670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477077" y="4680421"/>
            <a:ext cx="1785323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72488" y="647972"/>
            <a:ext cx="5497674" cy="734481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5A69AD0-D39C-4C01-9485-DD7BAE79A11A}"/>
              </a:ext>
            </a:extLst>
          </p:cNvPr>
          <p:cNvCxnSpPr/>
          <p:nvPr/>
        </p:nvCxnSpPr>
        <p:spPr>
          <a:xfrm>
            <a:off x="312386" y="2823917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3050404" y="1706292"/>
            <a:ext cx="2160000" cy="9036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050404" y="3050158"/>
            <a:ext cx="2160000" cy="3020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050404" y="6442688"/>
            <a:ext cx="2160000" cy="49067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050404" y="7328607"/>
            <a:ext cx="2160000" cy="515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93" name="Retângulo de cantos arredondados 6"/>
          <p:cNvSpPr/>
          <p:nvPr/>
        </p:nvSpPr>
        <p:spPr>
          <a:xfrm>
            <a:off x="3050404" y="843309"/>
            <a:ext cx="2160000" cy="624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Macro-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549047" y="843309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549047" y="3050158"/>
            <a:ext cx="2160000" cy="73371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549047" y="4175975"/>
            <a:ext cx="2160000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Solução do Modelo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549047" y="6408613"/>
            <a:ext cx="2160000" cy="1388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549047" y="1706292"/>
            <a:ext cx="2160000" cy="93521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549047" y="5371662"/>
            <a:ext cx="2160000" cy="6987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</a:t>
            </a:r>
          </a:p>
        </p:txBody>
      </p:sp>
      <p:cxnSp>
        <p:nvCxnSpPr>
          <p:cNvPr id="70" name="Conector: Angulado 65">
            <a:extLst>
              <a:ext uri="{FF2B5EF4-FFF2-40B4-BE49-F238E27FC236}">
                <a16:creationId xmlns:a16="http://schemas.microsoft.com/office/drawing/2014/main" id="{91075764-ABBF-49BD-9566-2BD8DEB73D7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130404" y="2609949"/>
            <a:ext cx="0" cy="44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Conector: Angulado 65">
            <a:extLst>
              <a:ext uri="{FF2B5EF4-FFF2-40B4-BE49-F238E27FC236}">
                <a16:creationId xmlns:a16="http://schemas.microsoft.com/office/drawing/2014/main" id="{2C8C53F8-71F7-45A8-ABBF-94E98D4FE39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130404" y="693335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65">
            <a:extLst>
              <a:ext uri="{FF2B5EF4-FFF2-40B4-BE49-F238E27FC236}">
                <a16:creationId xmlns:a16="http://schemas.microsoft.com/office/drawing/2014/main" id="{AF5C585C-85DA-475A-84E6-BB38F506F91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130404" y="6070374"/>
            <a:ext cx="0" cy="37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Angulado 65">
            <a:extLst>
              <a:ext uri="{FF2B5EF4-FFF2-40B4-BE49-F238E27FC236}">
                <a16:creationId xmlns:a16="http://schemas.microsoft.com/office/drawing/2014/main" id="{74D1D46E-BFAC-48CA-85AF-E16FA4F49004}"/>
              </a:ext>
            </a:extLst>
          </p:cNvPr>
          <p:cNvCxnSpPr>
            <a:cxnSpLocks/>
            <a:stCxn id="58" idx="2"/>
            <a:endCxn id="98" idx="0"/>
          </p:cNvCxnSpPr>
          <p:nvPr/>
        </p:nvCxnSpPr>
        <p:spPr>
          <a:xfrm>
            <a:off x="1629047" y="2641508"/>
            <a:ext cx="0" cy="408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: Angulado 65">
            <a:extLst>
              <a:ext uri="{FF2B5EF4-FFF2-40B4-BE49-F238E27FC236}">
                <a16:creationId xmlns:a16="http://schemas.microsoft.com/office/drawing/2014/main" id="{5938BB38-29AA-477F-920A-9837854D701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629047" y="3783875"/>
            <a:ext cx="0" cy="392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: Angulado 65">
            <a:extLst>
              <a:ext uri="{FF2B5EF4-FFF2-40B4-BE49-F238E27FC236}">
                <a16:creationId xmlns:a16="http://schemas.microsoft.com/office/drawing/2014/main" id="{2A36C1D4-B13C-4504-8809-48AFCAD6BE08}"/>
              </a:ext>
            </a:extLst>
          </p:cNvPr>
          <p:cNvCxnSpPr>
            <a:cxnSpLocks/>
            <a:stCxn id="99" idx="2"/>
            <a:endCxn id="59" idx="0"/>
          </p:cNvCxnSpPr>
          <p:nvPr/>
        </p:nvCxnSpPr>
        <p:spPr>
          <a:xfrm>
            <a:off x="1629047" y="4944557"/>
            <a:ext cx="0" cy="4271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65">
            <a:extLst>
              <a:ext uri="{FF2B5EF4-FFF2-40B4-BE49-F238E27FC236}">
                <a16:creationId xmlns:a16="http://schemas.microsoft.com/office/drawing/2014/main" id="{A9E02D62-B624-4E52-966B-CBEDE1C133BE}"/>
              </a:ext>
            </a:extLst>
          </p:cNvPr>
          <p:cNvCxnSpPr>
            <a:cxnSpLocks/>
            <a:stCxn id="59" idx="2"/>
            <a:endCxn id="101" idx="0"/>
          </p:cNvCxnSpPr>
          <p:nvPr/>
        </p:nvCxnSpPr>
        <p:spPr>
          <a:xfrm>
            <a:off x="1629047" y="6070374"/>
            <a:ext cx="0" cy="3382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4C27648-D9A0-40B8-9535-7B314F4CCF21}"/>
              </a:ext>
            </a:extLst>
          </p:cNvPr>
          <p:cNvCxnSpPr/>
          <p:nvPr/>
        </p:nvCxnSpPr>
        <p:spPr>
          <a:xfrm>
            <a:off x="330378" y="6256531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65">
            <a:extLst>
              <a:ext uri="{FF2B5EF4-FFF2-40B4-BE49-F238E27FC236}">
                <a16:creationId xmlns:a16="http://schemas.microsoft.com/office/drawing/2014/main" id="{CDECCAE2-4883-41D7-893F-B176777A85E6}"/>
              </a:ext>
            </a:extLst>
          </p:cNvPr>
          <p:cNvCxnSpPr>
            <a:cxnSpLocks/>
            <a:stCxn id="59" idx="1"/>
            <a:endCxn id="98" idx="1"/>
          </p:cNvCxnSpPr>
          <p:nvPr/>
        </p:nvCxnSpPr>
        <p:spPr>
          <a:xfrm rot="10800000">
            <a:off x="549047" y="3417018"/>
            <a:ext cx="12700" cy="230400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431948"/>
            <a:ext cx="5759450" cy="806489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697150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697150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697150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697150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27" idx="2"/>
            <a:endCxn id="37" idx="0"/>
          </p:cNvCxnSpPr>
          <p:nvPr/>
        </p:nvCxnSpPr>
        <p:spPr>
          <a:xfrm>
            <a:off x="2111950" y="2963528"/>
            <a:ext cx="0" cy="1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Etapas do Método de Trabalho                     Técnicas Empregadas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966522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966522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966522" y="2722306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966522" y="234156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2111950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/>
            <a:stCxn id="26" idx="2"/>
            <a:endCxn id="28" idx="0"/>
          </p:cNvCxnSpPr>
          <p:nvPr/>
        </p:nvCxnSpPr>
        <p:spPr>
          <a:xfrm>
            <a:off x="2111950" y="2138009"/>
            <a:ext cx="0" cy="20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966522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966522" y="3964740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966522" y="4344166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2111950" y="3727650"/>
            <a:ext cx="0" cy="23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2111950" y="4164097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806519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Críticas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806519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11950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806519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806519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806519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11950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11950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2111950" y="4954122"/>
            <a:ext cx="0" cy="27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2111950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697150" y="806303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76431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526750" y="3633759"/>
            <a:ext cx="289079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966522" y="4754765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11950" y="4543523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966522" y="3627972"/>
            <a:ext cx="12700" cy="1226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832189" y="1794505"/>
            <a:ext cx="1785124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815829" y="3301001"/>
            <a:ext cx="1785124" cy="6655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815829" y="597103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815829" y="7423190"/>
            <a:ext cx="1785124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738700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815829" y="6882911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526750" y="6108523"/>
            <a:ext cx="289079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526750" y="6108523"/>
            <a:ext cx="289079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526750" y="2097012"/>
            <a:ext cx="3054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526750" y="7733620"/>
            <a:ext cx="289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815829" y="4231001"/>
            <a:ext cx="1785124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526750" y="4116478"/>
            <a:ext cx="289079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815829" y="551509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526750" y="5695092"/>
            <a:ext cx="289079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815829" y="505915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815829" y="642697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526750" y="6108523"/>
            <a:ext cx="289079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526750" y="5239152"/>
            <a:ext cx="289079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Retângulo de cantos arredondados 6">
            <a:extLst>
              <a:ext uri="{FF2B5EF4-FFF2-40B4-BE49-F238E27FC236}">
                <a16:creationId xmlns:a16="http://schemas.microsoft.com/office/drawing/2014/main" id="{6DF4A156-3B90-437B-A5C7-C7A896F00A7C}"/>
              </a:ext>
            </a:extLst>
          </p:cNvPr>
          <p:cNvSpPr/>
          <p:nvPr/>
        </p:nvSpPr>
        <p:spPr>
          <a:xfrm rot="5400000">
            <a:off x="-2231318" y="5633992"/>
            <a:ext cx="5116287" cy="32138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RDM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3F24E7A3-ACAA-4324-B3DC-DBE275FF6E5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87519" y="411647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66870BD-32DD-4E1A-9F96-E858226D9177}"/>
              </a:ext>
            </a:extLst>
          </p:cNvPr>
          <p:cNvCxnSpPr>
            <a:cxnSpLocks/>
          </p:cNvCxnSpPr>
          <p:nvPr/>
        </p:nvCxnSpPr>
        <p:spPr>
          <a:xfrm>
            <a:off x="487519" y="616010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7B872C92-8FFC-4AC9-BEBB-6012CB171E1A}"/>
              </a:ext>
            </a:extLst>
          </p:cNvPr>
          <p:cNvCxnSpPr>
            <a:cxnSpLocks/>
          </p:cNvCxnSpPr>
          <p:nvPr/>
        </p:nvCxnSpPr>
        <p:spPr>
          <a:xfrm>
            <a:off x="487519" y="7799594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91C68C8-7EDB-4C35-AFEA-BD3B1D4F4222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2111950" y="2582789"/>
            <a:ext cx="0" cy="1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990</Words>
  <Application>Microsoft Office PowerPoint</Application>
  <PresentationFormat>Personalizar</PresentationFormat>
  <Paragraphs>243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102</cp:revision>
  <dcterms:created xsi:type="dcterms:W3CDTF">2015-04-30T17:01:21Z</dcterms:created>
  <dcterms:modified xsi:type="dcterms:W3CDTF">2018-01-26T23:36:43Z</dcterms:modified>
</cp:coreProperties>
</file>