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72" r:id="rId11"/>
    <p:sldId id="268" r:id="rId12"/>
    <p:sldId id="269" r:id="rId13"/>
    <p:sldId id="270" r:id="rId14"/>
    <p:sldId id="271" r:id="rId15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>
      <p:cViewPr>
        <p:scale>
          <a:sx n="66" d="100"/>
          <a:sy n="66" d="100"/>
        </p:scale>
        <p:origin x="2202" y="-384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359444" y="2033791"/>
            <a:ext cx="5416271" cy="6463054"/>
          </a:xfrm>
          <a:prstGeom prst="roundRect">
            <a:avLst>
              <a:gd name="adj" fmla="val 63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2573990"/>
            <a:ext cx="2829600" cy="296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Descoberta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36" idx="2"/>
            <a:endCxn id="37" idx="0"/>
          </p:cNvCxnSpPr>
          <p:nvPr/>
        </p:nvCxnSpPr>
        <p:spPr>
          <a:xfrm>
            <a:off x="2111950" y="2870535"/>
            <a:ext cx="0" cy="263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2115657"/>
            <a:ext cx="5614526" cy="6463054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Etapas do Método de Trabalho                     Técnicas Empregadas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64740"/>
            <a:ext cx="2290856" cy="1993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44166"/>
            <a:ext cx="2290856" cy="1993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23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64097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Incertezas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Críticas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Vulnerabilidade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Fronteira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54122"/>
            <a:ext cx="0" cy="278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54765"/>
            <a:ext cx="2290856" cy="1993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43523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226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  <a:endParaRPr lang="pt-B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Tradeoff –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Esperado das Estratégias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Boruta</a:t>
            </a:r>
            <a:endParaRPr lang="pt-B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302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549047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549047" y="3050158"/>
            <a:ext cx="2160000" cy="73371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549047" y="4175975"/>
            <a:ext cx="2160000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Solução do Modelo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549047" y="6408613"/>
            <a:ext cx="2160000" cy="1388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549047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549047" y="5371662"/>
            <a:ext cx="2160000" cy="6987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stCxn id="58" idx="2"/>
            <a:endCxn id="98" idx="0"/>
          </p:cNvCxnSpPr>
          <p:nvPr/>
        </p:nvCxnSpPr>
        <p:spPr>
          <a:xfrm>
            <a:off x="1629047" y="2641508"/>
            <a:ext cx="0" cy="408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629047" y="3783875"/>
            <a:ext cx="0" cy="392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629047" y="4944557"/>
            <a:ext cx="0" cy="4271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59" idx="2"/>
            <a:endCxn id="101" idx="0"/>
          </p:cNvCxnSpPr>
          <p:nvPr/>
        </p:nvCxnSpPr>
        <p:spPr>
          <a:xfrm>
            <a:off x="1629047" y="6070374"/>
            <a:ext cx="0" cy="338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65">
            <a:extLst>
              <a:ext uri="{FF2B5EF4-FFF2-40B4-BE49-F238E27FC236}">
                <a16:creationId xmlns:a16="http://schemas.microsoft.com/office/drawing/2014/main" id="{CDECCAE2-4883-41D7-893F-B176777A85E6}"/>
              </a:ext>
            </a:extLst>
          </p:cNvPr>
          <p:cNvCxnSpPr>
            <a:cxnSpLocks/>
            <a:stCxn id="59" idx="1"/>
            <a:endCxn id="98" idx="1"/>
          </p:cNvCxnSpPr>
          <p:nvPr/>
        </p:nvCxnSpPr>
        <p:spPr>
          <a:xfrm rot="10800000">
            <a:off x="549047" y="3417018"/>
            <a:ext cx="12700" cy="230400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215925"/>
            <a:ext cx="5580025" cy="786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Resultados do Algoritmo PRIM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3622"/>
              </p:ext>
            </p:extLst>
          </p:nvPr>
        </p:nvGraphicFramePr>
        <p:xfrm>
          <a:off x="129332" y="731221"/>
          <a:ext cx="5400600" cy="520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536336">
                <a:tc>
                  <a:txBody>
                    <a:bodyPr/>
                    <a:lstStyle/>
                    <a:p>
                      <a:pPr algn="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53633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25K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5363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58K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0,626                                      0,864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Share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Desejado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0,29                                                               0,58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0,325                                      0,528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0,611                                                   2,14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-11,3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81134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278077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3683549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4588700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5483749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32174"/>
              </p:ext>
            </p:extLst>
          </p:nvPr>
        </p:nvGraphicFramePr>
        <p:xfrm>
          <a:off x="311835" y="6120582"/>
          <a:ext cx="5232186" cy="18036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Densidade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8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A1582-2C24-4D3A-A095-71F0ECD0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90E81A0-AE6D-43B0-84DE-96452B15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00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431948"/>
            <a:ext cx="5759450" cy="806489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27" idx="2"/>
            <a:endCxn id="37" idx="0"/>
          </p:cNvCxnSpPr>
          <p:nvPr/>
        </p:nvCxnSpPr>
        <p:spPr>
          <a:xfrm>
            <a:off x="2111950" y="2963528"/>
            <a:ext cx="0" cy="1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Etapas do Método de Trabalho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966522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966522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966522" y="2722306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966522" y="234156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2111950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/>
            <a:stCxn id="26" idx="2"/>
            <a:endCxn id="28" idx="0"/>
          </p:cNvCxnSpPr>
          <p:nvPr/>
        </p:nvCxnSpPr>
        <p:spPr>
          <a:xfrm>
            <a:off x="2111950" y="2138009"/>
            <a:ext cx="0" cy="2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64740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44166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2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64097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Críticas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54122"/>
            <a:ext cx="0" cy="27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697150" y="806303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76431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54765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43523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226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832189" y="1794505"/>
            <a:ext cx="1785124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738700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526750" y="2097012"/>
            <a:ext cx="3054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Retângulo de cantos arredondados 6">
            <a:extLst>
              <a:ext uri="{FF2B5EF4-FFF2-40B4-BE49-F238E27FC236}">
                <a16:creationId xmlns:a16="http://schemas.microsoft.com/office/drawing/2014/main" id="{6DF4A156-3B90-437B-A5C7-C7A896F00A7C}"/>
              </a:ext>
            </a:extLst>
          </p:cNvPr>
          <p:cNvSpPr/>
          <p:nvPr/>
        </p:nvSpPr>
        <p:spPr>
          <a:xfrm rot="5400000">
            <a:off x="-2231318" y="5633992"/>
            <a:ext cx="5116287" cy="32138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RDM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3F24E7A3-ACAA-4324-B3DC-DBE275FF6E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87519" y="411647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66870BD-32DD-4E1A-9F96-E858226D9177}"/>
              </a:ext>
            </a:extLst>
          </p:cNvPr>
          <p:cNvCxnSpPr>
            <a:cxnSpLocks/>
          </p:cNvCxnSpPr>
          <p:nvPr/>
        </p:nvCxnSpPr>
        <p:spPr>
          <a:xfrm>
            <a:off x="487519" y="616010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7B872C92-8FFC-4AC9-BEBB-6012CB171E1A}"/>
              </a:ext>
            </a:extLst>
          </p:cNvPr>
          <p:cNvCxnSpPr>
            <a:cxnSpLocks/>
          </p:cNvCxnSpPr>
          <p:nvPr/>
        </p:nvCxnSpPr>
        <p:spPr>
          <a:xfrm>
            <a:off x="487519" y="7799594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91C68C8-7EDB-4C35-AFEA-BD3B1D4F4222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2111950" y="2582789"/>
            <a:ext cx="0" cy="1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1208</Words>
  <Application>Microsoft Office PowerPoint</Application>
  <PresentationFormat>Personalizar</PresentationFormat>
  <Paragraphs>301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111</cp:revision>
  <dcterms:created xsi:type="dcterms:W3CDTF">2015-04-30T17:01:21Z</dcterms:created>
  <dcterms:modified xsi:type="dcterms:W3CDTF">2018-02-02T11:21:58Z</dcterms:modified>
</cp:coreProperties>
</file>