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605" r:id="rId34"/>
    <p:sldId id="591" r:id="rId35"/>
    <p:sldId id="603" r:id="rId36"/>
    <p:sldId id="593" r:id="rId37"/>
    <p:sldId id="592" r:id="rId38"/>
    <p:sldId id="60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602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114" d="100"/>
          <a:sy n="114" d="100"/>
        </p:scale>
        <p:origin x="30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5" y="950491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890356" y="933435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684979" y="2380659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60228" y="1708164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67647" y="3820682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10130" y="2515604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11837" y="1345631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66461" y="4302627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Lempert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58995" y="466552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Kwakkel -TUDELFT - DAPP /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34751" y="3164905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43880" y="4816402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Inputs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5" y="132968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in 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Uncertainties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562435"/>
            <a:ext cx="888123" cy="78047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RDM Simulator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Regret Analysis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Candidate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Tradeoff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frontier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  <a:ln w="9525">
            <a:noFill/>
          </a:ln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  <a:ln w="9525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  <a:ln w="9525">
            <a:noFill/>
          </a:ln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  <a:ln w="9525">
            <a:noFill/>
          </a:ln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f(Cost,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9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., Sales Forecast)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Delivery Time, 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513416"/>
            <a:ext cx="1239425" cy="69321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Market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Global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Market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Shipment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Forecast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Target 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 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f(Learning Curve,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091346" y="1860025"/>
            <a:ext cx="1021650" cy="93380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7" y="2313760"/>
            <a:ext cx="21425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2983791" y="1586894"/>
            <a:ext cx="594998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1946515" y="905277"/>
            <a:ext cx="1916980" cy="3133258"/>
          </a:xfrm>
          <a:prstGeom prst="bentConnector3">
            <a:avLst>
              <a:gd name="adj1" fmla="val 11192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R&amp;D Budget)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1045256"/>
            <a:ext cx="8309073" cy="47674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7265128" y="1091704"/>
            <a:ext cx="1402485" cy="537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Modules and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Relationships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190772"/>
            <a:ext cx="1129295" cy="587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Mergers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Acquisitions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Patent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Licensing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Disaggregated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Entrants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w/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competing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Technologies (e.g.: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machining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supplies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non-professional 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Market;</a:t>
            </a:r>
          </a:p>
        </p:txBody>
      </p:sp>
    </p:spTree>
    <p:extLst>
      <p:ext uri="{BB962C8B-B14F-4D97-AF65-F5344CB8AC3E}">
        <p14:creationId xmlns:p14="http://schemas.microsoft.com/office/powerpoint/2010/main" val="29217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8782</TotalTime>
  <Words>2880</Words>
  <Application>Microsoft Office PowerPoint</Application>
  <PresentationFormat>Apresentação na tela (4:3)</PresentationFormat>
  <Paragraphs>681</Paragraphs>
  <Slides>46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Building the Simulation Infrastructure in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388</cp:revision>
  <dcterms:created xsi:type="dcterms:W3CDTF">2014-12-15T13:39:57Z</dcterms:created>
  <dcterms:modified xsi:type="dcterms:W3CDTF">2018-10-13T14:13:35Z</dcterms:modified>
</cp:coreProperties>
</file>