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603" r:id="rId35"/>
    <p:sldId id="593" r:id="rId36"/>
    <p:sldId id="592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>
        <p:scale>
          <a:sx n="100" d="100"/>
          <a:sy n="100" d="100"/>
        </p:scale>
        <p:origin x="4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f(Cost,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91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636281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Alvo; Postura Agressiva / Conservadora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091346" y="1921457"/>
            <a:ext cx="1021650" cy="872369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6" y="2313760"/>
            <a:ext cx="21425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014507" y="1617610"/>
            <a:ext cx="533566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2007948" y="966710"/>
            <a:ext cx="1794115" cy="3133258"/>
          </a:xfrm>
          <a:prstGeom prst="bentConnector3">
            <a:avLst>
              <a:gd name="adj1" fmla="val 112742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B04F61-280C-493D-BA58-4C802AFBDA98}"/>
              </a:ext>
            </a:extLst>
          </p:cNvPr>
          <p:cNvSpPr txBox="1"/>
          <p:nvPr/>
        </p:nvSpPr>
        <p:spPr>
          <a:xfrm>
            <a:off x="5196638" y="208061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73776B-F2AC-471B-A3D0-8CBF112696CB}"/>
              </a:ext>
            </a:extLst>
          </p:cNvPr>
          <p:cNvSpPr txBox="1"/>
          <p:nvPr/>
        </p:nvSpPr>
        <p:spPr>
          <a:xfrm>
            <a:off x="2924840" y="2078532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31621F-1D1E-43CD-8DF3-7BD49619C708}"/>
              </a:ext>
            </a:extLst>
          </p:cNvPr>
          <p:cNvSpPr txBox="1"/>
          <p:nvPr/>
        </p:nvSpPr>
        <p:spPr>
          <a:xfrm>
            <a:off x="3316942" y="4538401"/>
            <a:ext cx="81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f(Receita, Orçamento relativo à receita)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981295"/>
            <a:ext cx="8309073" cy="49679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467544" y="1045256"/>
            <a:ext cx="870832" cy="366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190772"/>
            <a:ext cx="1129295" cy="587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Mergers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Acquisitions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Patent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Licensing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Disaggregated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Entrants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supplies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non professional 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Market;</a:t>
            </a:r>
          </a:p>
        </p:txBody>
      </p:sp>
    </p:spTree>
    <p:extLst>
      <p:ext uri="{BB962C8B-B14F-4D97-AF65-F5344CB8AC3E}">
        <p14:creationId xmlns:p14="http://schemas.microsoft.com/office/powerpoint/2010/main" val="4291606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8718</TotalTime>
  <Words>2791</Words>
  <Application>Microsoft Office PowerPoint</Application>
  <PresentationFormat>Apresentação na tela (4:3)</PresentationFormat>
  <Paragraphs>662</Paragraphs>
  <Slides>45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381</cp:revision>
  <dcterms:created xsi:type="dcterms:W3CDTF">2014-12-15T13:39:57Z</dcterms:created>
  <dcterms:modified xsi:type="dcterms:W3CDTF">2018-10-13T13:10:09Z</dcterms:modified>
</cp:coreProperties>
</file>