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591" r:id="rId34"/>
    <p:sldId id="593" r:id="rId35"/>
    <p:sldId id="592" r:id="rId36"/>
    <p:sldId id="594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94660"/>
  </p:normalViewPr>
  <p:slideViewPr>
    <p:cSldViewPr>
      <p:cViewPr varScale="1">
        <p:scale>
          <a:sx n="72" d="100"/>
          <a:sy n="72" d="100"/>
        </p:scale>
        <p:origin x="125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6B5E6636-9A7F-4F97-8610-35EF6416FFC5}"/>
    <pc:docChg chg="undo custSel addSld modSld">
      <pc:chgData name="Pedro Lima" userId="b8b92fbc56d75f7f" providerId="LiveId" clId="{6B5E6636-9A7F-4F97-8610-35EF6416FFC5}" dt="2017-10-31T16:44:29.192" v="1053" actId="14100"/>
      <pc:docMkLst>
        <pc:docMk/>
      </pc:docMkLst>
      <pc:sldChg chg="addSp delSp modSp add">
        <pc:chgData name="Pedro Lima" userId="b8b92fbc56d75f7f" providerId="LiveId" clId="{6B5E6636-9A7F-4F97-8610-35EF6416FFC5}" dt="2017-10-31T16:44:29.192" v="1053" actId="14100"/>
        <pc:sldMkLst>
          <pc:docMk/>
          <pc:sldMk cId="744658961" sldId="590"/>
        </pc:sldMkLst>
        <pc:spChg chg="mod">
          <ac:chgData name="Pedro Lima" userId="b8b92fbc56d75f7f" providerId="LiveId" clId="{6B5E6636-9A7F-4F97-8610-35EF6416FFC5}" dt="2017-10-31T16:41:31.880" v="1002" actId="1076"/>
          <ac:spMkLst>
            <pc:docMk/>
            <pc:sldMk cId="744658961" sldId="590"/>
            <ac:spMk id="2" creationId="{B83325AC-745D-49CE-ABEC-82746D20D357}"/>
          </ac:spMkLst>
        </pc:spChg>
        <pc:spChg chg="del">
          <ac:chgData name="Pedro Lima" userId="b8b92fbc56d75f7f" providerId="LiveId" clId="{6B5E6636-9A7F-4F97-8610-35EF6416FFC5}" dt="2017-10-31T15:46:02.341" v="71" actId="478"/>
          <ac:spMkLst>
            <pc:docMk/>
            <pc:sldMk cId="744658961" sldId="590"/>
            <ac:spMk id="3" creationId="{268E9D22-282D-4831-8558-D5643AC92C7D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4" creationId="{91D8B1AE-FBEA-4A21-B32F-8F6405114CAE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5" creationId="{521BF380-BF6F-4736-831B-3041C9FB5FC0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6" creationId="{72EDE49A-1461-4769-9445-865AF0FFB58A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7" creationId="{91F85986-4F4B-400C-A5DB-4F25A0603A77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1" creationId="{610A6B2E-C3E1-4410-A8CC-1DEF937CED73}"/>
          </ac:spMkLst>
        </pc:spChg>
        <pc:spChg chg="add del mod">
          <ac:chgData name="Pedro Lima" userId="b8b92fbc56d75f7f" providerId="LiveId" clId="{6B5E6636-9A7F-4F97-8610-35EF6416FFC5}" dt="2017-10-31T15:51:04.724" v="315" actId="14100"/>
          <ac:spMkLst>
            <pc:docMk/>
            <pc:sldMk cId="744658961" sldId="590"/>
            <ac:spMk id="12" creationId="{24FE4B27-7675-4C8A-8844-BADDD4E753EE}"/>
          </ac:spMkLst>
        </pc:spChg>
        <pc:spChg chg="add mod">
          <ac:chgData name="Pedro Lima" userId="b8b92fbc56d75f7f" providerId="LiveId" clId="{6B5E6636-9A7F-4F97-8610-35EF6416FFC5}" dt="2017-10-31T16:42:09.486" v="1037" actId="404"/>
          <ac:spMkLst>
            <pc:docMk/>
            <pc:sldMk cId="744658961" sldId="590"/>
            <ac:spMk id="13" creationId="{C341BA99-6A4F-4BE6-B54E-C2F94184E370}"/>
          </ac:spMkLst>
        </pc:spChg>
        <pc:spChg chg="add del mod">
          <ac:chgData name="Pedro Lima" userId="b8b92fbc56d75f7f" providerId="LiveId" clId="{6B5E6636-9A7F-4F97-8610-35EF6416FFC5}" dt="2017-10-31T15:50:01.630" v="258" actId="478"/>
          <ac:spMkLst>
            <pc:docMk/>
            <pc:sldMk cId="744658961" sldId="590"/>
            <ac:spMk id="14" creationId="{0D00DD17-FDE3-45A4-A3FE-ADC6C2B37D9A}"/>
          </ac:spMkLst>
        </pc:spChg>
        <pc:spChg chg="add del mod">
          <ac:chgData name="Pedro Lima" userId="b8b92fbc56d75f7f" providerId="LiveId" clId="{6B5E6636-9A7F-4F97-8610-35EF6416FFC5}" dt="2017-10-31T15:51:04.629" v="313" actId="478"/>
          <ac:spMkLst>
            <pc:docMk/>
            <pc:sldMk cId="744658961" sldId="590"/>
            <ac:spMk id="15" creationId="{BEE61BED-EBE2-49AF-8AF3-689542047619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7" creationId="{C9910E9C-3510-4264-8A2B-060964FD62FC}"/>
          </ac:spMkLst>
        </pc:spChg>
        <pc:spChg chg="add mod">
          <ac:chgData name="Pedro Lima" userId="b8b92fbc56d75f7f" providerId="LiveId" clId="{6B5E6636-9A7F-4F97-8610-35EF6416FFC5}" dt="2017-10-31T16:42:05.668" v="1036" actId="404"/>
          <ac:spMkLst>
            <pc:docMk/>
            <pc:sldMk cId="744658961" sldId="590"/>
            <ac:spMk id="25" creationId="{1EB8F753-C27A-40E6-9100-0624C7519E66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6" creationId="{39B3F756-D190-46A7-BFDF-93D1E63B1984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7" creationId="{B312C676-2962-49AB-B99E-D95E25124E40}"/>
          </ac:spMkLst>
        </pc:spChg>
        <pc:spChg chg="add del mod">
          <ac:chgData name="Pedro Lima" userId="b8b92fbc56d75f7f" providerId="LiveId" clId="{6B5E6636-9A7F-4F97-8610-35EF6416FFC5}" dt="2017-10-31T16:29:30.450" v="762" actId="478"/>
          <ac:spMkLst>
            <pc:docMk/>
            <pc:sldMk cId="744658961" sldId="590"/>
            <ac:spMk id="34" creationId="{132D80F4-6679-4509-87B5-AF60AECFBA3D}"/>
          </ac:spMkLst>
        </pc:spChg>
        <pc:spChg chg="add mod">
          <ac:chgData name="Pedro Lima" userId="b8b92fbc56d75f7f" providerId="LiveId" clId="{6B5E6636-9A7F-4F97-8610-35EF6416FFC5}" dt="2017-10-31T16:42:17.455" v="1038" actId="1076"/>
          <ac:spMkLst>
            <pc:docMk/>
            <pc:sldMk cId="744658961" sldId="590"/>
            <ac:spMk id="46" creationId="{30FA4DCD-9279-45E3-8819-A54CD7E1AAA2}"/>
          </ac:spMkLst>
        </pc:spChg>
        <pc:spChg chg="add del mod ord">
          <ac:chgData name="Pedro Lima" userId="b8b92fbc56d75f7f" providerId="LiveId" clId="{6B5E6636-9A7F-4F97-8610-35EF6416FFC5}" dt="2017-10-31T16:32:49.326" v="945" actId="478"/>
          <ac:spMkLst>
            <pc:docMk/>
            <pc:sldMk cId="744658961" sldId="590"/>
            <ac:spMk id="51" creationId="{9A910097-9578-4B48-89A0-ED895272712C}"/>
          </ac:spMkLst>
        </pc:spChg>
        <pc:spChg chg="add mod">
          <ac:chgData name="Pedro Lima" userId="b8b92fbc56d75f7f" providerId="LiveId" clId="{6B5E6636-9A7F-4F97-8610-35EF6416FFC5}" dt="2017-10-31T16:30:17.446" v="802" actId="571"/>
          <ac:spMkLst>
            <pc:docMk/>
            <pc:sldMk cId="744658961" sldId="590"/>
            <ac:spMk id="58" creationId="{254C1F6C-9E22-4DF2-BBC7-E6252B87ED58}"/>
          </ac:spMkLst>
        </pc:spChg>
        <pc:spChg chg="add del mod">
          <ac:chgData name="Pedro Lima" userId="b8b92fbc56d75f7f" providerId="LiveId" clId="{6B5E6636-9A7F-4F97-8610-35EF6416FFC5}" dt="2017-10-31T16:30:27.057" v="804" actId="478"/>
          <ac:spMkLst>
            <pc:docMk/>
            <pc:sldMk cId="744658961" sldId="590"/>
            <ac:spMk id="60" creationId="{AE6EC8DF-D419-4A55-B521-F48AD1580CF1}"/>
          </ac:spMkLst>
        </pc:spChg>
        <pc:spChg chg="add mod">
          <ac:chgData name="Pedro Lima" userId="b8b92fbc56d75f7f" providerId="LiveId" clId="{6B5E6636-9A7F-4F97-8610-35EF6416FFC5}" dt="2017-10-31T16:42:19.775" v="1039" actId="1076"/>
          <ac:spMkLst>
            <pc:docMk/>
            <pc:sldMk cId="744658961" sldId="590"/>
            <ac:spMk id="65" creationId="{FD28C94A-D36C-42A6-ADEB-FF76C40329BE}"/>
          </ac:spMkLst>
        </pc:spChg>
        <pc:spChg chg="add mod">
          <ac:chgData name="Pedro Lima" userId="b8b92fbc56d75f7f" providerId="LiveId" clId="{6B5E6636-9A7F-4F97-8610-35EF6416FFC5}" dt="2017-10-31T16:44:08.165" v="1049" actId="20577"/>
          <ac:spMkLst>
            <pc:docMk/>
            <pc:sldMk cId="744658961" sldId="590"/>
            <ac:spMk id="86" creationId="{B34A297C-D401-476F-B881-09D887526561}"/>
          </ac:spMkLst>
        </pc:spChg>
        <pc:spChg chg="add del mod ord">
          <ac:chgData name="Pedro Lima" userId="b8b92fbc56d75f7f" providerId="LiveId" clId="{6B5E6636-9A7F-4F97-8610-35EF6416FFC5}" dt="2017-10-31T16:41:20.623" v="1000" actId="478"/>
          <ac:spMkLst>
            <pc:docMk/>
            <pc:sldMk cId="744658961" sldId="590"/>
            <ac:spMk id="99" creationId="{3883834D-0C6F-48E9-A05F-A90B9F7D21CE}"/>
          </ac:spMkLst>
        </pc:spChg>
        <pc:picChg chg="add del mod">
          <ac:chgData name="Pedro Lima" userId="b8b92fbc56d75f7f" providerId="LiveId" clId="{6B5E6636-9A7F-4F97-8610-35EF6416FFC5}" dt="2017-10-31T16:39:00.148" v="973" actId="478"/>
          <ac:picMkLst>
            <pc:docMk/>
            <pc:sldMk cId="744658961" sldId="590"/>
            <ac:picMk id="89" creationId="{C2159602-3702-48AD-AD00-017168E80AA1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0" creationId="{D741D997-6BD3-4EB5-83CE-AC5116985B82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1" creationId="{24F04102-E87F-453E-979B-BA48C454FF89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2" creationId="{8E71CF7A-36E3-47D6-827A-59591E630C04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3" creationId="{491AEDBF-9C17-4E03-9A69-203B89BE1F25}"/>
          </ac:picMkLst>
        </pc:picChg>
        <pc:picChg chg="add mod modCrop">
          <ac:chgData name="Pedro Lima" userId="b8b92fbc56d75f7f" providerId="LiveId" clId="{6B5E6636-9A7F-4F97-8610-35EF6416FFC5}" dt="2017-10-31T16:41:28.367" v="1001" actId="1076"/>
          <ac:picMkLst>
            <pc:docMk/>
            <pc:sldMk cId="744658961" sldId="590"/>
            <ac:picMk id="1026" creationId="{A3E0E051-E9F9-40D4-96CE-37DE7F5DC20C}"/>
          </ac:picMkLst>
        </pc:picChg>
        <pc:cxnChg chg="add del mod">
          <ac:chgData name="Pedro Lima" userId="b8b92fbc56d75f7f" providerId="LiveId" clId="{6B5E6636-9A7F-4F97-8610-35EF6416FFC5}" dt="2017-10-31T15:48:44.905" v="180" actId="478"/>
          <ac:cxnSpMkLst>
            <pc:docMk/>
            <pc:sldMk cId="744658961" sldId="590"/>
            <ac:cxnSpMk id="9" creationId="{EC232FA4-AE7F-4AF2-A46C-3ED8364FF40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18" creationId="{973D660A-FE03-44C9-90C6-7DA6AB44646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20" creationId="{026FB37A-ED00-4220-AB38-50B5A1CE8BE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5" creationId="{BD739453-2DD0-4238-ACAF-EB6D48D4C30B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7" creationId="{DB87A70D-AAB1-42D4-A2DC-3EEEFF5AA8D1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40" creationId="{3B6274F8-2AA5-4770-B055-893C3C7F85E1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53" creationId="{F48FCFB1-69BC-4FAB-96E7-3F9DFE6D90B5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67" creationId="{B6C93727-48D8-424A-A955-484E7D0E0EB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87" creationId="{A6EA09AC-8A46-40FC-A05E-C0A9D95593B0}"/>
          </ac:cxnSpMkLst>
        </pc:cxnChg>
        <pc:cxnChg chg="add del mod">
          <ac:chgData name="Pedro Lima" userId="b8b92fbc56d75f7f" providerId="LiveId" clId="{6B5E6636-9A7F-4F97-8610-35EF6416FFC5}" dt="2017-10-31T16:40:27.288" v="984" actId="478"/>
          <ac:cxnSpMkLst>
            <pc:docMk/>
            <pc:sldMk cId="744658961" sldId="590"/>
            <ac:cxnSpMk id="98" creationId="{1518A8C2-6613-4D16-8E66-574ADFAC3720}"/>
          </ac:cxnSpMkLst>
        </pc:cxnChg>
        <pc:cxnChg chg="add mod">
          <ac:chgData name="Pedro Lima" userId="b8b92fbc56d75f7f" providerId="LiveId" clId="{6B5E6636-9A7F-4F97-8610-35EF6416FFC5}" dt="2017-10-31T16:44:19.242" v="1050" actId="14100"/>
          <ac:cxnSpMkLst>
            <pc:docMk/>
            <pc:sldMk cId="744658961" sldId="590"/>
            <ac:cxnSpMk id="104" creationId="{F61B7C30-7C76-4026-BF58-B2DCFE0455D4}"/>
          </ac:cxnSpMkLst>
        </pc:cxnChg>
        <pc:cxnChg chg="add mod">
          <ac:chgData name="Pedro Lima" userId="b8b92fbc56d75f7f" providerId="LiveId" clId="{6B5E6636-9A7F-4F97-8610-35EF6416FFC5}" dt="2017-10-31T16:44:29.192" v="1053" actId="14100"/>
          <ac:cxnSpMkLst>
            <pc:docMk/>
            <pc:sldMk cId="744658961" sldId="590"/>
            <ac:cxnSpMk id="108" creationId="{69B23998-3690-4507-A742-42C9E3F5C2B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1404752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36956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6436311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 /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3605922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lhs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122019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Tableau, ggplot2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840183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892619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30043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Python, R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457384" y="5113358"/>
            <a:ext cx="1393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V="1">
            <a:off x="2814035" y="5113358"/>
            <a:ext cx="3691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4960392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V="1">
            <a:off x="4144016" y="5113358"/>
            <a:ext cx="16158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09646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7057772" y="5113358"/>
            <a:ext cx="124292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V="1">
            <a:off x="6761484" y="5113358"/>
            <a:ext cx="296288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5113017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AA8A7B8-4D3D-4131-A9A9-2953F7C85880}"/>
              </a:ext>
            </a:extLst>
          </p:cNvPr>
          <p:cNvCxnSpPr>
            <a:cxnSpLocks/>
            <a:stCxn id="92" idx="2"/>
            <a:endCxn id="176" idx="0"/>
          </p:cNvCxnSpPr>
          <p:nvPr/>
        </p:nvCxnSpPr>
        <p:spPr>
          <a:xfrm>
            <a:off x="5653020" y="3089536"/>
            <a:ext cx="31577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0A5795-0F9D-4A55-8FB2-D5CEADA436FC}"/>
              </a:ext>
            </a:extLst>
          </p:cNvPr>
          <p:cNvCxnSpPr>
            <a:cxnSpLocks/>
            <a:stCxn id="127" idx="0"/>
            <a:endCxn id="176" idx="2"/>
          </p:cNvCxnSpPr>
          <p:nvPr/>
        </p:nvCxnSpPr>
        <p:spPr>
          <a:xfrm flipV="1">
            <a:off x="2814035" y="5113358"/>
            <a:ext cx="2870562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8E9273A-C782-4E9B-BD39-FF46E4136577}"/>
              </a:ext>
            </a:extLst>
          </p:cNvPr>
          <p:cNvCxnSpPr>
            <a:cxnSpLocks/>
            <a:stCxn id="127" idx="0"/>
            <a:endCxn id="96" idx="2"/>
          </p:cNvCxnSpPr>
          <p:nvPr/>
        </p:nvCxnSpPr>
        <p:spPr>
          <a:xfrm flipV="1">
            <a:off x="2814035" y="5113358"/>
            <a:ext cx="1491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8052C48-78C2-40D5-A8A2-38797A05C002}"/>
              </a:ext>
            </a:extLst>
          </p:cNvPr>
          <p:cNvCxnSpPr>
            <a:cxnSpLocks/>
            <a:stCxn id="127" idx="0"/>
            <a:endCxn id="103" idx="2"/>
          </p:cNvCxnSpPr>
          <p:nvPr/>
        </p:nvCxnSpPr>
        <p:spPr>
          <a:xfrm flipV="1">
            <a:off x="2814035" y="5113358"/>
            <a:ext cx="424373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805F44C-B9A0-45E6-954D-DEE86AD34261}"/>
              </a:ext>
            </a:extLst>
          </p:cNvPr>
          <p:cNvCxnSpPr>
            <a:cxnSpLocks/>
            <a:stCxn id="127" idx="0"/>
            <a:endCxn id="114" idx="2"/>
          </p:cNvCxnSpPr>
          <p:nvPr/>
        </p:nvCxnSpPr>
        <p:spPr>
          <a:xfrm flipV="1">
            <a:off x="2814035" y="5113358"/>
            <a:ext cx="554576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737716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720660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167884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495389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607907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302829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132856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089852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253777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3952130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603627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9C019-4E81-43F5-B67E-0B01297298DB}"/>
              </a:ext>
            </a:extLst>
          </p:cNvPr>
          <p:cNvSpPr/>
          <p:nvPr/>
        </p:nvSpPr>
        <p:spPr>
          <a:xfrm>
            <a:off x="2085979" y="3537747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F7F612-1ED0-4E8E-8294-B193054352C8}"/>
              </a:ext>
            </a:extLst>
          </p:cNvPr>
          <p:cNvSpPr/>
          <p:nvPr/>
        </p:nvSpPr>
        <p:spPr>
          <a:xfrm>
            <a:off x="3856788" y="4818514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7CAF85-BB4C-4E2B-9C1E-6B3B75C709C3}"/>
              </a:ext>
            </a:extLst>
          </p:cNvPr>
          <p:cNvSpPr/>
          <p:nvPr/>
        </p:nvSpPr>
        <p:spPr>
          <a:xfrm>
            <a:off x="3851920" y="2420888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D2E13B-B86B-41BD-A76F-194072C6BDFC}"/>
              </a:ext>
            </a:extLst>
          </p:cNvPr>
          <p:cNvSpPr/>
          <p:nvPr/>
        </p:nvSpPr>
        <p:spPr>
          <a:xfrm>
            <a:off x="3851921" y="1636281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A61D5E-6443-4F97-A64A-DF122425DA41}"/>
              </a:ext>
            </a:extLst>
          </p:cNvPr>
          <p:cNvSpPr/>
          <p:nvPr/>
        </p:nvSpPr>
        <p:spPr>
          <a:xfrm>
            <a:off x="5493283" y="3785565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7FAC26-F864-4B62-BC88-536297A04AF8}"/>
              </a:ext>
            </a:extLst>
          </p:cNvPr>
          <p:cNvSpPr/>
          <p:nvPr/>
        </p:nvSpPr>
        <p:spPr>
          <a:xfrm>
            <a:off x="5493283" y="2793826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CF5AB9-1DA8-4A5F-A562-5D06F34D7DDB}"/>
              </a:ext>
            </a:extLst>
          </p:cNvPr>
          <p:cNvSpPr/>
          <p:nvPr/>
        </p:nvSpPr>
        <p:spPr>
          <a:xfrm>
            <a:off x="3856787" y="3561202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F76FE2-472B-443C-A576-0B422322961E}"/>
              </a:ext>
            </a:extLst>
          </p:cNvPr>
          <p:cNvSpPr/>
          <p:nvPr/>
        </p:nvSpPr>
        <p:spPr>
          <a:xfrm>
            <a:off x="2085979" y="4825318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29AFD-DC26-4335-9704-A25CF7EBCA40}"/>
              </a:ext>
            </a:extLst>
          </p:cNvPr>
          <p:cNvSpPr/>
          <p:nvPr/>
        </p:nvSpPr>
        <p:spPr>
          <a:xfrm>
            <a:off x="745700" y="3430396"/>
            <a:ext cx="1185352" cy="690126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Alvo; Postura Agressiva / Conservadora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CBF28-DCA1-489E-AE7A-AF5ADF492945}"/>
              </a:ext>
            </a:extLst>
          </p:cNvPr>
          <p:cNvSpPr/>
          <p:nvPr/>
        </p:nvSpPr>
        <p:spPr>
          <a:xfrm>
            <a:off x="2090947" y="2455023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4" name="Conector: Curvo 17">
            <a:extLst>
              <a:ext uri="{FF2B5EF4-FFF2-40B4-BE49-F238E27FC236}">
                <a16:creationId xmlns:a16="http://schemas.microsoft.com/office/drawing/2014/main" id="{CFE5F247-D7FF-498B-9B9D-F7EDE32172F3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091346" y="1921457"/>
            <a:ext cx="1021650" cy="872369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41">
            <a:extLst>
              <a:ext uri="{FF2B5EF4-FFF2-40B4-BE49-F238E27FC236}">
                <a16:creationId xmlns:a16="http://schemas.microsoft.com/office/drawing/2014/main" id="{1E022F88-A85E-4DF8-BB2E-27639FEF14D4}"/>
              </a:ext>
            </a:extLst>
          </p:cNvPr>
          <p:cNvCxnSpPr>
            <a:cxnSpLocks/>
          </p:cNvCxnSpPr>
          <p:nvPr/>
        </p:nvCxnSpPr>
        <p:spPr>
          <a:xfrm flipV="1">
            <a:off x="4781489" y="4130774"/>
            <a:ext cx="0" cy="6823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331D65A-940C-4172-B280-AA28D52C615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364506" y="2313760"/>
            <a:ext cx="21425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o 53">
            <a:extLst>
              <a:ext uri="{FF2B5EF4-FFF2-40B4-BE49-F238E27FC236}">
                <a16:creationId xmlns:a16="http://schemas.microsoft.com/office/drawing/2014/main" id="{E01DDEDD-780B-4D00-B2E1-811C643F7B1E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3014507" y="1617610"/>
            <a:ext cx="533566" cy="114126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o 58">
            <a:extLst>
              <a:ext uri="{FF2B5EF4-FFF2-40B4-BE49-F238E27FC236}">
                <a16:creationId xmlns:a16="http://schemas.microsoft.com/office/drawing/2014/main" id="{0D0BE832-3F33-4941-838F-CDB8C28375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71632" y="2991240"/>
            <a:ext cx="4867" cy="56996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65">
            <a:extLst>
              <a:ext uri="{FF2B5EF4-FFF2-40B4-BE49-F238E27FC236}">
                <a16:creationId xmlns:a16="http://schemas.microsoft.com/office/drawing/2014/main" id="{2150F8FA-B198-47D7-9B12-156BADF4138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2705691" y="3082410"/>
            <a:ext cx="4968" cy="4553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o 69">
            <a:extLst>
              <a:ext uri="{FF2B5EF4-FFF2-40B4-BE49-F238E27FC236}">
                <a16:creationId xmlns:a16="http://schemas.microsoft.com/office/drawing/2014/main" id="{2933D48F-3816-480C-8F8D-160BC573DCE4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3330372" y="2768717"/>
            <a:ext cx="526415" cy="1077661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85">
            <a:extLst>
              <a:ext uri="{FF2B5EF4-FFF2-40B4-BE49-F238E27FC236}">
                <a16:creationId xmlns:a16="http://schemas.microsoft.com/office/drawing/2014/main" id="{C72A6EF6-622F-4B22-98BD-4143ECF1FE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244213" y="3593032"/>
            <a:ext cx="693765" cy="17708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89">
            <a:extLst>
              <a:ext uri="{FF2B5EF4-FFF2-40B4-BE49-F238E27FC236}">
                <a16:creationId xmlns:a16="http://schemas.microsoft.com/office/drawing/2014/main" id="{C2FD76F0-524A-4F25-9DEC-49BD12B9897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325404" y="5132207"/>
            <a:ext cx="531384" cy="68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o 99">
            <a:extLst>
              <a:ext uri="{FF2B5EF4-FFF2-40B4-BE49-F238E27FC236}">
                <a16:creationId xmlns:a16="http://schemas.microsoft.com/office/drawing/2014/main" id="{5E8DDE07-4441-4DFD-A6AF-8F7E39495E0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5091345" y="2706065"/>
            <a:ext cx="4868" cy="2426143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106">
            <a:extLst>
              <a:ext uri="{FF2B5EF4-FFF2-40B4-BE49-F238E27FC236}">
                <a16:creationId xmlns:a16="http://schemas.microsoft.com/office/drawing/2014/main" id="{5D5DC67B-7D6C-43D8-9846-8E7312E6F77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12996" y="3552964"/>
            <a:ext cx="0" cy="2326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110">
            <a:extLst>
              <a:ext uri="{FF2B5EF4-FFF2-40B4-BE49-F238E27FC236}">
                <a16:creationId xmlns:a16="http://schemas.microsoft.com/office/drawing/2014/main" id="{28ABD703-98A4-4912-9A74-E31B2AF8E4B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5096213" y="3846378"/>
            <a:ext cx="397071" cy="3187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120">
            <a:extLst>
              <a:ext uri="{FF2B5EF4-FFF2-40B4-BE49-F238E27FC236}">
                <a16:creationId xmlns:a16="http://schemas.microsoft.com/office/drawing/2014/main" id="{0C794412-6F13-4892-8C7A-903CA85B288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325404" y="3846378"/>
            <a:ext cx="531383" cy="506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69">
            <a:extLst>
              <a:ext uri="{FF2B5EF4-FFF2-40B4-BE49-F238E27FC236}">
                <a16:creationId xmlns:a16="http://schemas.microsoft.com/office/drawing/2014/main" id="{22A7920A-9C1D-4A60-8930-E148A88D151D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2007948" y="966710"/>
            <a:ext cx="1794115" cy="3133258"/>
          </a:xfrm>
          <a:prstGeom prst="bentConnector3">
            <a:avLst>
              <a:gd name="adj1" fmla="val 112742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69">
            <a:extLst>
              <a:ext uri="{FF2B5EF4-FFF2-40B4-BE49-F238E27FC236}">
                <a16:creationId xmlns:a16="http://schemas.microsoft.com/office/drawing/2014/main" id="{8D78FD0F-070A-4C6A-81A5-191FB1A4E945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6200000" flipH="1">
            <a:off x="2244749" y="3214148"/>
            <a:ext cx="1325379" cy="3138125"/>
          </a:xfrm>
          <a:prstGeom prst="bentConnector3">
            <a:avLst>
              <a:gd name="adj1" fmla="val 117248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B04F61-280C-493D-BA58-4C802AFBDA98}"/>
              </a:ext>
            </a:extLst>
          </p:cNvPr>
          <p:cNvSpPr txBox="1"/>
          <p:nvPr/>
        </p:nvSpPr>
        <p:spPr>
          <a:xfrm>
            <a:off x="5196638" y="208061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73776B-F2AC-471B-A3D0-8CBF112696CB}"/>
              </a:ext>
            </a:extLst>
          </p:cNvPr>
          <p:cNvSpPr txBox="1"/>
          <p:nvPr/>
        </p:nvSpPr>
        <p:spPr>
          <a:xfrm>
            <a:off x="2924840" y="2078532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31621F-1D1E-43CD-8DF3-7BD49619C708}"/>
              </a:ext>
            </a:extLst>
          </p:cNvPr>
          <p:cNvSpPr txBox="1"/>
          <p:nvPr/>
        </p:nvSpPr>
        <p:spPr>
          <a:xfrm>
            <a:off x="3316942" y="453840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C106101-57B5-4C56-8CE9-A96A953D56B6}"/>
              </a:ext>
            </a:extLst>
          </p:cNvPr>
          <p:cNvSpPr/>
          <p:nvPr/>
        </p:nvSpPr>
        <p:spPr>
          <a:xfrm>
            <a:off x="7221475" y="3374719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P&amp;D</a:t>
            </a:r>
          </a:p>
          <a:p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f(Receita, Orçamento relativo à receita)</a:t>
            </a:r>
          </a:p>
        </p:txBody>
      </p:sp>
      <p:cxnSp>
        <p:nvCxnSpPr>
          <p:cNvPr id="34" name="Conector: Curvo 17">
            <a:extLst>
              <a:ext uri="{FF2B5EF4-FFF2-40B4-BE49-F238E27FC236}">
                <a16:creationId xmlns:a16="http://schemas.microsoft.com/office/drawing/2014/main" id="{683BADE8-9078-4CB3-82DE-19270A08129C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6131940" y="1665470"/>
            <a:ext cx="668655" cy="2749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85">
            <a:extLst>
              <a:ext uri="{FF2B5EF4-FFF2-40B4-BE49-F238E27FC236}">
                <a16:creationId xmlns:a16="http://schemas.microsoft.com/office/drawing/2014/main" id="{EE943D1B-1963-4015-810D-B941CEF43C83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 flipV="1">
            <a:off x="6065602" y="2355969"/>
            <a:ext cx="186483" cy="3364688"/>
          </a:xfrm>
          <a:prstGeom prst="bentConnector3">
            <a:avLst>
              <a:gd name="adj1" fmla="val -300245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B2B80FB-266D-4012-921C-57F0477FD1CD}"/>
              </a:ext>
            </a:extLst>
          </p:cNvPr>
          <p:cNvSpPr/>
          <p:nvPr/>
        </p:nvSpPr>
        <p:spPr>
          <a:xfrm>
            <a:off x="377727" y="981295"/>
            <a:ext cx="8309073" cy="49679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202B07-CE48-426B-8EB7-9DA5525133EC}"/>
              </a:ext>
            </a:extLst>
          </p:cNvPr>
          <p:cNvSpPr/>
          <p:nvPr/>
        </p:nvSpPr>
        <p:spPr>
          <a:xfrm>
            <a:off x="467544" y="1045256"/>
            <a:ext cx="870832" cy="3668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DA45935-3F72-4D84-AEFB-EF0243F7014E}"/>
              </a:ext>
            </a:extLst>
          </p:cNvPr>
          <p:cNvSpPr/>
          <p:nvPr/>
        </p:nvSpPr>
        <p:spPr>
          <a:xfrm>
            <a:off x="286404" y="347525"/>
            <a:ext cx="1129295" cy="2741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Elementos não inseridos no modelo.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2CE86B7-3945-4B6E-95F5-BA4866497972}"/>
              </a:ext>
            </a:extLst>
          </p:cNvPr>
          <p:cNvSpPr/>
          <p:nvPr/>
        </p:nvSpPr>
        <p:spPr>
          <a:xfrm>
            <a:off x="1493427" y="122924"/>
            <a:ext cx="7223776" cy="737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Desagregação dos Modelos de Impressora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Desagregação dos Mercados de Impressão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Aquisições entre Players;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Licenciamento de Patentes;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Entrada de Novos Players;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Mercado de Serviços de Impressão;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Venda de Matéria Prima para impressoras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Interações com o Mercado de Imp. 3D não-industriais.</a:t>
            </a:r>
          </a:p>
        </p:txBody>
      </p:sp>
    </p:spTree>
    <p:extLst>
      <p:ext uri="{BB962C8B-B14F-4D97-AF65-F5344CB8AC3E}">
        <p14:creationId xmlns:p14="http://schemas.microsoft.com/office/powerpoint/2010/main" val="429160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8667</TotalTime>
  <Words>2584</Words>
  <Application>Microsoft Office PowerPoint</Application>
  <PresentationFormat>Apresentação na tela (4:3)</PresentationFormat>
  <Paragraphs>595</Paragraphs>
  <Slides>36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377</cp:revision>
  <dcterms:created xsi:type="dcterms:W3CDTF">2014-12-15T13:39:57Z</dcterms:created>
  <dcterms:modified xsi:type="dcterms:W3CDTF">2018-02-03T16:46:38Z</dcterms:modified>
</cp:coreProperties>
</file>