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593" r:id="rId35"/>
    <p:sldId id="592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636281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Alvo; Postura Agressiva / Conservadora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091346" y="1921457"/>
            <a:ext cx="1021650" cy="872369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6" y="2313760"/>
            <a:ext cx="21425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3014507" y="1617610"/>
            <a:ext cx="533566" cy="114126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2007948" y="966710"/>
            <a:ext cx="1794115" cy="3133258"/>
          </a:xfrm>
          <a:prstGeom prst="bentConnector3">
            <a:avLst>
              <a:gd name="adj1" fmla="val 112742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B04F61-280C-493D-BA58-4C802AFBDA98}"/>
              </a:ext>
            </a:extLst>
          </p:cNvPr>
          <p:cNvSpPr txBox="1"/>
          <p:nvPr/>
        </p:nvSpPr>
        <p:spPr>
          <a:xfrm>
            <a:off x="5196638" y="208061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73776B-F2AC-471B-A3D0-8CBF112696CB}"/>
              </a:ext>
            </a:extLst>
          </p:cNvPr>
          <p:cNvSpPr txBox="1"/>
          <p:nvPr/>
        </p:nvSpPr>
        <p:spPr>
          <a:xfrm>
            <a:off x="2924840" y="2078532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31621F-1D1E-43CD-8DF3-7BD49619C708}"/>
              </a:ext>
            </a:extLst>
          </p:cNvPr>
          <p:cNvSpPr txBox="1"/>
          <p:nvPr/>
        </p:nvSpPr>
        <p:spPr>
          <a:xfrm>
            <a:off x="3316942" y="453840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P&amp;D</a:t>
            </a:r>
          </a:p>
          <a:p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f(Receita, Orçamento relativo à receita)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981295"/>
            <a:ext cx="8309073" cy="49679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467544" y="1045256"/>
            <a:ext cx="870832" cy="366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286404" y="347525"/>
            <a:ext cx="1129295" cy="274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Elementos não inseridos no modelo.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1493427" y="122924"/>
            <a:ext cx="7223776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Modelos de Impressora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Mercados de Impressão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Aquisições entre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Licenciamento de Patentes;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Entrada de Novos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Mercado de Serviços de Impressão;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Venda de Matéria Prima para impressoras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Interações com o Mercado de Imp. 3D não-industriais.</a:t>
            </a:r>
          </a:p>
        </p:txBody>
      </p:sp>
    </p:spTree>
    <p:extLst>
      <p:ext uri="{BB962C8B-B14F-4D97-AF65-F5344CB8AC3E}">
        <p14:creationId xmlns:p14="http://schemas.microsoft.com/office/powerpoint/2010/main" val="4291606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a livre 93"/>
          <p:cNvSpPr/>
          <p:nvPr/>
        </p:nvSpPr>
        <p:spPr>
          <a:xfrm>
            <a:off x="5053891" y="796241"/>
            <a:ext cx="1319002" cy="1238081"/>
          </a:xfrm>
          <a:custGeom>
            <a:avLst/>
            <a:gdLst>
              <a:gd name="connsiteX0" fmla="*/ 0 w 1319002"/>
              <a:gd name="connsiteY0" fmla="*/ 1238081 h 1238081"/>
              <a:gd name="connsiteX1" fmla="*/ 477430 w 1319002"/>
              <a:gd name="connsiteY1" fmla="*/ 663547 h 1238081"/>
              <a:gd name="connsiteX2" fmla="*/ 1319002 w 1319002"/>
              <a:gd name="connsiteY2" fmla="*/ 0 h 1238081"/>
              <a:gd name="connsiteX3" fmla="*/ 1319002 w 1319002"/>
              <a:gd name="connsiteY3" fmla="*/ 1003412 h 1238081"/>
              <a:gd name="connsiteX4" fmla="*/ 574535 w 1319002"/>
              <a:gd name="connsiteY4" fmla="*/ 1124793 h 1238081"/>
              <a:gd name="connsiteX5" fmla="*/ 0 w 1319002"/>
              <a:gd name="connsiteY5" fmla="*/ 1238081 h 1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002" h="1238081">
                <a:moveTo>
                  <a:pt x="0" y="1238081"/>
                </a:moveTo>
                <a:lnTo>
                  <a:pt x="477430" y="663547"/>
                </a:lnTo>
                <a:lnTo>
                  <a:pt x="1319002" y="0"/>
                </a:lnTo>
                <a:lnTo>
                  <a:pt x="1319002" y="1003412"/>
                </a:lnTo>
                <a:lnTo>
                  <a:pt x="574535" y="1124793"/>
                </a:lnTo>
                <a:lnTo>
                  <a:pt x="0" y="1238081"/>
                </a:ln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04826" y="5167609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36" name="Retângulo 35"/>
          <p:cNvSpPr/>
          <p:nvPr/>
        </p:nvSpPr>
        <p:spPr>
          <a:xfrm rot="16200000">
            <a:off x="621669" y="2579646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Milhões de Barris por Dia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158"/>
              </p:ext>
            </p:extLst>
          </p:nvPr>
        </p:nvGraphicFramePr>
        <p:xfrm>
          <a:off x="1835696" y="1038900"/>
          <a:ext cx="57260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1965          70       75     78   80      84   85     90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1722611" y="1022667"/>
            <a:ext cx="37130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758614" y="4028095"/>
            <a:ext cx="227289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686606" y="138405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686859" y="1764099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686605" y="2165378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686606" y="24862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722611" y="2896097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686604" y="32973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650603" y="364453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313232" y="2314513"/>
            <a:ext cx="864096" cy="76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>
            <a:off x="4571740" y="2005835"/>
            <a:ext cx="541692" cy="381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4177329" y="2314513"/>
            <a:ext cx="292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 flipV="1">
            <a:off x="4469670" y="2320359"/>
            <a:ext cx="113085" cy="6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41424" y="2045304"/>
            <a:ext cx="185093" cy="141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215502" y="2059467"/>
            <a:ext cx="367614" cy="255046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 rot="10968275">
            <a:off x="5565753" y="2195927"/>
            <a:ext cx="368451" cy="127728"/>
          </a:xfrm>
          <a:custGeom>
            <a:avLst/>
            <a:gdLst>
              <a:gd name="connsiteX0" fmla="*/ 0 w 1108609"/>
              <a:gd name="connsiteY0" fmla="*/ 493614 h 493614"/>
              <a:gd name="connsiteX1" fmla="*/ 623087 w 1108609"/>
              <a:gd name="connsiteY1" fmla="*/ 315589 h 493614"/>
              <a:gd name="connsiteX2" fmla="*/ 930584 w 1108609"/>
              <a:gd name="connsiteY2" fmla="*/ 210392 h 493614"/>
              <a:gd name="connsiteX3" fmla="*/ 1043873 w 1108609"/>
              <a:gd name="connsiteY3" fmla="*/ 105196 h 493614"/>
              <a:gd name="connsiteX4" fmla="*/ 1108609 w 1108609"/>
              <a:gd name="connsiteY4" fmla="*/ 0 h 4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609" h="493614">
                <a:moveTo>
                  <a:pt x="0" y="493614"/>
                </a:moveTo>
                <a:lnTo>
                  <a:pt x="623087" y="315589"/>
                </a:lnTo>
                <a:cubicBezTo>
                  <a:pt x="778184" y="268385"/>
                  <a:pt x="860453" y="245457"/>
                  <a:pt x="930584" y="210392"/>
                </a:cubicBezTo>
                <a:cubicBezTo>
                  <a:pt x="1000715" y="175326"/>
                  <a:pt x="1014202" y="140261"/>
                  <a:pt x="1043873" y="105196"/>
                </a:cubicBezTo>
                <a:cubicBezTo>
                  <a:pt x="1073544" y="70131"/>
                  <a:pt x="1091076" y="35065"/>
                  <a:pt x="110860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113432" y="1878804"/>
            <a:ext cx="185093" cy="1352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5308254" y="1242996"/>
            <a:ext cx="1055889" cy="6416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2368783" y="5275006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Global de Petróleo </a:t>
            </a:r>
          </a:p>
        </p:txBody>
      </p:sp>
      <p:cxnSp>
        <p:nvCxnSpPr>
          <p:cNvPr id="105" name="Conector reto 104"/>
          <p:cNvCxnSpPr/>
          <p:nvPr/>
        </p:nvCxnSpPr>
        <p:spPr>
          <a:xfrm flipH="1">
            <a:off x="2833211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3667467" y="517310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4162724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H="1">
            <a:off x="5476012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5249528" y="5516801"/>
            <a:ext cx="1512168" cy="29536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20881D-0C11-4619-931D-4173CCB0775F}"/>
              </a:ext>
            </a:extLst>
          </p:cNvPr>
          <p:cNvSpPr/>
          <p:nvPr/>
        </p:nvSpPr>
        <p:spPr>
          <a:xfrm>
            <a:off x="3843758" y="4812103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3448587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3538" b="5741"/>
          <a:stretch/>
        </p:blipFill>
        <p:spPr>
          <a:xfrm>
            <a:off x="2339751" y="1557973"/>
            <a:ext cx="4634453" cy="35272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1920" y="508349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92744" y="2991831"/>
            <a:ext cx="2016224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</a:t>
            </a:r>
          </a:p>
        </p:txBody>
      </p:sp>
    </p:spTree>
    <p:extLst>
      <p:ext uri="{BB962C8B-B14F-4D97-AF65-F5344CB8AC3E}">
        <p14:creationId xmlns:p14="http://schemas.microsoft.com/office/powerpoint/2010/main" val="3488412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447"/>
          <a:stretch/>
        </p:blipFill>
        <p:spPr>
          <a:xfrm>
            <a:off x="2195736" y="702935"/>
            <a:ext cx="4984526" cy="493331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23928" y="4653136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42328" y="2527953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5541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716" b="7807"/>
          <a:stretch/>
        </p:blipFill>
        <p:spPr>
          <a:xfrm>
            <a:off x="2123728" y="1556792"/>
            <a:ext cx="5117461" cy="21602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76056" y="3712633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084599" y="238393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A</a:t>
            </a:r>
          </a:p>
        </p:txBody>
      </p:sp>
      <p:sp>
        <p:nvSpPr>
          <p:cNvPr id="7" name="Retângulo 6"/>
          <p:cNvSpPr/>
          <p:nvPr/>
        </p:nvSpPr>
        <p:spPr>
          <a:xfrm rot="16200000">
            <a:off x="3760785" y="2383937"/>
            <a:ext cx="1808545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B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11760" y="3712634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22AED-9BCE-4E28-87FF-4C394A947971}"/>
              </a:ext>
            </a:extLst>
          </p:cNvPr>
          <p:cNvSpPr/>
          <p:nvPr/>
        </p:nvSpPr>
        <p:spPr>
          <a:xfrm>
            <a:off x="3525674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BF38D0-BAF7-427D-95B0-37C717670114}"/>
              </a:ext>
            </a:extLst>
          </p:cNvPr>
          <p:cNvSpPr/>
          <p:nvPr/>
        </p:nvSpPr>
        <p:spPr>
          <a:xfrm>
            <a:off x="6171231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</p:spTree>
    <p:extLst>
      <p:ext uri="{BB962C8B-B14F-4D97-AF65-F5344CB8AC3E}">
        <p14:creationId xmlns:p14="http://schemas.microsoft.com/office/powerpoint/2010/main" val="375196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95936" y="4482775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873346" y="245594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Densidade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375" b="3835"/>
          <a:stretch/>
        </p:blipFill>
        <p:spPr>
          <a:xfrm>
            <a:off x="2926754" y="871401"/>
            <a:ext cx="3802891" cy="361137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400961" y="1988840"/>
            <a:ext cx="1259193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 parâmetros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923928" y="2780928"/>
            <a:ext cx="1152128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 parâmetros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3717032"/>
            <a:ext cx="1008112" cy="38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1parâmetro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89281" y="1294525"/>
            <a:ext cx="169488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número de parâmetros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63152" y="1592796"/>
            <a:ext cx="86409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74966" y="844216"/>
            <a:ext cx="2481485" cy="27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Trajetórias do Algoritmo PRIM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9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549" b="4452"/>
          <a:stretch/>
        </p:blipFill>
        <p:spPr>
          <a:xfrm>
            <a:off x="2483768" y="764704"/>
            <a:ext cx="3913634" cy="31683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36429" y="4005064"/>
            <a:ext cx="280831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em todos os outros futuros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817896" y="2233661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no Cenário LGD </a:t>
            </a:r>
          </a:p>
        </p:txBody>
      </p:sp>
    </p:spTree>
    <p:extLst>
      <p:ext uri="{BB962C8B-B14F-4D97-AF65-F5344CB8AC3E}">
        <p14:creationId xmlns:p14="http://schemas.microsoft.com/office/powerpoint/2010/main" val="410978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361" b="6212"/>
          <a:stretch/>
        </p:blipFill>
        <p:spPr>
          <a:xfrm>
            <a:off x="2201902" y="852529"/>
            <a:ext cx="4736976" cy="314570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43808" y="3970179"/>
            <a:ext cx="3263763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Chances de o cenário LGD se concretizar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486769" y="2454805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Esperado</a:t>
            </a:r>
          </a:p>
        </p:txBody>
      </p:sp>
    </p:spTree>
    <p:extLst>
      <p:ext uri="{BB962C8B-B14F-4D97-AF65-F5344CB8AC3E}">
        <p14:creationId xmlns:p14="http://schemas.microsoft.com/office/powerpoint/2010/main" val="836301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1429731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1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5178"/>
          <a:stretch/>
        </p:blipFill>
        <p:spPr>
          <a:xfrm>
            <a:off x="2771800" y="1412776"/>
            <a:ext cx="4279920" cy="17221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7910" y="1779712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7910" y="287432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98462" y="2505690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98462" y="214147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3</a:t>
            </a:r>
          </a:p>
        </p:txBody>
      </p:sp>
    </p:spTree>
    <p:extLst>
      <p:ext uri="{BB962C8B-B14F-4D97-AF65-F5344CB8AC3E}">
        <p14:creationId xmlns:p14="http://schemas.microsoft.com/office/powerpoint/2010/main" val="3186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8701</TotalTime>
  <Words>2690</Words>
  <Application>Microsoft Office PowerPoint</Application>
  <PresentationFormat>Apresentação na tela (4:3)</PresentationFormat>
  <Paragraphs>637</Paragraphs>
  <Slides>44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379</cp:revision>
  <dcterms:created xsi:type="dcterms:W3CDTF">2014-12-15T13:39:57Z</dcterms:created>
  <dcterms:modified xsi:type="dcterms:W3CDTF">2018-02-03T20:49:45Z</dcterms:modified>
</cp:coreProperties>
</file>