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68" r:id="rId11"/>
    <p:sldId id="269" r:id="rId12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 varScale="1">
        <p:scale>
          <a:sx n="85" d="100"/>
          <a:sy n="85" d="100"/>
        </p:scale>
        <p:origin x="1644" y="84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06255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06255" y="3057061"/>
            <a:ext cx="2160000" cy="45558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06255" y="3908651"/>
            <a:ext cx="2160000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06255" y="5484785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06255" y="6408612"/>
            <a:ext cx="2160000" cy="143512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06255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06255" y="4718410"/>
            <a:ext cx="2160000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386255" y="2641508"/>
            <a:ext cx="6131" cy="4155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386255" y="3512641"/>
            <a:ext cx="0" cy="3960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386255" y="4385880"/>
            <a:ext cx="0" cy="3325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do 65">
            <a:extLst>
              <a:ext uri="{FF2B5EF4-FFF2-40B4-BE49-F238E27FC236}">
                <a16:creationId xmlns:a16="http://schemas.microsoft.com/office/drawing/2014/main" id="{C8BD0B93-7B5E-4478-B271-E762C3CB3CC7}"/>
              </a:ext>
            </a:extLst>
          </p:cNvPr>
          <p:cNvCxnSpPr>
            <a:cxnSpLocks/>
            <a:stCxn id="59" idx="2"/>
            <a:endCxn id="100" idx="0"/>
          </p:cNvCxnSpPr>
          <p:nvPr/>
        </p:nvCxnSpPr>
        <p:spPr>
          <a:xfrm>
            <a:off x="1386255" y="5152255"/>
            <a:ext cx="0" cy="3325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1386255" y="6108932"/>
            <a:ext cx="0" cy="2996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287933"/>
            <a:ext cx="5759450" cy="835282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2111950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2111950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2111950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1000</Words>
  <Application>Microsoft Office PowerPoint</Application>
  <PresentationFormat>Personalizar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97</cp:revision>
  <dcterms:created xsi:type="dcterms:W3CDTF">2015-04-30T17:01:21Z</dcterms:created>
  <dcterms:modified xsi:type="dcterms:W3CDTF">2018-01-25T03:50:22Z</dcterms:modified>
</cp:coreProperties>
</file>