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1" r:id="rId4"/>
    <p:sldId id="274" r:id="rId5"/>
    <p:sldId id="275" r:id="rId6"/>
    <p:sldId id="290" r:id="rId7"/>
    <p:sldId id="299" r:id="rId8"/>
    <p:sldId id="288" r:id="rId9"/>
    <p:sldId id="289" r:id="rId10"/>
    <p:sldId id="293" r:id="rId11"/>
    <p:sldId id="295" r:id="rId12"/>
    <p:sldId id="298" r:id="rId13"/>
    <p:sldId id="267" r:id="rId14"/>
    <p:sldId id="300" r:id="rId15"/>
    <p:sldId id="297" r:id="rId16"/>
    <p:sldId id="259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8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6996-2D33-4F41-A338-9BAF7963D162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3AA3-0F2E-46D9-ACCE-00AD322B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misesaplus.com/implement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es6/promises/" TargetMode="External"/><Relationship Id="rId2" Type="http://schemas.openxmlformats.org/officeDocument/2006/relationships/hyperlink" Target="http://www.slideshare.net/domenicdenicola/callbacks-promises-and-coroutines-oh-my-the-evolution-of-asynchronicity-in-javascri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ommonjs.org/wiki/Promises/A" TargetMode="External"/><Relationship Id="rId2" Type="http://schemas.openxmlformats.org/officeDocument/2006/relationships/hyperlink" Target="http://promisesapl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ommonjs.org/wiki/Promises/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JavaScript Promises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17812" y="5715000"/>
            <a:ext cx="6400800" cy="76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Pedro </a:t>
            </a:r>
            <a:r>
              <a:rPr lang="en-US" sz="2000" dirty="0" err="1" smtClean="0"/>
              <a:t>Liska</a:t>
            </a:r>
            <a:endParaRPr lang="en-US" sz="2000" dirty="0"/>
          </a:p>
        </p:txBody>
      </p:sp>
      <p:sp>
        <p:nvSpPr>
          <p:cNvPr id="5" name="AutoShape 4" descr="https://encrypted-tbn3.gstatic.com/images?q=tbn:ANd9GcRAYdHaWja0QyZ72HHwSKXIE8nFi9yg3XYJe2Gu_Bk3QuNQknt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54" y="2133600"/>
            <a:ext cx="459474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8580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Promises/A+</a:t>
            </a:r>
          </a:p>
          <a:p>
            <a:pPr lvl="1"/>
            <a:r>
              <a:rPr lang="en-US" dirty="0" smtClean="0"/>
              <a:t>Can wrap jQuery promises making them A+</a:t>
            </a:r>
          </a:p>
          <a:p>
            <a:r>
              <a:rPr lang="en-US" dirty="0"/>
              <a:t>rsvp.js (A</a:t>
            </a:r>
            <a:r>
              <a:rPr lang="en-US" dirty="0" smtClean="0"/>
              <a:t>+)</a:t>
            </a:r>
          </a:p>
          <a:p>
            <a:r>
              <a:rPr lang="en-US" dirty="0"/>
              <a:t>Bluebird (A+)</a:t>
            </a:r>
          </a:p>
          <a:p>
            <a:pPr lvl="1"/>
            <a:r>
              <a:rPr lang="en-US" dirty="0"/>
              <a:t>Fast and lightweight</a:t>
            </a:r>
          </a:p>
          <a:p>
            <a:r>
              <a:rPr lang="en-US" dirty="0" smtClean="0"/>
              <a:t>jQuery (Deferred)</a:t>
            </a:r>
          </a:p>
          <a:p>
            <a:pPr lvl="1"/>
            <a:r>
              <a:rPr lang="en-US" dirty="0" smtClean="0"/>
              <a:t>Not A+</a:t>
            </a:r>
          </a:p>
          <a:p>
            <a:r>
              <a:rPr lang="en-US" dirty="0" smtClean="0">
                <a:hlinkClick r:id="rId2"/>
              </a:rPr>
              <a:t>And tons more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be more specific, why are promises so popular?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Cleaner method signatures</a:t>
            </a:r>
          </a:p>
          <a:p>
            <a:r>
              <a:rPr lang="en-US" dirty="0" smtClean="0"/>
              <a:t>Easy composition </a:t>
            </a:r>
          </a:p>
          <a:p>
            <a:pPr lvl="1"/>
            <a:r>
              <a:rPr lang="en-US" dirty="0" smtClean="0"/>
              <a:t>sequential/parallel join</a:t>
            </a:r>
          </a:p>
          <a:p>
            <a:r>
              <a:rPr lang="en-US" dirty="0" smtClean="0"/>
              <a:t>Standard return semantics*</a:t>
            </a:r>
          </a:p>
          <a:p>
            <a:r>
              <a:rPr lang="en-US" dirty="0" smtClean="0"/>
              <a:t>Standard error handling*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 great benefits when chaining promises</a:t>
            </a:r>
          </a:p>
        </p:txBody>
      </p:sp>
    </p:spTree>
    <p:extLst>
      <p:ext uri="{BB962C8B-B14F-4D97-AF65-F5344CB8AC3E}">
        <p14:creationId xmlns:p14="http://schemas.microsoft.com/office/powerpoint/2010/main" val="14818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62211"/>
            <a:ext cx="3124200" cy="60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Returning a value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02" y="1628775"/>
            <a:ext cx="562637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05400"/>
            <a:ext cx="3124200" cy="58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Returning a promise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166" y="4800600"/>
            <a:ext cx="4880384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ame 3"/>
          <p:cNvSpPr/>
          <p:nvPr/>
        </p:nvSpPr>
        <p:spPr>
          <a:xfrm>
            <a:off x="3200400" y="1524000"/>
            <a:ext cx="58674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4"/>
          <a:stretch/>
        </p:blipFill>
        <p:spPr bwMode="auto">
          <a:xfrm>
            <a:off x="609600" y="1371040"/>
            <a:ext cx="5238750" cy="30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57700"/>
            <a:ext cx="42195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676900"/>
            <a:ext cx="3952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chaining feature: “catch”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0726"/>
            <a:ext cx="454460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72179"/>
            <a:ext cx="3962400" cy="366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49968" y="3112168"/>
            <a:ext cx="533400" cy="0"/>
          </a:xfrm>
          <a:prstGeom prst="line">
            <a:avLst/>
          </a:prstGeom>
          <a:effectLst>
            <a:glow rad="381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3952" y="4525880"/>
            <a:ext cx="533400" cy="0"/>
          </a:xfrm>
          <a:prstGeom prst="line">
            <a:avLst/>
          </a:prstGeom>
          <a:effectLst>
            <a:glow rad="381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7256" y="4068680"/>
            <a:ext cx="152400" cy="0"/>
          </a:xfrm>
          <a:prstGeom prst="line">
            <a:avLst/>
          </a:prstGeom>
          <a:effectLst>
            <a:glow rad="381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chaining feature: “finally”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54635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79420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almost </a:t>
            </a:r>
            <a:r>
              <a:rPr lang="en-US" dirty="0" smtClean="0"/>
              <a:t>… references first: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Callbacks, Promises, and Coroutines by </a:t>
            </a:r>
            <a:r>
              <a:rPr lang="en-US" dirty="0"/>
              <a:t>Domenic </a:t>
            </a:r>
            <a:r>
              <a:rPr lang="en-US" dirty="0" err="1" smtClean="0"/>
              <a:t>Denicola</a:t>
            </a:r>
            <a:endParaRPr lang="en-US" dirty="0" smtClean="0"/>
          </a:p>
          <a:p>
            <a:pPr lvl="2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www.slideshare.net/domenicdenicola/callbacks-promises-and-coroutines-oh-my-the-evolution-of-asynchronicity-in-javascript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Promises by Jake Archibald</a:t>
            </a:r>
          </a:p>
          <a:p>
            <a:pPr lvl="2"/>
            <a:r>
              <a:rPr lang="en-US" sz="1600" dirty="0">
                <a:hlinkClick r:id="rId3"/>
              </a:rPr>
              <a:t>http://www.html5rocks.com/en/tutorials/es6/promises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30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Code 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0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Beginner Issue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465541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promises such a big deal in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 pattern is everywhere and it can get messy (callback hell)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5029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69" y="3048000"/>
            <a:ext cx="2543331" cy="189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things in sequence is hard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5"/>
          <a:stretch/>
        </p:blipFill>
        <p:spPr bwMode="auto">
          <a:xfrm>
            <a:off x="609600" y="2324100"/>
            <a:ext cx="7922121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things in parallel is harder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524000"/>
            <a:ext cx="6420500" cy="3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21827"/>
            <a:ext cx="4572000" cy="185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0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are cleaner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63786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3581400"/>
            <a:ext cx="79295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Promises look clean, but how would you define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promise is an object that represents an action that can only be executed ONE time. </a:t>
            </a:r>
          </a:p>
          <a:p>
            <a:r>
              <a:rPr lang="en-US" dirty="0" smtClean="0"/>
              <a:t>Promises can be in the following states:</a:t>
            </a:r>
          </a:p>
          <a:p>
            <a:pPr lvl="1"/>
            <a:r>
              <a:rPr lang="en-US" dirty="0" err="1" smtClean="0"/>
              <a:t>Fullfilled</a:t>
            </a:r>
            <a:endParaRPr lang="en-US" dirty="0" smtClean="0"/>
          </a:p>
          <a:p>
            <a:pPr lvl="1"/>
            <a:r>
              <a:rPr lang="en-US" dirty="0" smtClean="0"/>
              <a:t>Rejected</a:t>
            </a:r>
          </a:p>
          <a:p>
            <a:pPr lvl="1"/>
            <a:r>
              <a:rPr lang="en-US" b="1" dirty="0" smtClean="0"/>
              <a:t>Pending</a:t>
            </a:r>
          </a:p>
          <a:p>
            <a:pPr lvl="1"/>
            <a:r>
              <a:rPr lang="en-US" b="1" dirty="0" smtClean="0"/>
              <a:t>Settled</a:t>
            </a:r>
            <a:r>
              <a:rPr lang="en-US" dirty="0" smtClean="0"/>
              <a:t> (</a:t>
            </a:r>
            <a:r>
              <a:rPr lang="en-US" dirty="0" err="1" smtClean="0"/>
              <a:t>fullfilled</a:t>
            </a:r>
            <a:r>
              <a:rPr lang="en-US" dirty="0" smtClean="0"/>
              <a:t> or rejected)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91400" cy="3992563"/>
          </a:xfrm>
        </p:spPr>
        <p:txBody>
          <a:bodyPr/>
          <a:lstStyle/>
          <a:p>
            <a:r>
              <a:rPr lang="en-US" dirty="0" smtClean="0"/>
              <a:t>The latest is the </a:t>
            </a:r>
            <a:r>
              <a:rPr lang="en-US" dirty="0" smtClean="0">
                <a:hlinkClick r:id="rId2"/>
              </a:rPr>
              <a:t>Promises/A+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Promises/A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Promises/B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on latest </a:t>
            </a:r>
            <a:r>
              <a:rPr lang="en-US" b="1" dirty="0" smtClean="0"/>
              <a:t>Chrome</a:t>
            </a:r>
            <a:r>
              <a:rPr lang="en-US" dirty="0" smtClean="0"/>
              <a:t>, Opera, and Firefox Nightly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pollyifll</a:t>
            </a:r>
            <a:endParaRPr lang="en-US" dirty="0"/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jakearchibald</a:t>
            </a:r>
            <a:r>
              <a:rPr lang="en-US" dirty="0" smtClean="0"/>
              <a:t>/es6-promise</a:t>
            </a:r>
          </a:p>
          <a:p>
            <a:pPr lvl="1"/>
            <a:r>
              <a:rPr lang="en-US" dirty="0" smtClean="0"/>
              <a:t>Based on rsvp.js</a:t>
            </a:r>
          </a:p>
          <a:p>
            <a:r>
              <a:rPr lang="en-US" dirty="0" smtClean="0"/>
              <a:t>A+ guys are actively updating the ECMAScript6 draft</a:t>
            </a:r>
          </a:p>
        </p:txBody>
      </p:sp>
    </p:spTree>
    <p:extLst>
      <p:ext uri="{BB962C8B-B14F-4D97-AF65-F5344CB8AC3E}">
        <p14:creationId xmlns:p14="http://schemas.microsoft.com/office/powerpoint/2010/main" val="31228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10024</TotalTime>
  <Words>255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JavaScript Promises</vt:lpstr>
      <vt:lpstr>Common Beginner Issue</vt:lpstr>
      <vt:lpstr>Why are promises such a big deal in JavaScript?</vt:lpstr>
      <vt:lpstr>Doing things in sequence is hard</vt:lpstr>
      <vt:lpstr>Doing things in parallel is harder</vt:lpstr>
      <vt:lpstr>Promises are cleaner</vt:lpstr>
      <vt:lpstr>Promises look clean, but how would you define them?</vt:lpstr>
      <vt:lpstr>Promise Standards</vt:lpstr>
      <vt:lpstr>Native Browser Support</vt:lpstr>
      <vt:lpstr>Promise Libraries</vt:lpstr>
      <vt:lpstr>Let’s be more specific, why are promises so popular?</vt:lpstr>
      <vt:lpstr>Return semantics</vt:lpstr>
      <vt:lpstr>Error handling</vt:lpstr>
      <vt:lpstr>Cool chaining feature: “catch”</vt:lpstr>
      <vt:lpstr>Cool chaining feature: “finally”</vt:lpstr>
      <vt:lpstr>Code Demo time!</vt:lpstr>
      <vt:lpstr>Code Demo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Liska</dc:creator>
  <cp:lastModifiedBy>Pedro Liska</cp:lastModifiedBy>
  <cp:revision>90</cp:revision>
  <dcterms:created xsi:type="dcterms:W3CDTF">2014-07-25T16:17:31Z</dcterms:created>
  <dcterms:modified xsi:type="dcterms:W3CDTF">2014-08-08T16:01:07Z</dcterms:modified>
</cp:coreProperties>
</file>